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0"/>
  </p:notesMasterIdLst>
  <p:sldIdLst>
    <p:sldId id="256" r:id="rId2"/>
    <p:sldId id="258" r:id="rId3"/>
    <p:sldId id="259" r:id="rId4"/>
    <p:sldId id="261" r:id="rId5"/>
    <p:sldId id="262" r:id="rId6"/>
    <p:sldId id="263" r:id="rId7"/>
    <p:sldId id="260" r:id="rId8"/>
    <p:sldId id="265" r:id="rId9"/>
    <p:sldId id="307" r:id="rId10"/>
    <p:sldId id="264" r:id="rId11"/>
    <p:sldId id="267" r:id="rId12"/>
    <p:sldId id="268" r:id="rId13"/>
    <p:sldId id="269" r:id="rId14"/>
    <p:sldId id="273" r:id="rId15"/>
    <p:sldId id="308" r:id="rId16"/>
    <p:sldId id="276" r:id="rId17"/>
    <p:sldId id="286" r:id="rId18"/>
    <p:sldId id="285" r:id="rId19"/>
  </p:sldIdLst>
  <p:sldSz cx="9144000" cy="5143500" type="screen16x9"/>
  <p:notesSz cx="6858000" cy="9144000"/>
  <p:embeddedFontLst>
    <p:embeddedFont>
      <p:font typeface="Alata" panose="020B0604020202020204" charset="0"/>
      <p:regular r:id="rId21"/>
    </p:embeddedFont>
    <p:embeddedFont>
      <p:font typeface="Assistant" pitchFamily="2" charset="-79"/>
      <p:regular r:id="rId22"/>
      <p:bold r:id="rId23"/>
    </p:embeddedFont>
    <p:embeddedFont>
      <p:font typeface="Fredoka One" panose="02000000000000000000" pitchFamily="2" charset="0"/>
      <p:regular r:id="rId24"/>
    </p:embeddedFont>
    <p:embeddedFont>
      <p:font typeface="Montserrat" panose="00000500000000000000" pitchFamily="2" charset="0"/>
      <p:regular r:id="rId25"/>
      <p:bold r:id="rId26"/>
      <p:italic r:id="rId27"/>
      <p:boldItalic r:id="rId28"/>
    </p:embeddedFont>
    <p:embeddedFont>
      <p:font typeface="PT Sans" panose="020B0503020203020204" pitchFamily="34" charset="0"/>
      <p:regular r:id="rId29"/>
      <p:bold r:id="rId30"/>
      <p:italic r:id="rId31"/>
      <p:boldItalic r:id="rId32"/>
    </p:embeddedFont>
    <p:embeddedFont>
      <p:font typeface="Roboto Condensed Light" panose="02000000000000000000" pitchFamily="2" charset="0"/>
      <p:regular r:id="rId33"/>
      <p: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3F3"/>
    <a:srgbClr val="FEF6EC"/>
    <a:srgbClr val="FCC4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AC50D9-AE1E-4093-B825-A08716B7B3B1}" v="6" dt="2023-12-05T21:01:55.574"/>
  </p1510:revLst>
</p1510:revInfo>
</file>

<file path=ppt/tableStyles.xml><?xml version="1.0" encoding="utf-8"?>
<a:tblStyleLst xmlns:a="http://schemas.openxmlformats.org/drawingml/2006/main" def="{11F17EAF-0283-48BF-BEF6-36ACD5F0B9C7}">
  <a:tblStyle styleId="{11F17EAF-0283-48BF-BEF6-36ACD5F0B9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11" autoAdjust="0"/>
    <p:restoredTop sz="94660"/>
  </p:normalViewPr>
  <p:slideViewPr>
    <p:cSldViewPr snapToGrid="0">
      <p:cViewPr varScale="1">
        <p:scale>
          <a:sx n="83" d="100"/>
          <a:sy n="83" d="100"/>
        </p:scale>
        <p:origin x="88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microsoft.com/office/2016/11/relationships/changesInfo" Target="changesInfos/changesInfo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ana Sayuri" userId="8178f7929cf90079" providerId="LiveId" clId="{A1AC50D9-AE1E-4093-B825-A08716B7B3B1}"/>
    <pc:docChg chg="undo custSel addSld delSld modSld sldOrd delMainMaster">
      <pc:chgData name="Fabiana Sayuri" userId="8178f7929cf90079" providerId="LiveId" clId="{A1AC50D9-AE1E-4093-B825-A08716B7B3B1}" dt="2023-12-05T21:18:10.328" v="131" actId="47"/>
      <pc:docMkLst>
        <pc:docMk/>
      </pc:docMkLst>
      <pc:sldChg chg="modSp mod">
        <pc:chgData name="Fabiana Sayuri" userId="8178f7929cf90079" providerId="LiveId" clId="{A1AC50D9-AE1E-4093-B825-A08716B7B3B1}" dt="2023-12-05T20:53:01.199" v="77" actId="20577"/>
        <pc:sldMkLst>
          <pc:docMk/>
          <pc:sldMk cId="0" sldId="259"/>
        </pc:sldMkLst>
        <pc:spChg chg="mod">
          <ac:chgData name="Fabiana Sayuri" userId="8178f7929cf90079" providerId="LiveId" clId="{A1AC50D9-AE1E-4093-B825-A08716B7B3B1}" dt="2023-12-05T20:53:01.199" v="77" actId="20577"/>
          <ac:spMkLst>
            <pc:docMk/>
            <pc:sldMk cId="0" sldId="259"/>
            <ac:spMk id="1071" creationId="{00000000-0000-0000-0000-000000000000}"/>
          </ac:spMkLst>
        </pc:spChg>
      </pc:sldChg>
      <pc:sldChg chg="modSp mod">
        <pc:chgData name="Fabiana Sayuri" userId="8178f7929cf90079" providerId="LiveId" clId="{A1AC50D9-AE1E-4093-B825-A08716B7B3B1}" dt="2023-12-05T21:08:20.760" v="106" actId="20577"/>
        <pc:sldMkLst>
          <pc:docMk/>
          <pc:sldMk cId="0" sldId="262"/>
        </pc:sldMkLst>
        <pc:spChg chg="mod">
          <ac:chgData name="Fabiana Sayuri" userId="8178f7929cf90079" providerId="LiveId" clId="{A1AC50D9-AE1E-4093-B825-A08716B7B3B1}" dt="2023-12-05T21:08:20.760" v="106" actId="20577"/>
          <ac:spMkLst>
            <pc:docMk/>
            <pc:sldMk cId="0" sldId="262"/>
            <ac:spMk id="1358" creationId="{00000000-0000-0000-0000-000000000000}"/>
          </ac:spMkLst>
        </pc:spChg>
      </pc:sldChg>
      <pc:sldChg chg="ord">
        <pc:chgData name="Fabiana Sayuri" userId="8178f7929cf90079" providerId="LiveId" clId="{A1AC50D9-AE1E-4093-B825-A08716B7B3B1}" dt="2023-12-05T20:50:04.929" v="7"/>
        <pc:sldMkLst>
          <pc:docMk/>
          <pc:sldMk cId="0" sldId="265"/>
        </pc:sldMkLst>
      </pc:sldChg>
      <pc:sldChg chg="del">
        <pc:chgData name="Fabiana Sayuri" userId="8178f7929cf90079" providerId="LiveId" clId="{A1AC50D9-AE1E-4093-B825-A08716B7B3B1}" dt="2023-12-05T21:17:31.514" v="107" actId="47"/>
        <pc:sldMkLst>
          <pc:docMk/>
          <pc:sldMk cId="0" sldId="266"/>
        </pc:sldMkLst>
      </pc:sldChg>
      <pc:sldChg chg="addSp modSp mod">
        <pc:chgData name="Fabiana Sayuri" userId="8178f7929cf90079" providerId="LiveId" clId="{A1AC50D9-AE1E-4093-B825-A08716B7B3B1}" dt="2023-12-05T20:52:10.253" v="66" actId="1036"/>
        <pc:sldMkLst>
          <pc:docMk/>
          <pc:sldMk cId="0" sldId="269"/>
        </pc:sldMkLst>
        <pc:spChg chg="mod">
          <ac:chgData name="Fabiana Sayuri" userId="8178f7929cf90079" providerId="LiveId" clId="{A1AC50D9-AE1E-4093-B825-A08716B7B3B1}" dt="2023-12-05T20:52:05.427" v="59" actId="1036"/>
          <ac:spMkLst>
            <pc:docMk/>
            <pc:sldMk cId="0" sldId="269"/>
            <ac:spMk id="1617" creationId="{00000000-0000-0000-0000-000000000000}"/>
          </ac:spMkLst>
        </pc:spChg>
        <pc:spChg chg="mod">
          <ac:chgData name="Fabiana Sayuri" userId="8178f7929cf90079" providerId="LiveId" clId="{A1AC50D9-AE1E-4093-B825-A08716B7B3B1}" dt="2023-12-05T20:52:10.253" v="66" actId="1036"/>
          <ac:spMkLst>
            <pc:docMk/>
            <pc:sldMk cId="0" sldId="269"/>
            <ac:spMk id="1618" creationId="{00000000-0000-0000-0000-000000000000}"/>
          </ac:spMkLst>
        </pc:spChg>
        <pc:picChg chg="add mod">
          <ac:chgData name="Fabiana Sayuri" userId="8178f7929cf90079" providerId="LiveId" clId="{A1AC50D9-AE1E-4093-B825-A08716B7B3B1}" dt="2023-12-05T20:52:02.596" v="53" actId="1076"/>
          <ac:picMkLst>
            <pc:docMk/>
            <pc:sldMk cId="0" sldId="269"/>
            <ac:picMk id="1620" creationId="{CE4F56F9-9AF7-004E-DB57-03211640CBFA}"/>
          </ac:picMkLst>
        </pc:picChg>
      </pc:sldChg>
      <pc:sldChg chg="del">
        <pc:chgData name="Fabiana Sayuri" userId="8178f7929cf90079" providerId="LiveId" clId="{A1AC50D9-AE1E-4093-B825-A08716B7B3B1}" dt="2023-12-05T21:17:31.514" v="107" actId="47"/>
        <pc:sldMkLst>
          <pc:docMk/>
          <pc:sldMk cId="0" sldId="270"/>
        </pc:sldMkLst>
      </pc:sldChg>
      <pc:sldChg chg="del">
        <pc:chgData name="Fabiana Sayuri" userId="8178f7929cf90079" providerId="LiveId" clId="{A1AC50D9-AE1E-4093-B825-A08716B7B3B1}" dt="2023-12-05T21:17:31.514" v="107" actId="47"/>
        <pc:sldMkLst>
          <pc:docMk/>
          <pc:sldMk cId="0" sldId="271"/>
        </pc:sldMkLst>
      </pc:sldChg>
      <pc:sldChg chg="del">
        <pc:chgData name="Fabiana Sayuri" userId="8178f7929cf90079" providerId="LiveId" clId="{A1AC50D9-AE1E-4093-B825-A08716B7B3B1}" dt="2023-12-05T21:17:40.488" v="108" actId="47"/>
        <pc:sldMkLst>
          <pc:docMk/>
          <pc:sldMk cId="0" sldId="272"/>
        </pc:sldMkLst>
      </pc:sldChg>
      <pc:sldChg chg="addSp delSp modSp mod">
        <pc:chgData name="Fabiana Sayuri" userId="8178f7929cf90079" providerId="LiveId" clId="{A1AC50D9-AE1E-4093-B825-A08716B7B3B1}" dt="2023-12-05T20:50:31.864" v="38" actId="20577"/>
        <pc:sldMkLst>
          <pc:docMk/>
          <pc:sldMk cId="0" sldId="273"/>
        </pc:sldMkLst>
        <pc:spChg chg="del">
          <ac:chgData name="Fabiana Sayuri" userId="8178f7929cf90079" providerId="LiveId" clId="{A1AC50D9-AE1E-4093-B825-A08716B7B3B1}" dt="2023-12-05T20:34:41.675" v="0" actId="931"/>
          <ac:spMkLst>
            <pc:docMk/>
            <pc:sldMk cId="0" sldId="273"/>
            <ac:spMk id="7" creationId="{E4E78C96-F8CA-F604-6508-297F41690866}"/>
          </ac:spMkLst>
        </pc:spChg>
        <pc:spChg chg="mod">
          <ac:chgData name="Fabiana Sayuri" userId="8178f7929cf90079" providerId="LiveId" clId="{A1AC50D9-AE1E-4093-B825-A08716B7B3B1}" dt="2023-12-05T20:50:11.199" v="9" actId="404"/>
          <ac:spMkLst>
            <pc:docMk/>
            <pc:sldMk cId="0" sldId="273"/>
            <ac:spMk id="1789" creationId="{00000000-0000-0000-0000-000000000000}"/>
          </ac:spMkLst>
        </pc:spChg>
        <pc:spChg chg="mod">
          <ac:chgData name="Fabiana Sayuri" userId="8178f7929cf90079" providerId="LiveId" clId="{A1AC50D9-AE1E-4093-B825-A08716B7B3B1}" dt="2023-12-05T20:50:31.864" v="38" actId="20577"/>
          <ac:spMkLst>
            <pc:docMk/>
            <pc:sldMk cId="0" sldId="273"/>
            <ac:spMk id="1790" creationId="{00000000-0000-0000-0000-000000000000}"/>
          </ac:spMkLst>
        </pc:spChg>
        <pc:picChg chg="add mod">
          <ac:chgData name="Fabiana Sayuri" userId="8178f7929cf90079" providerId="LiveId" clId="{A1AC50D9-AE1E-4093-B825-A08716B7B3B1}" dt="2023-12-05T20:34:41.675" v="0" actId="931"/>
          <ac:picMkLst>
            <pc:docMk/>
            <pc:sldMk cId="0" sldId="273"/>
            <ac:picMk id="3" creationId="{60B8B351-8454-68BB-FD53-92413B778E98}"/>
          </ac:picMkLst>
        </pc:picChg>
      </pc:sldChg>
      <pc:sldChg chg="del">
        <pc:chgData name="Fabiana Sayuri" userId="8178f7929cf90079" providerId="LiveId" clId="{A1AC50D9-AE1E-4093-B825-A08716B7B3B1}" dt="2023-12-05T21:17:40.488" v="108" actId="47"/>
        <pc:sldMkLst>
          <pc:docMk/>
          <pc:sldMk cId="0" sldId="274"/>
        </pc:sldMkLst>
      </pc:sldChg>
      <pc:sldChg chg="del">
        <pc:chgData name="Fabiana Sayuri" userId="8178f7929cf90079" providerId="LiveId" clId="{A1AC50D9-AE1E-4093-B825-A08716B7B3B1}" dt="2023-12-05T21:17:40.488" v="108" actId="47"/>
        <pc:sldMkLst>
          <pc:docMk/>
          <pc:sldMk cId="0" sldId="275"/>
        </pc:sldMkLst>
      </pc:sldChg>
      <pc:sldChg chg="addSp modSp mod">
        <pc:chgData name="Fabiana Sayuri" userId="8178f7929cf90079" providerId="LiveId" clId="{A1AC50D9-AE1E-4093-B825-A08716B7B3B1}" dt="2023-12-05T20:52:49.038" v="73" actId="1076"/>
        <pc:sldMkLst>
          <pc:docMk/>
          <pc:sldMk cId="0" sldId="276"/>
        </pc:sldMkLst>
        <pc:picChg chg="add mod">
          <ac:chgData name="Fabiana Sayuri" userId="8178f7929cf90079" providerId="LiveId" clId="{A1AC50D9-AE1E-4093-B825-A08716B7B3B1}" dt="2023-12-05T20:52:49.038" v="73" actId="1076"/>
          <ac:picMkLst>
            <pc:docMk/>
            <pc:sldMk cId="0" sldId="276"/>
            <ac:picMk id="3" creationId="{EC830363-5ED2-C531-C417-0896EC9BC290}"/>
          </ac:picMkLst>
        </pc:picChg>
      </pc:sldChg>
      <pc:sldChg chg="del">
        <pc:chgData name="Fabiana Sayuri" userId="8178f7929cf90079" providerId="LiveId" clId="{A1AC50D9-AE1E-4093-B825-A08716B7B3B1}" dt="2023-12-05T21:17:40.488" v="108" actId="47"/>
        <pc:sldMkLst>
          <pc:docMk/>
          <pc:sldMk cId="0" sldId="277"/>
        </pc:sldMkLst>
      </pc:sldChg>
      <pc:sldChg chg="del">
        <pc:chgData name="Fabiana Sayuri" userId="8178f7929cf90079" providerId="LiveId" clId="{A1AC50D9-AE1E-4093-B825-A08716B7B3B1}" dt="2023-12-05T21:17:40.488" v="108" actId="47"/>
        <pc:sldMkLst>
          <pc:docMk/>
          <pc:sldMk cId="0" sldId="278"/>
        </pc:sldMkLst>
      </pc:sldChg>
      <pc:sldChg chg="del">
        <pc:chgData name="Fabiana Sayuri" userId="8178f7929cf90079" providerId="LiveId" clId="{A1AC50D9-AE1E-4093-B825-A08716B7B3B1}" dt="2023-12-05T21:17:49.388" v="109" actId="47"/>
        <pc:sldMkLst>
          <pc:docMk/>
          <pc:sldMk cId="0" sldId="279"/>
        </pc:sldMkLst>
      </pc:sldChg>
      <pc:sldChg chg="del">
        <pc:chgData name="Fabiana Sayuri" userId="8178f7929cf90079" providerId="LiveId" clId="{A1AC50D9-AE1E-4093-B825-A08716B7B3B1}" dt="2023-12-05T21:17:49.388" v="109" actId="47"/>
        <pc:sldMkLst>
          <pc:docMk/>
          <pc:sldMk cId="0" sldId="280"/>
        </pc:sldMkLst>
      </pc:sldChg>
      <pc:sldChg chg="del">
        <pc:chgData name="Fabiana Sayuri" userId="8178f7929cf90079" providerId="LiveId" clId="{A1AC50D9-AE1E-4093-B825-A08716B7B3B1}" dt="2023-12-05T21:17:49.388" v="109" actId="47"/>
        <pc:sldMkLst>
          <pc:docMk/>
          <pc:sldMk cId="0" sldId="281"/>
        </pc:sldMkLst>
      </pc:sldChg>
      <pc:sldChg chg="del">
        <pc:chgData name="Fabiana Sayuri" userId="8178f7929cf90079" providerId="LiveId" clId="{A1AC50D9-AE1E-4093-B825-A08716B7B3B1}" dt="2023-12-05T21:17:49.388" v="109" actId="47"/>
        <pc:sldMkLst>
          <pc:docMk/>
          <pc:sldMk cId="0" sldId="282"/>
        </pc:sldMkLst>
      </pc:sldChg>
      <pc:sldChg chg="del">
        <pc:chgData name="Fabiana Sayuri" userId="8178f7929cf90079" providerId="LiveId" clId="{A1AC50D9-AE1E-4093-B825-A08716B7B3B1}" dt="2023-12-05T21:17:49.388" v="109" actId="47"/>
        <pc:sldMkLst>
          <pc:docMk/>
          <pc:sldMk cId="0" sldId="283"/>
        </pc:sldMkLst>
      </pc:sldChg>
      <pc:sldChg chg="del">
        <pc:chgData name="Fabiana Sayuri" userId="8178f7929cf90079" providerId="LiveId" clId="{A1AC50D9-AE1E-4093-B825-A08716B7B3B1}" dt="2023-12-05T21:17:49.388" v="109" actId="47"/>
        <pc:sldMkLst>
          <pc:docMk/>
          <pc:sldMk cId="0" sldId="284"/>
        </pc:sldMkLst>
      </pc:sldChg>
      <pc:sldChg chg="addSp modSp mod">
        <pc:chgData name="Fabiana Sayuri" userId="8178f7929cf90079" providerId="LiveId" clId="{A1AC50D9-AE1E-4093-B825-A08716B7B3B1}" dt="2023-12-05T20:53:14.108" v="81" actId="14100"/>
        <pc:sldMkLst>
          <pc:docMk/>
          <pc:sldMk cId="0" sldId="285"/>
        </pc:sldMkLst>
        <pc:picChg chg="add mod">
          <ac:chgData name="Fabiana Sayuri" userId="8178f7929cf90079" providerId="LiveId" clId="{A1AC50D9-AE1E-4093-B825-A08716B7B3B1}" dt="2023-12-05T20:53:14.108" v="81" actId="14100"/>
          <ac:picMkLst>
            <pc:docMk/>
            <pc:sldMk cId="0" sldId="285"/>
            <ac:picMk id="5" creationId="{9FB2C64F-830F-2E80-0C4F-94ABA3633472}"/>
          </ac:picMkLst>
        </pc:picChg>
      </pc:sldChg>
      <pc:sldChg chg="del ord">
        <pc:chgData name="Fabiana Sayuri" userId="8178f7929cf90079" providerId="LiveId" clId="{A1AC50D9-AE1E-4093-B825-A08716B7B3B1}" dt="2023-12-05T21:17:52.787" v="112" actId="47"/>
        <pc:sldMkLst>
          <pc:docMk/>
          <pc:sldMk cId="0" sldId="287"/>
        </pc:sldMkLst>
      </pc:sldChg>
      <pc:sldChg chg="del">
        <pc:chgData name="Fabiana Sayuri" userId="8178f7929cf90079" providerId="LiveId" clId="{A1AC50D9-AE1E-4093-B825-A08716B7B3B1}" dt="2023-12-05T21:17:54.336" v="113" actId="47"/>
        <pc:sldMkLst>
          <pc:docMk/>
          <pc:sldMk cId="0" sldId="288"/>
        </pc:sldMkLst>
      </pc:sldChg>
      <pc:sldChg chg="del">
        <pc:chgData name="Fabiana Sayuri" userId="8178f7929cf90079" providerId="LiveId" clId="{A1AC50D9-AE1E-4093-B825-A08716B7B3B1}" dt="2023-12-05T21:17:58.816" v="114" actId="47"/>
        <pc:sldMkLst>
          <pc:docMk/>
          <pc:sldMk cId="0" sldId="289"/>
        </pc:sldMkLst>
      </pc:sldChg>
      <pc:sldChg chg="del">
        <pc:chgData name="Fabiana Sayuri" userId="8178f7929cf90079" providerId="LiveId" clId="{A1AC50D9-AE1E-4093-B825-A08716B7B3B1}" dt="2023-12-05T21:18:00.154" v="115" actId="47"/>
        <pc:sldMkLst>
          <pc:docMk/>
          <pc:sldMk cId="0" sldId="290"/>
        </pc:sldMkLst>
      </pc:sldChg>
      <pc:sldChg chg="del">
        <pc:chgData name="Fabiana Sayuri" userId="8178f7929cf90079" providerId="LiveId" clId="{A1AC50D9-AE1E-4093-B825-A08716B7B3B1}" dt="2023-12-05T21:18:01.243" v="116" actId="47"/>
        <pc:sldMkLst>
          <pc:docMk/>
          <pc:sldMk cId="0" sldId="291"/>
        </pc:sldMkLst>
      </pc:sldChg>
      <pc:sldChg chg="del">
        <pc:chgData name="Fabiana Sayuri" userId="8178f7929cf90079" providerId="LiveId" clId="{A1AC50D9-AE1E-4093-B825-A08716B7B3B1}" dt="2023-12-05T21:18:01.840" v="117" actId="47"/>
        <pc:sldMkLst>
          <pc:docMk/>
          <pc:sldMk cId="0" sldId="292"/>
        </pc:sldMkLst>
      </pc:sldChg>
      <pc:sldChg chg="del">
        <pc:chgData name="Fabiana Sayuri" userId="8178f7929cf90079" providerId="LiveId" clId="{A1AC50D9-AE1E-4093-B825-A08716B7B3B1}" dt="2023-12-05T21:18:02.693" v="118" actId="47"/>
        <pc:sldMkLst>
          <pc:docMk/>
          <pc:sldMk cId="0" sldId="293"/>
        </pc:sldMkLst>
      </pc:sldChg>
      <pc:sldChg chg="del">
        <pc:chgData name="Fabiana Sayuri" userId="8178f7929cf90079" providerId="LiveId" clId="{A1AC50D9-AE1E-4093-B825-A08716B7B3B1}" dt="2023-12-05T21:18:03.456" v="119" actId="47"/>
        <pc:sldMkLst>
          <pc:docMk/>
          <pc:sldMk cId="0" sldId="294"/>
        </pc:sldMkLst>
      </pc:sldChg>
      <pc:sldChg chg="del">
        <pc:chgData name="Fabiana Sayuri" userId="8178f7929cf90079" providerId="LiveId" clId="{A1AC50D9-AE1E-4093-B825-A08716B7B3B1}" dt="2023-12-05T21:18:04.023" v="120" actId="47"/>
        <pc:sldMkLst>
          <pc:docMk/>
          <pc:sldMk cId="0" sldId="295"/>
        </pc:sldMkLst>
      </pc:sldChg>
      <pc:sldChg chg="del">
        <pc:chgData name="Fabiana Sayuri" userId="8178f7929cf90079" providerId="LiveId" clId="{A1AC50D9-AE1E-4093-B825-A08716B7B3B1}" dt="2023-12-05T21:18:04.576" v="121" actId="47"/>
        <pc:sldMkLst>
          <pc:docMk/>
          <pc:sldMk cId="0" sldId="296"/>
        </pc:sldMkLst>
      </pc:sldChg>
      <pc:sldChg chg="del">
        <pc:chgData name="Fabiana Sayuri" userId="8178f7929cf90079" providerId="LiveId" clId="{A1AC50D9-AE1E-4093-B825-A08716B7B3B1}" dt="2023-12-05T21:18:05.149" v="122" actId="47"/>
        <pc:sldMkLst>
          <pc:docMk/>
          <pc:sldMk cId="0" sldId="297"/>
        </pc:sldMkLst>
      </pc:sldChg>
      <pc:sldChg chg="del">
        <pc:chgData name="Fabiana Sayuri" userId="8178f7929cf90079" providerId="LiveId" clId="{A1AC50D9-AE1E-4093-B825-A08716B7B3B1}" dt="2023-12-05T21:18:05.768" v="123" actId="47"/>
        <pc:sldMkLst>
          <pc:docMk/>
          <pc:sldMk cId="0" sldId="298"/>
        </pc:sldMkLst>
      </pc:sldChg>
      <pc:sldChg chg="del">
        <pc:chgData name="Fabiana Sayuri" userId="8178f7929cf90079" providerId="LiveId" clId="{A1AC50D9-AE1E-4093-B825-A08716B7B3B1}" dt="2023-12-05T21:18:06.334" v="124" actId="47"/>
        <pc:sldMkLst>
          <pc:docMk/>
          <pc:sldMk cId="0" sldId="299"/>
        </pc:sldMkLst>
      </pc:sldChg>
      <pc:sldChg chg="del">
        <pc:chgData name="Fabiana Sayuri" userId="8178f7929cf90079" providerId="LiveId" clId="{A1AC50D9-AE1E-4093-B825-A08716B7B3B1}" dt="2023-12-05T21:18:06.919" v="125" actId="47"/>
        <pc:sldMkLst>
          <pc:docMk/>
          <pc:sldMk cId="0" sldId="300"/>
        </pc:sldMkLst>
      </pc:sldChg>
      <pc:sldChg chg="del">
        <pc:chgData name="Fabiana Sayuri" userId="8178f7929cf90079" providerId="LiveId" clId="{A1AC50D9-AE1E-4093-B825-A08716B7B3B1}" dt="2023-12-05T21:18:07.487" v="126" actId="47"/>
        <pc:sldMkLst>
          <pc:docMk/>
          <pc:sldMk cId="0" sldId="301"/>
        </pc:sldMkLst>
      </pc:sldChg>
      <pc:sldChg chg="del">
        <pc:chgData name="Fabiana Sayuri" userId="8178f7929cf90079" providerId="LiveId" clId="{A1AC50D9-AE1E-4093-B825-A08716B7B3B1}" dt="2023-12-05T21:18:08.061" v="127" actId="47"/>
        <pc:sldMkLst>
          <pc:docMk/>
          <pc:sldMk cId="0" sldId="302"/>
        </pc:sldMkLst>
      </pc:sldChg>
      <pc:sldChg chg="del">
        <pc:chgData name="Fabiana Sayuri" userId="8178f7929cf90079" providerId="LiveId" clId="{A1AC50D9-AE1E-4093-B825-A08716B7B3B1}" dt="2023-12-05T21:18:08.630" v="128" actId="47"/>
        <pc:sldMkLst>
          <pc:docMk/>
          <pc:sldMk cId="0" sldId="303"/>
        </pc:sldMkLst>
      </pc:sldChg>
      <pc:sldChg chg="del">
        <pc:chgData name="Fabiana Sayuri" userId="8178f7929cf90079" providerId="LiveId" clId="{A1AC50D9-AE1E-4093-B825-A08716B7B3B1}" dt="2023-12-05T21:18:09.197" v="129" actId="47"/>
        <pc:sldMkLst>
          <pc:docMk/>
          <pc:sldMk cId="0" sldId="304"/>
        </pc:sldMkLst>
      </pc:sldChg>
      <pc:sldChg chg="del">
        <pc:chgData name="Fabiana Sayuri" userId="8178f7929cf90079" providerId="LiveId" clId="{A1AC50D9-AE1E-4093-B825-A08716B7B3B1}" dt="2023-12-05T21:18:09.739" v="130" actId="47"/>
        <pc:sldMkLst>
          <pc:docMk/>
          <pc:sldMk cId="0" sldId="305"/>
        </pc:sldMkLst>
      </pc:sldChg>
      <pc:sldChg chg="del">
        <pc:chgData name="Fabiana Sayuri" userId="8178f7929cf90079" providerId="LiveId" clId="{A1AC50D9-AE1E-4093-B825-A08716B7B3B1}" dt="2023-12-05T21:18:10.328" v="131" actId="47"/>
        <pc:sldMkLst>
          <pc:docMk/>
          <pc:sldMk cId="0" sldId="306"/>
        </pc:sldMkLst>
      </pc:sldChg>
      <pc:sldChg chg="addSp delSp modSp add mod ord">
        <pc:chgData name="Fabiana Sayuri" userId="8178f7929cf90079" providerId="LiveId" clId="{A1AC50D9-AE1E-4093-B825-A08716B7B3B1}" dt="2023-12-05T21:02:08.958" v="102"/>
        <pc:sldMkLst>
          <pc:docMk/>
          <pc:sldMk cId="1083097188" sldId="308"/>
        </pc:sldMkLst>
        <pc:spChg chg="add del mod">
          <ac:chgData name="Fabiana Sayuri" userId="8178f7929cf90079" providerId="LiveId" clId="{A1AC50D9-AE1E-4093-B825-A08716B7B3B1}" dt="2023-12-05T20:53:34.659" v="82" actId="478"/>
          <ac:spMkLst>
            <pc:docMk/>
            <pc:sldMk cId="1083097188" sldId="308"/>
            <ac:spMk id="4" creationId="{D76F523A-2884-BBA2-F0F8-D6C0F9488A11}"/>
          </ac:spMkLst>
        </pc:spChg>
        <pc:spChg chg="add del mod">
          <ac:chgData name="Fabiana Sayuri" userId="8178f7929cf90079" providerId="LiveId" clId="{A1AC50D9-AE1E-4093-B825-A08716B7B3B1}" dt="2023-12-05T21:00:38.045" v="96" actId="478"/>
          <ac:spMkLst>
            <pc:docMk/>
            <pc:sldMk cId="1083097188" sldId="308"/>
            <ac:spMk id="6" creationId="{04CF8097-8DFF-F16B-042B-6EE960C3CFB0}"/>
          </ac:spMkLst>
        </pc:spChg>
        <pc:spChg chg="add del mod">
          <ac:chgData name="Fabiana Sayuri" userId="8178f7929cf90079" providerId="LiveId" clId="{A1AC50D9-AE1E-4093-B825-A08716B7B3B1}" dt="2023-12-05T21:00:35.875" v="91"/>
          <ac:spMkLst>
            <pc:docMk/>
            <pc:sldMk cId="1083097188" sldId="308"/>
            <ac:spMk id="7" creationId="{B6062701-72E1-BE16-D974-004D2311EC49}"/>
          </ac:spMkLst>
        </pc:spChg>
        <pc:spChg chg="add del mod">
          <ac:chgData name="Fabiana Sayuri" userId="8178f7929cf90079" providerId="LiveId" clId="{A1AC50D9-AE1E-4093-B825-A08716B7B3B1}" dt="2023-12-05T21:01:48.823" v="98" actId="931"/>
          <ac:spMkLst>
            <pc:docMk/>
            <pc:sldMk cId="1083097188" sldId="308"/>
            <ac:spMk id="9" creationId="{A229204F-16D9-E218-1633-07B626370779}"/>
          </ac:spMkLst>
        </pc:spChg>
        <pc:spChg chg="add mod">
          <ac:chgData name="Fabiana Sayuri" userId="8178f7929cf90079" providerId="LiveId" clId="{A1AC50D9-AE1E-4093-B825-A08716B7B3B1}" dt="2023-12-05T21:02:08.958" v="102"/>
          <ac:spMkLst>
            <pc:docMk/>
            <pc:sldMk cId="1083097188" sldId="308"/>
            <ac:spMk id="12" creationId="{609607EA-9E16-9AD7-A3EB-71757FBF29DC}"/>
          </ac:spMkLst>
        </pc:spChg>
        <pc:spChg chg="mod">
          <ac:chgData name="Fabiana Sayuri" userId="8178f7929cf90079" providerId="LiveId" clId="{A1AC50D9-AE1E-4093-B825-A08716B7B3B1}" dt="2023-12-05T21:00:37.002" v="94" actId="14100"/>
          <ac:spMkLst>
            <pc:docMk/>
            <pc:sldMk cId="1083097188" sldId="308"/>
            <ac:spMk id="1789" creationId="{00000000-0000-0000-0000-000000000000}"/>
          </ac:spMkLst>
        </pc:spChg>
        <pc:spChg chg="del">
          <ac:chgData name="Fabiana Sayuri" userId="8178f7929cf90079" providerId="LiveId" clId="{A1AC50D9-AE1E-4093-B825-A08716B7B3B1}" dt="2023-12-05T20:51:13.271" v="46" actId="478"/>
          <ac:spMkLst>
            <pc:docMk/>
            <pc:sldMk cId="1083097188" sldId="308"/>
            <ac:spMk id="1790" creationId="{00000000-0000-0000-0000-000000000000}"/>
          </ac:spMkLst>
        </pc:spChg>
        <pc:picChg chg="add del">
          <ac:chgData name="Fabiana Sayuri" userId="8178f7929cf90079" providerId="LiveId" clId="{A1AC50D9-AE1E-4093-B825-A08716B7B3B1}" dt="2023-12-05T21:01:13.388" v="97" actId="478"/>
          <ac:picMkLst>
            <pc:docMk/>
            <pc:sldMk cId="1083097188" sldId="308"/>
            <ac:picMk id="3" creationId="{60B8B351-8454-68BB-FD53-92413B778E98}"/>
          </ac:picMkLst>
        </pc:picChg>
        <pc:picChg chg="add mod">
          <ac:chgData name="Fabiana Sayuri" userId="8178f7929cf90079" providerId="LiveId" clId="{A1AC50D9-AE1E-4093-B825-A08716B7B3B1}" dt="2023-12-05T21:01:50.800" v="99" actId="27614"/>
          <ac:picMkLst>
            <pc:docMk/>
            <pc:sldMk cId="1083097188" sldId="308"/>
            <ac:picMk id="11" creationId="{EFEBF994-033C-8B64-29FF-E1B6DBB3B635}"/>
          </ac:picMkLst>
        </pc:picChg>
      </pc:sldChg>
      <pc:sldMasterChg chg="delSldLayout">
        <pc:chgData name="Fabiana Sayuri" userId="8178f7929cf90079" providerId="LiveId" clId="{A1AC50D9-AE1E-4093-B825-A08716B7B3B1}" dt="2023-12-05T21:17:54.336" v="113" actId="47"/>
        <pc:sldMasterMkLst>
          <pc:docMk/>
          <pc:sldMasterMk cId="0" sldId="2147483678"/>
        </pc:sldMasterMkLst>
        <pc:sldLayoutChg chg="del">
          <pc:chgData name="Fabiana Sayuri" userId="8178f7929cf90079" providerId="LiveId" clId="{A1AC50D9-AE1E-4093-B825-A08716B7B3B1}" dt="2023-12-05T21:17:40.488" v="108" actId="47"/>
          <pc:sldLayoutMkLst>
            <pc:docMk/>
            <pc:sldMasterMk cId="0" sldId="2147483678"/>
            <pc:sldLayoutMk cId="0" sldId="2147483651"/>
          </pc:sldLayoutMkLst>
        </pc:sldLayoutChg>
        <pc:sldLayoutChg chg="del">
          <pc:chgData name="Fabiana Sayuri" userId="8178f7929cf90079" providerId="LiveId" clId="{A1AC50D9-AE1E-4093-B825-A08716B7B3B1}" dt="2023-12-05T21:17:52.787" v="112" actId="47"/>
          <pc:sldLayoutMkLst>
            <pc:docMk/>
            <pc:sldMasterMk cId="0" sldId="2147483678"/>
            <pc:sldLayoutMk cId="0" sldId="2147483661"/>
          </pc:sldLayoutMkLst>
        </pc:sldLayoutChg>
        <pc:sldLayoutChg chg="del">
          <pc:chgData name="Fabiana Sayuri" userId="8178f7929cf90079" providerId="LiveId" clId="{A1AC50D9-AE1E-4093-B825-A08716B7B3B1}" dt="2023-12-05T21:17:54.336" v="113" actId="47"/>
          <pc:sldLayoutMkLst>
            <pc:docMk/>
            <pc:sldMasterMk cId="0" sldId="2147483678"/>
            <pc:sldLayoutMk cId="0" sldId="2147483664"/>
          </pc:sldLayoutMkLst>
        </pc:sldLayoutChg>
        <pc:sldLayoutChg chg="del">
          <pc:chgData name="Fabiana Sayuri" userId="8178f7929cf90079" providerId="LiveId" clId="{A1AC50D9-AE1E-4093-B825-A08716B7B3B1}" dt="2023-12-05T21:17:31.514" v="107" actId="47"/>
          <pc:sldLayoutMkLst>
            <pc:docMk/>
            <pc:sldMasterMk cId="0" sldId="2147483678"/>
            <pc:sldLayoutMk cId="0" sldId="2147483665"/>
          </pc:sldLayoutMkLst>
        </pc:sldLayoutChg>
        <pc:sldLayoutChg chg="del">
          <pc:chgData name="Fabiana Sayuri" userId="8178f7929cf90079" providerId="LiveId" clId="{A1AC50D9-AE1E-4093-B825-A08716B7B3B1}" dt="2023-12-05T21:17:49.388" v="109" actId="47"/>
          <pc:sldLayoutMkLst>
            <pc:docMk/>
            <pc:sldMasterMk cId="0" sldId="2147483678"/>
            <pc:sldLayoutMk cId="0" sldId="2147483666"/>
          </pc:sldLayoutMkLst>
        </pc:sldLayoutChg>
        <pc:sldLayoutChg chg="del">
          <pc:chgData name="Fabiana Sayuri" userId="8178f7929cf90079" providerId="LiveId" clId="{A1AC50D9-AE1E-4093-B825-A08716B7B3B1}" dt="2023-12-05T21:17:40.488" v="108" actId="47"/>
          <pc:sldLayoutMkLst>
            <pc:docMk/>
            <pc:sldMasterMk cId="0" sldId="2147483678"/>
            <pc:sldLayoutMk cId="0" sldId="2147483668"/>
          </pc:sldLayoutMkLst>
        </pc:sldLayoutChg>
        <pc:sldLayoutChg chg="del">
          <pc:chgData name="Fabiana Sayuri" userId="8178f7929cf90079" providerId="LiveId" clId="{A1AC50D9-AE1E-4093-B825-A08716B7B3B1}" dt="2023-12-05T21:17:49.388" v="109" actId="47"/>
          <pc:sldLayoutMkLst>
            <pc:docMk/>
            <pc:sldMasterMk cId="0" sldId="2147483678"/>
            <pc:sldLayoutMk cId="0" sldId="2147483670"/>
          </pc:sldLayoutMkLst>
        </pc:sldLayoutChg>
        <pc:sldLayoutChg chg="del">
          <pc:chgData name="Fabiana Sayuri" userId="8178f7929cf90079" providerId="LiveId" clId="{A1AC50D9-AE1E-4093-B825-A08716B7B3B1}" dt="2023-12-05T21:17:49.388" v="109" actId="47"/>
          <pc:sldLayoutMkLst>
            <pc:docMk/>
            <pc:sldMasterMk cId="0" sldId="2147483678"/>
            <pc:sldLayoutMk cId="0" sldId="2147483671"/>
          </pc:sldLayoutMkLst>
        </pc:sldLayoutChg>
      </pc:sldMasterChg>
      <pc:sldMasterChg chg="del delSldLayout">
        <pc:chgData name="Fabiana Sayuri" userId="8178f7929cf90079" providerId="LiveId" clId="{A1AC50D9-AE1E-4093-B825-A08716B7B3B1}" dt="2023-12-05T21:18:10.328" v="131" actId="47"/>
        <pc:sldMasterMkLst>
          <pc:docMk/>
          <pc:sldMasterMk cId="0" sldId="2147483679"/>
        </pc:sldMasterMkLst>
        <pc:sldLayoutChg chg="del">
          <pc:chgData name="Fabiana Sayuri" userId="8178f7929cf90079" providerId="LiveId" clId="{A1AC50D9-AE1E-4093-B825-A08716B7B3B1}" dt="2023-12-05T21:18:10.328" v="131" actId="47"/>
          <pc:sldLayoutMkLst>
            <pc:docMk/>
            <pc:sldMasterMk cId="0" sldId="2147483679"/>
            <pc:sldLayoutMk cId="0" sldId="2147483676"/>
          </pc:sldLayoutMkLst>
        </pc:sldLayoutChg>
        <pc:sldLayoutChg chg="del">
          <pc:chgData name="Fabiana Sayuri" userId="8178f7929cf90079" providerId="LiveId" clId="{A1AC50D9-AE1E-4093-B825-A08716B7B3B1}" dt="2023-12-05T21:18:09.739" v="130" actId="47"/>
          <pc:sldLayoutMkLst>
            <pc:docMk/>
            <pc:sldMasterMk cId="0" sldId="2147483679"/>
            <pc:sldLayoutMk cId="0" sldId="214748367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2223e303b27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2223e303b27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4" name="Google Shape;1574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2223e303b27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2223e303b27_0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g2223e303b27_0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" name="Google Shape;1615;g2223e303b27_0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g2223e303b27_0_1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7" name="Google Shape;1787;g2223e303b27_0_1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g2223e303b27_0_1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7" name="Google Shape;1787;g2223e303b27_0_1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7046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2223e303b27_0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8" name="Google Shape;1868;g2223e303b27_0_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g2223e303b27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8" name="Google Shape;2228;g2223e303b27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2223e303b27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8" name="Google Shape;2218;g2223e303b27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11af349bb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11af349bb9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221fb4d15e8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3" name="Google Shape;1333;g221fb4d15e8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2223e303b27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2223e303b27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2223e303b27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2223e303b27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2223e303b27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1" name="Google Shape;1501;g2223e303b27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2223e303b27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1" name="Google Shape;1501;g2223e303b27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2749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?utm_source=slidesgo_template&amp;utm_medium=referral-link&amp;utm_campaign=promo-slide&amp;utm_term=slidesgo&amp;utm_content=flaticon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?utm_source=slidesgo_template&amp;utm_medium=referral-link&amp;utm_campaign=promo-slide&amp;utm_term=slidesgo&amp;utm_content=freepik" TargetMode="Externa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74425" y="1236925"/>
            <a:ext cx="4306800" cy="21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74425" y="3383883"/>
            <a:ext cx="43068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1305489" y="-337423"/>
            <a:ext cx="10449462" cy="5557101"/>
            <a:chOff x="-1305489" y="-337423"/>
            <a:chExt cx="10449462" cy="5557101"/>
          </a:xfrm>
        </p:grpSpPr>
        <p:sp>
          <p:nvSpPr>
            <p:cNvPr id="12" name="Google Shape;12;p2"/>
            <p:cNvSpPr/>
            <p:nvPr/>
          </p:nvSpPr>
          <p:spPr>
            <a:xfrm>
              <a:off x="-1305489" y="-337423"/>
              <a:ext cx="3144208" cy="1686369"/>
            </a:xfrm>
            <a:custGeom>
              <a:avLst/>
              <a:gdLst/>
              <a:ahLst/>
              <a:cxnLst/>
              <a:rect l="l" t="t" r="r" b="b"/>
              <a:pathLst>
                <a:path w="24352" h="15368" extrusionOk="0">
                  <a:moveTo>
                    <a:pt x="24351" y="0"/>
                  </a:moveTo>
                  <a:cubicBezTo>
                    <a:pt x="23654" y="25"/>
                    <a:pt x="22954" y="34"/>
                    <a:pt x="22253" y="34"/>
                  </a:cubicBezTo>
                  <a:cubicBezTo>
                    <a:pt x="20980" y="34"/>
                    <a:pt x="19702" y="7"/>
                    <a:pt x="18430" y="7"/>
                  </a:cubicBezTo>
                  <a:lnTo>
                    <a:pt x="2056" y="7"/>
                  </a:lnTo>
                  <a:cubicBezTo>
                    <a:pt x="1" y="3197"/>
                    <a:pt x="986" y="7574"/>
                    <a:pt x="3061" y="10512"/>
                  </a:cubicBezTo>
                  <a:cubicBezTo>
                    <a:pt x="4603" y="12710"/>
                    <a:pt x="7955" y="15367"/>
                    <a:pt x="10990" y="15367"/>
                  </a:cubicBezTo>
                  <a:cubicBezTo>
                    <a:pt x="11491" y="15367"/>
                    <a:pt x="11984" y="15295"/>
                    <a:pt x="12458" y="15136"/>
                  </a:cubicBezTo>
                  <a:cubicBezTo>
                    <a:pt x="15798" y="14014"/>
                    <a:pt x="15901" y="9507"/>
                    <a:pt x="17082" y="6783"/>
                  </a:cubicBezTo>
                  <a:cubicBezTo>
                    <a:pt x="18541" y="3418"/>
                    <a:pt x="21926" y="2445"/>
                    <a:pt x="24345" y="13"/>
                  </a:cubicBezTo>
                  <a:lnTo>
                    <a:pt x="243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259495" y="4271812"/>
              <a:ext cx="2884478" cy="871683"/>
            </a:xfrm>
            <a:custGeom>
              <a:avLst/>
              <a:gdLst/>
              <a:ahLst/>
              <a:cxnLst/>
              <a:rect l="l" t="t" r="r" b="b"/>
              <a:pathLst>
                <a:path w="20668" h="7349" extrusionOk="0">
                  <a:moveTo>
                    <a:pt x="14637" y="0"/>
                  </a:moveTo>
                  <a:cubicBezTo>
                    <a:pt x="14016" y="0"/>
                    <a:pt x="13403" y="89"/>
                    <a:pt x="12814" y="306"/>
                  </a:cubicBezTo>
                  <a:cubicBezTo>
                    <a:pt x="12218" y="520"/>
                    <a:pt x="11686" y="863"/>
                    <a:pt x="11161" y="1220"/>
                  </a:cubicBezTo>
                  <a:cubicBezTo>
                    <a:pt x="10610" y="1603"/>
                    <a:pt x="10071" y="2005"/>
                    <a:pt x="9488" y="2329"/>
                  </a:cubicBezTo>
                  <a:cubicBezTo>
                    <a:pt x="8080" y="3107"/>
                    <a:pt x="6459" y="3367"/>
                    <a:pt x="4909" y="3769"/>
                  </a:cubicBezTo>
                  <a:cubicBezTo>
                    <a:pt x="3360" y="4177"/>
                    <a:pt x="1764" y="4780"/>
                    <a:pt x="746" y="6019"/>
                  </a:cubicBezTo>
                  <a:cubicBezTo>
                    <a:pt x="422" y="6414"/>
                    <a:pt x="176" y="6868"/>
                    <a:pt x="0" y="7348"/>
                  </a:cubicBezTo>
                  <a:lnTo>
                    <a:pt x="20667" y="7348"/>
                  </a:lnTo>
                  <a:lnTo>
                    <a:pt x="20667" y="1907"/>
                  </a:lnTo>
                  <a:cubicBezTo>
                    <a:pt x="20648" y="1894"/>
                    <a:pt x="20635" y="1888"/>
                    <a:pt x="20616" y="1875"/>
                  </a:cubicBezTo>
                  <a:cubicBezTo>
                    <a:pt x="19721" y="1252"/>
                    <a:pt x="18677" y="844"/>
                    <a:pt x="17626" y="520"/>
                  </a:cubicBezTo>
                  <a:lnTo>
                    <a:pt x="17438" y="468"/>
                  </a:lnTo>
                  <a:cubicBezTo>
                    <a:pt x="16529" y="202"/>
                    <a:pt x="15575" y="0"/>
                    <a:pt x="146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900262" y="3283303"/>
              <a:ext cx="2333745" cy="1936375"/>
            </a:xfrm>
            <a:custGeom>
              <a:avLst/>
              <a:gdLst/>
              <a:ahLst/>
              <a:cxnLst/>
              <a:rect l="l" t="t" r="r" b="b"/>
              <a:pathLst>
                <a:path w="32412" h="31644" extrusionOk="0">
                  <a:moveTo>
                    <a:pt x="7951" y="1"/>
                  </a:moveTo>
                  <a:cubicBezTo>
                    <a:pt x="5440" y="1"/>
                    <a:pt x="2934" y="490"/>
                    <a:pt x="577" y="1463"/>
                  </a:cubicBezTo>
                  <a:cubicBezTo>
                    <a:pt x="383" y="1541"/>
                    <a:pt x="188" y="1625"/>
                    <a:pt x="0" y="1716"/>
                  </a:cubicBezTo>
                  <a:lnTo>
                    <a:pt x="0" y="31643"/>
                  </a:lnTo>
                  <a:lnTo>
                    <a:pt x="32242" y="31643"/>
                  </a:lnTo>
                  <a:cubicBezTo>
                    <a:pt x="32411" y="30450"/>
                    <a:pt x="32392" y="29237"/>
                    <a:pt x="32178" y="28051"/>
                  </a:cubicBezTo>
                  <a:cubicBezTo>
                    <a:pt x="31866" y="26326"/>
                    <a:pt x="31166" y="24614"/>
                    <a:pt x="29882" y="23414"/>
                  </a:cubicBezTo>
                  <a:cubicBezTo>
                    <a:pt x="28773" y="22363"/>
                    <a:pt x="27314" y="21780"/>
                    <a:pt x="26049" y="20924"/>
                  </a:cubicBezTo>
                  <a:cubicBezTo>
                    <a:pt x="23909" y="19445"/>
                    <a:pt x="22405" y="17215"/>
                    <a:pt x="21841" y="14679"/>
                  </a:cubicBezTo>
                  <a:cubicBezTo>
                    <a:pt x="21257" y="12001"/>
                    <a:pt x="21757" y="9115"/>
                    <a:pt x="20745" y="6573"/>
                  </a:cubicBezTo>
                  <a:cubicBezTo>
                    <a:pt x="19604" y="3694"/>
                    <a:pt x="16724" y="1839"/>
                    <a:pt x="13774" y="899"/>
                  </a:cubicBezTo>
                  <a:cubicBezTo>
                    <a:pt x="11875" y="299"/>
                    <a:pt x="9911" y="1"/>
                    <a:pt x="79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369875" y="272406"/>
              <a:ext cx="575719" cy="181931"/>
            </a:xfrm>
            <a:custGeom>
              <a:avLst/>
              <a:gdLst/>
              <a:ahLst/>
              <a:cxnLst/>
              <a:rect l="l" t="t" r="r" b="b"/>
              <a:pathLst>
                <a:path w="15468" h="4888" extrusionOk="0">
                  <a:moveTo>
                    <a:pt x="6429" y="1"/>
                  </a:moveTo>
                  <a:cubicBezTo>
                    <a:pt x="5774" y="1"/>
                    <a:pt x="5123" y="213"/>
                    <a:pt x="4630" y="645"/>
                  </a:cubicBezTo>
                  <a:cubicBezTo>
                    <a:pt x="3814" y="1358"/>
                    <a:pt x="3558" y="2500"/>
                    <a:pt x="3343" y="3559"/>
                  </a:cubicBezTo>
                  <a:cubicBezTo>
                    <a:pt x="2992" y="3381"/>
                    <a:pt x="2612" y="3293"/>
                    <a:pt x="2235" y="3293"/>
                  </a:cubicBezTo>
                  <a:cubicBezTo>
                    <a:pt x="1705" y="3293"/>
                    <a:pt x="1181" y="3466"/>
                    <a:pt x="748" y="3801"/>
                  </a:cubicBezTo>
                  <a:cubicBezTo>
                    <a:pt x="402" y="4085"/>
                    <a:pt x="139" y="4466"/>
                    <a:pt x="1" y="4888"/>
                  </a:cubicBezTo>
                  <a:lnTo>
                    <a:pt x="15468" y="4888"/>
                  </a:lnTo>
                  <a:cubicBezTo>
                    <a:pt x="15316" y="4466"/>
                    <a:pt x="15032" y="4113"/>
                    <a:pt x="14651" y="3870"/>
                  </a:cubicBezTo>
                  <a:cubicBezTo>
                    <a:pt x="14328" y="3672"/>
                    <a:pt x="13962" y="3573"/>
                    <a:pt x="13595" y="3573"/>
                  </a:cubicBezTo>
                  <a:cubicBezTo>
                    <a:pt x="13295" y="3573"/>
                    <a:pt x="12994" y="3640"/>
                    <a:pt x="12713" y="3773"/>
                  </a:cubicBezTo>
                  <a:cubicBezTo>
                    <a:pt x="12658" y="3081"/>
                    <a:pt x="12208" y="2472"/>
                    <a:pt x="11558" y="2216"/>
                  </a:cubicBezTo>
                  <a:cubicBezTo>
                    <a:pt x="11353" y="2141"/>
                    <a:pt x="11141" y="2105"/>
                    <a:pt x="10930" y="2105"/>
                  </a:cubicBezTo>
                  <a:cubicBezTo>
                    <a:pt x="10463" y="2105"/>
                    <a:pt x="10003" y="2284"/>
                    <a:pt x="9655" y="2618"/>
                  </a:cubicBezTo>
                  <a:cubicBezTo>
                    <a:pt x="9329" y="1600"/>
                    <a:pt x="8617" y="687"/>
                    <a:pt x="7634" y="251"/>
                  </a:cubicBezTo>
                  <a:cubicBezTo>
                    <a:pt x="7257" y="85"/>
                    <a:pt x="6842" y="1"/>
                    <a:pt x="6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881341" y="4605987"/>
              <a:ext cx="643199" cy="203333"/>
            </a:xfrm>
            <a:custGeom>
              <a:avLst/>
              <a:gdLst/>
              <a:ahLst/>
              <a:cxnLst/>
              <a:rect l="l" t="t" r="r" b="b"/>
              <a:pathLst>
                <a:path w="17281" h="5463" extrusionOk="0">
                  <a:moveTo>
                    <a:pt x="7163" y="1"/>
                  </a:moveTo>
                  <a:cubicBezTo>
                    <a:pt x="6435" y="1"/>
                    <a:pt x="5714" y="235"/>
                    <a:pt x="5170" y="715"/>
                  </a:cubicBezTo>
                  <a:cubicBezTo>
                    <a:pt x="4257" y="1518"/>
                    <a:pt x="3966" y="2792"/>
                    <a:pt x="3724" y="3982"/>
                  </a:cubicBezTo>
                  <a:cubicBezTo>
                    <a:pt x="3333" y="3779"/>
                    <a:pt x="2909" y="3680"/>
                    <a:pt x="2487" y="3680"/>
                  </a:cubicBezTo>
                  <a:cubicBezTo>
                    <a:pt x="1899" y="3680"/>
                    <a:pt x="1314" y="3873"/>
                    <a:pt x="831" y="4252"/>
                  </a:cubicBezTo>
                  <a:cubicBezTo>
                    <a:pt x="444" y="4570"/>
                    <a:pt x="153" y="4985"/>
                    <a:pt x="1" y="5463"/>
                  </a:cubicBezTo>
                  <a:lnTo>
                    <a:pt x="17281" y="5463"/>
                  </a:lnTo>
                  <a:cubicBezTo>
                    <a:pt x="17101" y="4992"/>
                    <a:pt x="16783" y="4598"/>
                    <a:pt x="16360" y="4328"/>
                  </a:cubicBezTo>
                  <a:cubicBezTo>
                    <a:pt x="15999" y="4107"/>
                    <a:pt x="15589" y="3997"/>
                    <a:pt x="15178" y="3997"/>
                  </a:cubicBezTo>
                  <a:cubicBezTo>
                    <a:pt x="14842" y="3997"/>
                    <a:pt x="14506" y="4071"/>
                    <a:pt x="14194" y="4217"/>
                  </a:cubicBezTo>
                  <a:cubicBezTo>
                    <a:pt x="14132" y="3442"/>
                    <a:pt x="13627" y="2771"/>
                    <a:pt x="12900" y="2480"/>
                  </a:cubicBezTo>
                  <a:cubicBezTo>
                    <a:pt x="12671" y="2396"/>
                    <a:pt x="12432" y="2355"/>
                    <a:pt x="12196" y="2355"/>
                  </a:cubicBezTo>
                  <a:cubicBezTo>
                    <a:pt x="11677" y="2355"/>
                    <a:pt x="11168" y="2552"/>
                    <a:pt x="10783" y="2923"/>
                  </a:cubicBezTo>
                  <a:cubicBezTo>
                    <a:pt x="10423" y="1788"/>
                    <a:pt x="9613" y="771"/>
                    <a:pt x="8527" y="286"/>
                  </a:cubicBezTo>
                  <a:cubicBezTo>
                    <a:pt x="8099" y="97"/>
                    <a:pt x="7630" y="1"/>
                    <a:pt x="71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74425" y="4655431"/>
              <a:ext cx="643198" cy="256823"/>
            </a:xfrm>
            <a:custGeom>
              <a:avLst/>
              <a:gdLst/>
              <a:ahLst/>
              <a:cxnLst/>
              <a:rect l="l" t="t" r="r" b="b"/>
              <a:pathLst>
                <a:path w="20665" h="8252" extrusionOk="0">
                  <a:moveTo>
                    <a:pt x="9551" y="0"/>
                  </a:moveTo>
                  <a:cubicBezTo>
                    <a:pt x="8264" y="0"/>
                    <a:pt x="7120" y="1002"/>
                    <a:pt x="6568" y="2175"/>
                  </a:cubicBezTo>
                  <a:cubicBezTo>
                    <a:pt x="6000" y="3386"/>
                    <a:pt x="5931" y="4757"/>
                    <a:pt x="5869" y="6085"/>
                  </a:cubicBezTo>
                  <a:cubicBezTo>
                    <a:pt x="5221" y="5681"/>
                    <a:pt x="4484" y="5479"/>
                    <a:pt x="3746" y="5479"/>
                  </a:cubicBezTo>
                  <a:cubicBezTo>
                    <a:pt x="3018" y="5479"/>
                    <a:pt x="2290" y="5676"/>
                    <a:pt x="1647" y="6071"/>
                  </a:cubicBezTo>
                  <a:cubicBezTo>
                    <a:pt x="858" y="6584"/>
                    <a:pt x="277" y="7352"/>
                    <a:pt x="0" y="8251"/>
                  </a:cubicBezTo>
                  <a:lnTo>
                    <a:pt x="20478" y="8251"/>
                  </a:lnTo>
                  <a:cubicBezTo>
                    <a:pt x="20540" y="8231"/>
                    <a:pt x="20602" y="8217"/>
                    <a:pt x="20664" y="8203"/>
                  </a:cubicBezTo>
                  <a:cubicBezTo>
                    <a:pt x="20595" y="7497"/>
                    <a:pt x="20138" y="6895"/>
                    <a:pt x="19488" y="6625"/>
                  </a:cubicBezTo>
                  <a:cubicBezTo>
                    <a:pt x="19271" y="6546"/>
                    <a:pt x="19046" y="6508"/>
                    <a:pt x="18823" y="6508"/>
                  </a:cubicBezTo>
                  <a:cubicBezTo>
                    <a:pt x="18360" y="6508"/>
                    <a:pt x="17905" y="6672"/>
                    <a:pt x="17550" y="6985"/>
                  </a:cubicBezTo>
                  <a:cubicBezTo>
                    <a:pt x="17730" y="5968"/>
                    <a:pt x="17156" y="4860"/>
                    <a:pt x="16222" y="4424"/>
                  </a:cubicBezTo>
                  <a:cubicBezTo>
                    <a:pt x="15918" y="4284"/>
                    <a:pt x="15586" y="4217"/>
                    <a:pt x="15254" y="4217"/>
                  </a:cubicBezTo>
                  <a:cubicBezTo>
                    <a:pt x="14555" y="4217"/>
                    <a:pt x="13853" y="4513"/>
                    <a:pt x="13398" y="5047"/>
                  </a:cubicBezTo>
                  <a:cubicBezTo>
                    <a:pt x="13170" y="3940"/>
                    <a:pt x="12934" y="2798"/>
                    <a:pt x="12360" y="1829"/>
                  </a:cubicBezTo>
                  <a:cubicBezTo>
                    <a:pt x="11779" y="853"/>
                    <a:pt x="10789" y="44"/>
                    <a:pt x="9654" y="2"/>
                  </a:cubicBezTo>
                  <a:cubicBezTo>
                    <a:pt x="9620" y="1"/>
                    <a:pt x="9585" y="0"/>
                    <a:pt x="95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18;p2"/>
            <p:cNvGrpSpPr/>
            <p:nvPr/>
          </p:nvGrpSpPr>
          <p:grpSpPr>
            <a:xfrm flipH="1">
              <a:off x="574433" y="226426"/>
              <a:ext cx="575692" cy="776300"/>
              <a:chOff x="7364875" y="1091625"/>
              <a:chExt cx="874380" cy="1179071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7364875" y="1091625"/>
                <a:ext cx="874380" cy="874447"/>
              </a:xfrm>
              <a:custGeom>
                <a:avLst/>
                <a:gdLst/>
                <a:ahLst/>
                <a:cxnLst/>
                <a:rect l="l" t="t" r="r" b="b"/>
                <a:pathLst>
                  <a:path w="13068" h="13069" extrusionOk="0">
                    <a:moveTo>
                      <a:pt x="4757" y="1"/>
                    </a:moveTo>
                    <a:cubicBezTo>
                      <a:pt x="4737" y="1"/>
                      <a:pt x="4716" y="1"/>
                      <a:pt x="4695" y="2"/>
                    </a:cubicBezTo>
                    <a:cubicBezTo>
                      <a:pt x="3794" y="28"/>
                      <a:pt x="2931" y="423"/>
                      <a:pt x="2238" y="994"/>
                    </a:cubicBezTo>
                    <a:cubicBezTo>
                      <a:pt x="1829" y="1325"/>
                      <a:pt x="1466" y="1720"/>
                      <a:pt x="1245" y="2200"/>
                    </a:cubicBezTo>
                    <a:cubicBezTo>
                      <a:pt x="1025" y="2673"/>
                      <a:pt x="954" y="3212"/>
                      <a:pt x="947" y="3737"/>
                    </a:cubicBezTo>
                    <a:cubicBezTo>
                      <a:pt x="947" y="4359"/>
                      <a:pt x="1031" y="4975"/>
                      <a:pt x="1200" y="5572"/>
                    </a:cubicBezTo>
                    <a:cubicBezTo>
                      <a:pt x="1362" y="6136"/>
                      <a:pt x="1609" y="6713"/>
                      <a:pt x="1479" y="7284"/>
                    </a:cubicBezTo>
                    <a:cubicBezTo>
                      <a:pt x="1369" y="7783"/>
                      <a:pt x="1005" y="8166"/>
                      <a:pt x="694" y="8581"/>
                    </a:cubicBezTo>
                    <a:cubicBezTo>
                      <a:pt x="571" y="8737"/>
                      <a:pt x="467" y="8899"/>
                      <a:pt x="376" y="9067"/>
                    </a:cubicBezTo>
                    <a:cubicBezTo>
                      <a:pt x="0" y="9846"/>
                      <a:pt x="124" y="10773"/>
                      <a:pt x="694" y="11428"/>
                    </a:cubicBezTo>
                    <a:cubicBezTo>
                      <a:pt x="1110" y="11861"/>
                      <a:pt x="1679" y="12097"/>
                      <a:pt x="2259" y="12097"/>
                    </a:cubicBezTo>
                    <a:cubicBezTo>
                      <a:pt x="2511" y="12097"/>
                      <a:pt x="2765" y="12052"/>
                      <a:pt x="3009" y="11960"/>
                    </a:cubicBezTo>
                    <a:cubicBezTo>
                      <a:pt x="3316" y="11837"/>
                      <a:pt x="3638" y="11638"/>
                      <a:pt x="3951" y="11638"/>
                    </a:cubicBezTo>
                    <a:cubicBezTo>
                      <a:pt x="4036" y="11638"/>
                      <a:pt x="4120" y="11653"/>
                      <a:pt x="4202" y="11687"/>
                    </a:cubicBezTo>
                    <a:cubicBezTo>
                      <a:pt x="4416" y="11778"/>
                      <a:pt x="4553" y="11992"/>
                      <a:pt x="4708" y="12167"/>
                    </a:cubicBezTo>
                    <a:cubicBezTo>
                      <a:pt x="5212" y="12743"/>
                      <a:pt x="5937" y="13069"/>
                      <a:pt x="6699" y="13069"/>
                    </a:cubicBezTo>
                    <a:cubicBezTo>
                      <a:pt x="6762" y="13069"/>
                      <a:pt x="6824" y="13066"/>
                      <a:pt x="6887" y="13062"/>
                    </a:cubicBezTo>
                    <a:cubicBezTo>
                      <a:pt x="7737" y="12984"/>
                      <a:pt x="8223" y="12206"/>
                      <a:pt x="8988" y="12109"/>
                    </a:cubicBezTo>
                    <a:cubicBezTo>
                      <a:pt x="9072" y="12099"/>
                      <a:pt x="9155" y="12095"/>
                      <a:pt x="9238" y="12095"/>
                    </a:cubicBezTo>
                    <a:cubicBezTo>
                      <a:pt x="9805" y="12095"/>
                      <a:pt x="10350" y="12293"/>
                      <a:pt x="10929" y="12293"/>
                    </a:cubicBezTo>
                    <a:cubicBezTo>
                      <a:pt x="11115" y="12293"/>
                      <a:pt x="11304" y="12273"/>
                      <a:pt x="11498" y="12219"/>
                    </a:cubicBezTo>
                    <a:cubicBezTo>
                      <a:pt x="12334" y="11986"/>
                      <a:pt x="13067" y="11175"/>
                      <a:pt x="12899" y="10332"/>
                    </a:cubicBezTo>
                    <a:cubicBezTo>
                      <a:pt x="12801" y="9813"/>
                      <a:pt x="12412" y="9418"/>
                      <a:pt x="12043" y="9022"/>
                    </a:cubicBezTo>
                    <a:cubicBezTo>
                      <a:pt x="11666" y="8626"/>
                      <a:pt x="11297" y="8211"/>
                      <a:pt x="11277" y="7680"/>
                    </a:cubicBezTo>
                    <a:cubicBezTo>
                      <a:pt x="11251" y="7044"/>
                      <a:pt x="11744" y="6493"/>
                      <a:pt x="11829" y="5864"/>
                    </a:cubicBezTo>
                    <a:cubicBezTo>
                      <a:pt x="11965" y="4839"/>
                      <a:pt x="10940" y="3957"/>
                      <a:pt x="9909" y="3860"/>
                    </a:cubicBezTo>
                    <a:cubicBezTo>
                      <a:pt x="9449" y="3815"/>
                      <a:pt x="8956" y="3880"/>
                      <a:pt x="8534" y="3685"/>
                    </a:cubicBezTo>
                    <a:cubicBezTo>
                      <a:pt x="7607" y="3270"/>
                      <a:pt x="7562" y="1986"/>
                      <a:pt x="7010" y="1136"/>
                    </a:cubicBezTo>
                    <a:cubicBezTo>
                      <a:pt x="6535" y="402"/>
                      <a:pt x="5633" y="1"/>
                      <a:pt x="475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" name="Google Shape;20;p2"/>
              <p:cNvGrpSpPr/>
              <p:nvPr/>
            </p:nvGrpSpPr>
            <p:grpSpPr>
              <a:xfrm>
                <a:off x="7663423" y="1387060"/>
                <a:ext cx="222128" cy="883636"/>
                <a:chOff x="5952600" y="1765975"/>
                <a:chExt cx="55825" cy="222075"/>
              </a:xfrm>
            </p:grpSpPr>
            <p:sp>
              <p:nvSpPr>
                <p:cNvPr id="21" name="Google Shape;21;p2"/>
                <p:cNvSpPr/>
                <p:nvPr/>
              </p:nvSpPr>
              <p:spPr>
                <a:xfrm>
                  <a:off x="5978425" y="1765975"/>
                  <a:ext cx="3100" cy="22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8883" extrusionOk="0">
                      <a:moveTo>
                        <a:pt x="62" y="0"/>
                      </a:moveTo>
                      <a:cubicBezTo>
                        <a:pt x="31" y="0"/>
                        <a:pt x="0" y="22"/>
                        <a:pt x="0" y="64"/>
                      </a:cubicBezTo>
                      <a:lnTo>
                        <a:pt x="0" y="8818"/>
                      </a:lnTo>
                      <a:cubicBezTo>
                        <a:pt x="0" y="8851"/>
                        <a:pt x="26" y="8877"/>
                        <a:pt x="65" y="8883"/>
                      </a:cubicBezTo>
                      <a:cubicBezTo>
                        <a:pt x="98" y="8877"/>
                        <a:pt x="124" y="8851"/>
                        <a:pt x="124" y="8818"/>
                      </a:cubicBezTo>
                      <a:lnTo>
                        <a:pt x="124" y="64"/>
                      </a:lnTo>
                      <a:cubicBezTo>
                        <a:pt x="124" y="22"/>
                        <a:pt x="93" y="0"/>
                        <a:pt x="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5959325" y="1782625"/>
                  <a:ext cx="42950" cy="2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8" h="1097" extrusionOk="0">
                      <a:moveTo>
                        <a:pt x="1652" y="0"/>
                      </a:moveTo>
                      <a:cubicBezTo>
                        <a:pt x="1634" y="0"/>
                        <a:pt x="1615" y="8"/>
                        <a:pt x="1601" y="27"/>
                      </a:cubicBezTo>
                      <a:lnTo>
                        <a:pt x="829" y="928"/>
                      </a:lnTo>
                      <a:lnTo>
                        <a:pt x="135" y="27"/>
                      </a:lnTo>
                      <a:cubicBezTo>
                        <a:pt x="121" y="9"/>
                        <a:pt x="103" y="1"/>
                        <a:pt x="86" y="1"/>
                      </a:cubicBezTo>
                      <a:cubicBezTo>
                        <a:pt x="41" y="1"/>
                        <a:pt x="0" y="53"/>
                        <a:pt x="38" y="105"/>
                      </a:cubicBezTo>
                      <a:lnTo>
                        <a:pt x="777" y="1071"/>
                      </a:lnTo>
                      <a:cubicBezTo>
                        <a:pt x="790" y="1084"/>
                        <a:pt x="810" y="1090"/>
                        <a:pt x="829" y="1097"/>
                      </a:cubicBezTo>
                      <a:cubicBezTo>
                        <a:pt x="842" y="1097"/>
                        <a:pt x="862" y="1084"/>
                        <a:pt x="875" y="1071"/>
                      </a:cubicBezTo>
                      <a:lnTo>
                        <a:pt x="1698" y="105"/>
                      </a:lnTo>
                      <a:cubicBezTo>
                        <a:pt x="1718" y="79"/>
                        <a:pt x="1718" y="40"/>
                        <a:pt x="1692" y="14"/>
                      </a:cubicBezTo>
                      <a:cubicBezTo>
                        <a:pt x="1680" y="5"/>
                        <a:pt x="1667" y="0"/>
                        <a:pt x="16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5978900" y="1838125"/>
                  <a:ext cx="29525" cy="2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" h="855" extrusionOk="0">
                      <a:moveTo>
                        <a:pt x="1104" y="1"/>
                      </a:moveTo>
                      <a:cubicBezTo>
                        <a:pt x="1092" y="1"/>
                        <a:pt x="1080" y="4"/>
                        <a:pt x="1071" y="12"/>
                      </a:cubicBezTo>
                      <a:lnTo>
                        <a:pt x="46" y="744"/>
                      </a:lnTo>
                      <a:cubicBezTo>
                        <a:pt x="1" y="777"/>
                        <a:pt x="20" y="855"/>
                        <a:pt x="85" y="855"/>
                      </a:cubicBezTo>
                      <a:cubicBezTo>
                        <a:pt x="98" y="855"/>
                        <a:pt x="111" y="855"/>
                        <a:pt x="117" y="842"/>
                      </a:cubicBezTo>
                      <a:lnTo>
                        <a:pt x="1142" y="115"/>
                      </a:lnTo>
                      <a:cubicBezTo>
                        <a:pt x="1175" y="96"/>
                        <a:pt x="1181" y="57"/>
                        <a:pt x="1162" y="31"/>
                      </a:cubicBezTo>
                      <a:cubicBezTo>
                        <a:pt x="1145" y="11"/>
                        <a:pt x="1124" y="1"/>
                        <a:pt x="11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5952600" y="1852550"/>
                  <a:ext cx="29250" cy="4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666" extrusionOk="0">
                      <a:moveTo>
                        <a:pt x="94" y="1"/>
                      </a:moveTo>
                      <a:cubicBezTo>
                        <a:pt x="47" y="1"/>
                        <a:pt x="1" y="53"/>
                        <a:pt x="41" y="102"/>
                      </a:cubicBezTo>
                      <a:lnTo>
                        <a:pt x="1040" y="1633"/>
                      </a:lnTo>
                      <a:cubicBezTo>
                        <a:pt x="1053" y="1652"/>
                        <a:pt x="1072" y="1665"/>
                        <a:pt x="1098" y="1665"/>
                      </a:cubicBezTo>
                      <a:cubicBezTo>
                        <a:pt x="1105" y="1665"/>
                        <a:pt x="1118" y="1659"/>
                        <a:pt x="1131" y="1652"/>
                      </a:cubicBezTo>
                      <a:cubicBezTo>
                        <a:pt x="1157" y="1633"/>
                        <a:pt x="1169" y="1594"/>
                        <a:pt x="1150" y="1568"/>
                      </a:cubicBezTo>
                      <a:lnTo>
                        <a:pt x="151" y="38"/>
                      </a:lnTo>
                      <a:cubicBezTo>
                        <a:pt x="137" y="11"/>
                        <a:pt x="116" y="1"/>
                        <a:pt x="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" name="Google Shape;25;p2"/>
            <p:cNvGrpSpPr/>
            <p:nvPr/>
          </p:nvGrpSpPr>
          <p:grpSpPr>
            <a:xfrm>
              <a:off x="-235084" y="3961251"/>
              <a:ext cx="643191" cy="219737"/>
              <a:chOff x="6203925" y="2207350"/>
              <a:chExt cx="241275" cy="82425"/>
            </a:xfrm>
          </p:grpSpPr>
          <p:sp>
            <p:nvSpPr>
              <p:cNvPr id="26" name="Google Shape;26;p2"/>
              <p:cNvSpPr/>
              <p:nvPr/>
            </p:nvSpPr>
            <p:spPr>
              <a:xfrm>
                <a:off x="6203925" y="2207350"/>
                <a:ext cx="141550" cy="82425"/>
              </a:xfrm>
              <a:custGeom>
                <a:avLst/>
                <a:gdLst/>
                <a:ahLst/>
                <a:cxnLst/>
                <a:rect l="l" t="t" r="r" b="b"/>
                <a:pathLst>
                  <a:path w="5662" h="3297" extrusionOk="0">
                    <a:moveTo>
                      <a:pt x="2890" y="1"/>
                    </a:moveTo>
                    <a:cubicBezTo>
                      <a:pt x="2712" y="1"/>
                      <a:pt x="2534" y="77"/>
                      <a:pt x="2413" y="229"/>
                    </a:cubicBezTo>
                    <a:lnTo>
                      <a:pt x="27" y="3192"/>
                    </a:lnTo>
                    <a:cubicBezTo>
                      <a:pt x="1" y="3218"/>
                      <a:pt x="7" y="3257"/>
                      <a:pt x="33" y="3277"/>
                    </a:cubicBezTo>
                    <a:cubicBezTo>
                      <a:pt x="44" y="3288"/>
                      <a:pt x="60" y="3293"/>
                      <a:pt x="75" y="3293"/>
                    </a:cubicBezTo>
                    <a:cubicBezTo>
                      <a:pt x="94" y="3293"/>
                      <a:pt x="113" y="3285"/>
                      <a:pt x="124" y="3270"/>
                    </a:cubicBezTo>
                    <a:lnTo>
                      <a:pt x="2510" y="307"/>
                    </a:lnTo>
                    <a:cubicBezTo>
                      <a:pt x="2608" y="185"/>
                      <a:pt x="2749" y="123"/>
                      <a:pt x="2889" y="123"/>
                    </a:cubicBezTo>
                    <a:cubicBezTo>
                      <a:pt x="3018" y="123"/>
                      <a:pt x="3147" y="175"/>
                      <a:pt x="3243" y="281"/>
                    </a:cubicBezTo>
                    <a:lnTo>
                      <a:pt x="5532" y="3270"/>
                    </a:lnTo>
                    <a:cubicBezTo>
                      <a:pt x="5544" y="3289"/>
                      <a:pt x="5562" y="3295"/>
                      <a:pt x="5581" y="3296"/>
                    </a:cubicBezTo>
                    <a:lnTo>
                      <a:pt x="5581" y="3296"/>
                    </a:lnTo>
                    <a:cubicBezTo>
                      <a:pt x="5631" y="3294"/>
                      <a:pt x="5661" y="3237"/>
                      <a:pt x="5629" y="3199"/>
                    </a:cubicBezTo>
                    <a:lnTo>
                      <a:pt x="3340" y="196"/>
                    </a:lnTo>
                    <a:cubicBezTo>
                      <a:pt x="3219" y="66"/>
                      <a:pt x="3054" y="1"/>
                      <a:pt x="2890" y="1"/>
                    </a:cubicBezTo>
                    <a:close/>
                    <a:moveTo>
                      <a:pt x="5581" y="3296"/>
                    </a:moveTo>
                    <a:lnTo>
                      <a:pt x="5581" y="3296"/>
                    </a:lnTo>
                    <a:cubicBezTo>
                      <a:pt x="5580" y="3296"/>
                      <a:pt x="5579" y="3296"/>
                      <a:pt x="5578" y="3296"/>
                    </a:cubicBezTo>
                    <a:lnTo>
                      <a:pt x="5584" y="3296"/>
                    </a:lnTo>
                    <a:cubicBezTo>
                      <a:pt x="5583" y="3296"/>
                      <a:pt x="5582" y="3296"/>
                      <a:pt x="5581" y="32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249800" y="2230550"/>
                <a:ext cx="53050" cy="22575"/>
              </a:xfrm>
              <a:custGeom>
                <a:avLst/>
                <a:gdLst/>
                <a:ahLst/>
                <a:cxnLst/>
                <a:rect l="l" t="t" r="r" b="b"/>
                <a:pathLst>
                  <a:path w="2122" h="903" extrusionOk="0">
                    <a:moveTo>
                      <a:pt x="71" y="0"/>
                    </a:moveTo>
                    <a:cubicBezTo>
                      <a:pt x="67" y="0"/>
                      <a:pt x="63" y="1"/>
                      <a:pt x="59" y="1"/>
                    </a:cubicBezTo>
                    <a:cubicBezTo>
                      <a:pt x="27" y="1"/>
                      <a:pt x="1" y="34"/>
                      <a:pt x="1" y="66"/>
                    </a:cubicBezTo>
                    <a:lnTo>
                      <a:pt x="20" y="235"/>
                    </a:lnTo>
                    <a:cubicBezTo>
                      <a:pt x="20" y="300"/>
                      <a:pt x="33" y="481"/>
                      <a:pt x="182" y="520"/>
                    </a:cubicBezTo>
                    <a:cubicBezTo>
                      <a:pt x="199" y="525"/>
                      <a:pt x="215" y="527"/>
                      <a:pt x="232" y="527"/>
                    </a:cubicBezTo>
                    <a:cubicBezTo>
                      <a:pt x="308" y="527"/>
                      <a:pt x="387" y="477"/>
                      <a:pt x="461" y="371"/>
                    </a:cubicBezTo>
                    <a:cubicBezTo>
                      <a:pt x="507" y="319"/>
                      <a:pt x="546" y="261"/>
                      <a:pt x="597" y="254"/>
                    </a:cubicBezTo>
                    <a:cubicBezTo>
                      <a:pt x="602" y="253"/>
                      <a:pt x="607" y="253"/>
                      <a:pt x="611" y="253"/>
                    </a:cubicBezTo>
                    <a:cubicBezTo>
                      <a:pt x="688" y="253"/>
                      <a:pt x="743" y="357"/>
                      <a:pt x="786" y="449"/>
                    </a:cubicBezTo>
                    <a:cubicBezTo>
                      <a:pt x="857" y="585"/>
                      <a:pt x="954" y="715"/>
                      <a:pt x="1064" y="825"/>
                    </a:cubicBezTo>
                    <a:cubicBezTo>
                      <a:pt x="1097" y="870"/>
                      <a:pt x="1155" y="896"/>
                      <a:pt x="1214" y="903"/>
                    </a:cubicBezTo>
                    <a:cubicBezTo>
                      <a:pt x="1226" y="903"/>
                      <a:pt x="1246" y="903"/>
                      <a:pt x="1265" y="890"/>
                    </a:cubicBezTo>
                    <a:cubicBezTo>
                      <a:pt x="1304" y="870"/>
                      <a:pt x="1343" y="838"/>
                      <a:pt x="1356" y="792"/>
                    </a:cubicBezTo>
                    <a:cubicBezTo>
                      <a:pt x="1389" y="715"/>
                      <a:pt x="1408" y="637"/>
                      <a:pt x="1421" y="559"/>
                    </a:cubicBezTo>
                    <a:cubicBezTo>
                      <a:pt x="1428" y="494"/>
                      <a:pt x="1440" y="436"/>
                      <a:pt x="1460" y="377"/>
                    </a:cubicBezTo>
                    <a:cubicBezTo>
                      <a:pt x="1494" y="287"/>
                      <a:pt x="1577" y="196"/>
                      <a:pt x="1658" y="196"/>
                    </a:cubicBezTo>
                    <a:cubicBezTo>
                      <a:pt x="1670" y="196"/>
                      <a:pt x="1682" y="198"/>
                      <a:pt x="1693" y="202"/>
                    </a:cubicBezTo>
                    <a:cubicBezTo>
                      <a:pt x="1726" y="209"/>
                      <a:pt x="1752" y="228"/>
                      <a:pt x="1778" y="248"/>
                    </a:cubicBezTo>
                    <a:cubicBezTo>
                      <a:pt x="1810" y="267"/>
                      <a:pt x="1849" y="287"/>
                      <a:pt x="1888" y="300"/>
                    </a:cubicBezTo>
                    <a:cubicBezTo>
                      <a:pt x="1907" y="307"/>
                      <a:pt x="1928" y="311"/>
                      <a:pt x="1948" y="311"/>
                    </a:cubicBezTo>
                    <a:cubicBezTo>
                      <a:pt x="1996" y="311"/>
                      <a:pt x="2044" y="291"/>
                      <a:pt x="2076" y="254"/>
                    </a:cubicBezTo>
                    <a:cubicBezTo>
                      <a:pt x="2115" y="215"/>
                      <a:pt x="2121" y="163"/>
                      <a:pt x="2102" y="118"/>
                    </a:cubicBezTo>
                    <a:cubicBezTo>
                      <a:pt x="2092" y="94"/>
                      <a:pt x="2072" y="81"/>
                      <a:pt x="2049" y="81"/>
                    </a:cubicBezTo>
                    <a:cubicBezTo>
                      <a:pt x="2041" y="81"/>
                      <a:pt x="2032" y="82"/>
                      <a:pt x="2024" y="86"/>
                    </a:cubicBezTo>
                    <a:cubicBezTo>
                      <a:pt x="1992" y="99"/>
                      <a:pt x="1972" y="131"/>
                      <a:pt x="1992" y="163"/>
                    </a:cubicBezTo>
                    <a:cubicBezTo>
                      <a:pt x="1977" y="178"/>
                      <a:pt x="1959" y="185"/>
                      <a:pt x="1942" y="185"/>
                    </a:cubicBezTo>
                    <a:cubicBezTo>
                      <a:pt x="1937" y="185"/>
                      <a:pt x="1932" y="184"/>
                      <a:pt x="1927" y="183"/>
                    </a:cubicBezTo>
                    <a:cubicBezTo>
                      <a:pt x="1894" y="170"/>
                      <a:pt x="1868" y="157"/>
                      <a:pt x="1843" y="137"/>
                    </a:cubicBezTo>
                    <a:cubicBezTo>
                      <a:pt x="1810" y="112"/>
                      <a:pt x="1771" y="92"/>
                      <a:pt x="1732" y="79"/>
                    </a:cubicBezTo>
                    <a:cubicBezTo>
                      <a:pt x="1710" y="73"/>
                      <a:pt x="1688" y="71"/>
                      <a:pt x="1666" y="71"/>
                    </a:cubicBezTo>
                    <a:cubicBezTo>
                      <a:pt x="1519" y="71"/>
                      <a:pt x="1393" y="197"/>
                      <a:pt x="1337" y="338"/>
                    </a:cubicBezTo>
                    <a:cubicBezTo>
                      <a:pt x="1317" y="403"/>
                      <a:pt x="1304" y="468"/>
                      <a:pt x="1291" y="533"/>
                    </a:cubicBezTo>
                    <a:cubicBezTo>
                      <a:pt x="1285" y="604"/>
                      <a:pt x="1265" y="676"/>
                      <a:pt x="1239" y="741"/>
                    </a:cubicBezTo>
                    <a:cubicBezTo>
                      <a:pt x="1226" y="773"/>
                      <a:pt x="1220" y="773"/>
                      <a:pt x="1220" y="779"/>
                    </a:cubicBezTo>
                    <a:cubicBezTo>
                      <a:pt x="1214" y="779"/>
                      <a:pt x="1194" y="773"/>
                      <a:pt x="1155" y="741"/>
                    </a:cubicBezTo>
                    <a:cubicBezTo>
                      <a:pt x="1058" y="637"/>
                      <a:pt x="967" y="520"/>
                      <a:pt x="902" y="390"/>
                    </a:cubicBezTo>
                    <a:cubicBezTo>
                      <a:pt x="853" y="298"/>
                      <a:pt x="769" y="130"/>
                      <a:pt x="616" y="130"/>
                    </a:cubicBezTo>
                    <a:cubicBezTo>
                      <a:pt x="608" y="130"/>
                      <a:pt x="599" y="130"/>
                      <a:pt x="591" y="131"/>
                    </a:cubicBezTo>
                    <a:cubicBezTo>
                      <a:pt x="487" y="137"/>
                      <a:pt x="416" y="228"/>
                      <a:pt x="358" y="306"/>
                    </a:cubicBezTo>
                    <a:cubicBezTo>
                      <a:pt x="340" y="329"/>
                      <a:pt x="286" y="400"/>
                      <a:pt x="233" y="400"/>
                    </a:cubicBezTo>
                    <a:cubicBezTo>
                      <a:pt x="227" y="400"/>
                      <a:pt x="221" y="399"/>
                      <a:pt x="215" y="397"/>
                    </a:cubicBezTo>
                    <a:cubicBezTo>
                      <a:pt x="176" y="390"/>
                      <a:pt x="150" y="332"/>
                      <a:pt x="144" y="228"/>
                    </a:cubicBezTo>
                    <a:lnTo>
                      <a:pt x="131" y="53"/>
                    </a:lnTo>
                    <a:cubicBezTo>
                      <a:pt x="125" y="24"/>
                      <a:pt x="103" y="0"/>
                      <a:pt x="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6322950" y="2207350"/>
                <a:ext cx="122250" cy="82425"/>
              </a:xfrm>
              <a:custGeom>
                <a:avLst/>
                <a:gdLst/>
                <a:ahLst/>
                <a:cxnLst/>
                <a:rect l="l" t="t" r="r" b="b"/>
                <a:pathLst>
                  <a:path w="4890" h="3297" extrusionOk="0">
                    <a:moveTo>
                      <a:pt x="2130" y="1"/>
                    </a:moveTo>
                    <a:cubicBezTo>
                      <a:pt x="1952" y="1"/>
                      <a:pt x="1775" y="77"/>
                      <a:pt x="1653" y="229"/>
                    </a:cubicBezTo>
                    <a:lnTo>
                      <a:pt x="38" y="2233"/>
                    </a:lnTo>
                    <a:cubicBezTo>
                      <a:pt x="0" y="2280"/>
                      <a:pt x="43" y="2335"/>
                      <a:pt x="88" y="2335"/>
                    </a:cubicBezTo>
                    <a:cubicBezTo>
                      <a:pt x="105" y="2335"/>
                      <a:pt x="122" y="2328"/>
                      <a:pt x="136" y="2311"/>
                    </a:cubicBezTo>
                    <a:lnTo>
                      <a:pt x="1744" y="307"/>
                    </a:lnTo>
                    <a:cubicBezTo>
                      <a:pt x="1842" y="185"/>
                      <a:pt x="1982" y="123"/>
                      <a:pt x="2124" y="123"/>
                    </a:cubicBezTo>
                    <a:cubicBezTo>
                      <a:pt x="2253" y="123"/>
                      <a:pt x="2384" y="175"/>
                      <a:pt x="2483" y="281"/>
                    </a:cubicBezTo>
                    <a:lnTo>
                      <a:pt x="4766" y="3270"/>
                    </a:lnTo>
                    <a:cubicBezTo>
                      <a:pt x="4779" y="3290"/>
                      <a:pt x="4798" y="3296"/>
                      <a:pt x="4818" y="3296"/>
                    </a:cubicBezTo>
                    <a:cubicBezTo>
                      <a:pt x="4831" y="3296"/>
                      <a:pt x="4844" y="3296"/>
                      <a:pt x="4857" y="3283"/>
                    </a:cubicBezTo>
                    <a:cubicBezTo>
                      <a:pt x="4883" y="3264"/>
                      <a:pt x="4889" y="3225"/>
                      <a:pt x="4870" y="3199"/>
                    </a:cubicBezTo>
                    <a:lnTo>
                      <a:pt x="2580" y="196"/>
                    </a:lnTo>
                    <a:cubicBezTo>
                      <a:pt x="2459" y="66"/>
                      <a:pt x="2294" y="1"/>
                      <a:pt x="21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6349675" y="2230550"/>
                <a:ext cx="53200" cy="22575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903" extrusionOk="0">
                    <a:moveTo>
                      <a:pt x="75" y="0"/>
                    </a:moveTo>
                    <a:cubicBezTo>
                      <a:pt x="72" y="0"/>
                      <a:pt x="69" y="1"/>
                      <a:pt x="65" y="1"/>
                    </a:cubicBezTo>
                    <a:cubicBezTo>
                      <a:pt x="26" y="1"/>
                      <a:pt x="0" y="34"/>
                      <a:pt x="7" y="66"/>
                    </a:cubicBezTo>
                    <a:lnTo>
                      <a:pt x="20" y="235"/>
                    </a:lnTo>
                    <a:cubicBezTo>
                      <a:pt x="20" y="300"/>
                      <a:pt x="39" y="481"/>
                      <a:pt x="182" y="520"/>
                    </a:cubicBezTo>
                    <a:cubicBezTo>
                      <a:pt x="198" y="525"/>
                      <a:pt x="215" y="527"/>
                      <a:pt x="232" y="527"/>
                    </a:cubicBezTo>
                    <a:cubicBezTo>
                      <a:pt x="308" y="527"/>
                      <a:pt x="388" y="478"/>
                      <a:pt x="467" y="377"/>
                    </a:cubicBezTo>
                    <a:cubicBezTo>
                      <a:pt x="506" y="319"/>
                      <a:pt x="552" y="261"/>
                      <a:pt x="604" y="254"/>
                    </a:cubicBezTo>
                    <a:cubicBezTo>
                      <a:pt x="607" y="253"/>
                      <a:pt x="611" y="253"/>
                      <a:pt x="615" y="253"/>
                    </a:cubicBezTo>
                    <a:cubicBezTo>
                      <a:pt x="682" y="253"/>
                      <a:pt x="743" y="357"/>
                      <a:pt x="792" y="449"/>
                    </a:cubicBezTo>
                    <a:cubicBezTo>
                      <a:pt x="863" y="585"/>
                      <a:pt x="954" y="715"/>
                      <a:pt x="1064" y="825"/>
                    </a:cubicBezTo>
                    <a:cubicBezTo>
                      <a:pt x="1103" y="870"/>
                      <a:pt x="1155" y="896"/>
                      <a:pt x="1213" y="903"/>
                    </a:cubicBezTo>
                    <a:cubicBezTo>
                      <a:pt x="1226" y="903"/>
                      <a:pt x="1246" y="896"/>
                      <a:pt x="1259" y="890"/>
                    </a:cubicBezTo>
                    <a:cubicBezTo>
                      <a:pt x="1304" y="877"/>
                      <a:pt x="1343" y="838"/>
                      <a:pt x="1356" y="792"/>
                    </a:cubicBezTo>
                    <a:cubicBezTo>
                      <a:pt x="1388" y="715"/>
                      <a:pt x="1408" y="637"/>
                      <a:pt x="1421" y="559"/>
                    </a:cubicBezTo>
                    <a:cubicBezTo>
                      <a:pt x="1427" y="494"/>
                      <a:pt x="1447" y="436"/>
                      <a:pt x="1460" y="377"/>
                    </a:cubicBezTo>
                    <a:cubicBezTo>
                      <a:pt x="1494" y="287"/>
                      <a:pt x="1577" y="196"/>
                      <a:pt x="1662" y="196"/>
                    </a:cubicBezTo>
                    <a:cubicBezTo>
                      <a:pt x="1675" y="196"/>
                      <a:pt x="1687" y="198"/>
                      <a:pt x="1700" y="202"/>
                    </a:cubicBezTo>
                    <a:cubicBezTo>
                      <a:pt x="1725" y="209"/>
                      <a:pt x="1751" y="228"/>
                      <a:pt x="1777" y="241"/>
                    </a:cubicBezTo>
                    <a:cubicBezTo>
                      <a:pt x="1810" y="267"/>
                      <a:pt x="1849" y="287"/>
                      <a:pt x="1888" y="300"/>
                    </a:cubicBezTo>
                    <a:cubicBezTo>
                      <a:pt x="1909" y="307"/>
                      <a:pt x="1930" y="311"/>
                      <a:pt x="1951" y="311"/>
                    </a:cubicBezTo>
                    <a:cubicBezTo>
                      <a:pt x="2000" y="311"/>
                      <a:pt x="2046" y="291"/>
                      <a:pt x="2082" y="254"/>
                    </a:cubicBezTo>
                    <a:cubicBezTo>
                      <a:pt x="2115" y="215"/>
                      <a:pt x="2127" y="163"/>
                      <a:pt x="2108" y="118"/>
                    </a:cubicBezTo>
                    <a:cubicBezTo>
                      <a:pt x="2098" y="94"/>
                      <a:pt x="2075" y="81"/>
                      <a:pt x="2050" y="81"/>
                    </a:cubicBezTo>
                    <a:cubicBezTo>
                      <a:pt x="2041" y="81"/>
                      <a:pt x="2032" y="82"/>
                      <a:pt x="2024" y="86"/>
                    </a:cubicBezTo>
                    <a:cubicBezTo>
                      <a:pt x="1991" y="99"/>
                      <a:pt x="1978" y="131"/>
                      <a:pt x="1991" y="163"/>
                    </a:cubicBezTo>
                    <a:cubicBezTo>
                      <a:pt x="1977" y="178"/>
                      <a:pt x="1962" y="185"/>
                      <a:pt x="1945" y="185"/>
                    </a:cubicBezTo>
                    <a:cubicBezTo>
                      <a:pt x="1939" y="185"/>
                      <a:pt x="1933" y="184"/>
                      <a:pt x="1926" y="183"/>
                    </a:cubicBezTo>
                    <a:cubicBezTo>
                      <a:pt x="1901" y="170"/>
                      <a:pt x="1868" y="157"/>
                      <a:pt x="1849" y="137"/>
                    </a:cubicBezTo>
                    <a:cubicBezTo>
                      <a:pt x="1810" y="112"/>
                      <a:pt x="1771" y="92"/>
                      <a:pt x="1732" y="79"/>
                    </a:cubicBezTo>
                    <a:cubicBezTo>
                      <a:pt x="1710" y="73"/>
                      <a:pt x="1689" y="71"/>
                      <a:pt x="1668" y="71"/>
                    </a:cubicBezTo>
                    <a:cubicBezTo>
                      <a:pt x="1524" y="71"/>
                      <a:pt x="1394" y="197"/>
                      <a:pt x="1343" y="338"/>
                    </a:cubicBezTo>
                    <a:cubicBezTo>
                      <a:pt x="1317" y="403"/>
                      <a:pt x="1304" y="468"/>
                      <a:pt x="1291" y="533"/>
                    </a:cubicBezTo>
                    <a:cubicBezTo>
                      <a:pt x="1284" y="604"/>
                      <a:pt x="1265" y="676"/>
                      <a:pt x="1239" y="741"/>
                    </a:cubicBezTo>
                    <a:cubicBezTo>
                      <a:pt x="1226" y="773"/>
                      <a:pt x="1220" y="773"/>
                      <a:pt x="1220" y="779"/>
                    </a:cubicBezTo>
                    <a:cubicBezTo>
                      <a:pt x="1213" y="779"/>
                      <a:pt x="1194" y="773"/>
                      <a:pt x="1155" y="741"/>
                    </a:cubicBezTo>
                    <a:cubicBezTo>
                      <a:pt x="1058" y="637"/>
                      <a:pt x="973" y="520"/>
                      <a:pt x="908" y="390"/>
                    </a:cubicBezTo>
                    <a:cubicBezTo>
                      <a:pt x="852" y="290"/>
                      <a:pt x="766" y="124"/>
                      <a:pt x="608" y="124"/>
                    </a:cubicBezTo>
                    <a:cubicBezTo>
                      <a:pt x="602" y="124"/>
                      <a:pt x="597" y="124"/>
                      <a:pt x="591" y="124"/>
                    </a:cubicBezTo>
                    <a:cubicBezTo>
                      <a:pt x="487" y="137"/>
                      <a:pt x="422" y="228"/>
                      <a:pt x="357" y="306"/>
                    </a:cubicBezTo>
                    <a:cubicBezTo>
                      <a:pt x="340" y="329"/>
                      <a:pt x="286" y="400"/>
                      <a:pt x="237" y="400"/>
                    </a:cubicBezTo>
                    <a:cubicBezTo>
                      <a:pt x="232" y="400"/>
                      <a:pt x="226" y="399"/>
                      <a:pt x="221" y="397"/>
                    </a:cubicBezTo>
                    <a:cubicBezTo>
                      <a:pt x="182" y="390"/>
                      <a:pt x="156" y="332"/>
                      <a:pt x="143" y="228"/>
                    </a:cubicBezTo>
                    <a:lnTo>
                      <a:pt x="130" y="60"/>
                    </a:lnTo>
                    <a:cubicBezTo>
                      <a:pt x="130" y="25"/>
                      <a:pt x="104" y="0"/>
                      <a:pt x="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" name="Google Shape;30;p2"/>
          <p:cNvSpPr/>
          <p:nvPr/>
        </p:nvSpPr>
        <p:spPr>
          <a:xfrm>
            <a:off x="4957545" y="1427"/>
            <a:ext cx="4872284" cy="4502654"/>
          </a:xfrm>
          <a:custGeom>
            <a:avLst/>
            <a:gdLst/>
            <a:ahLst/>
            <a:cxnLst/>
            <a:rect l="l" t="t" r="r" b="b"/>
            <a:pathLst>
              <a:path w="37736" h="41033" extrusionOk="0">
                <a:moveTo>
                  <a:pt x="13995" y="0"/>
                </a:moveTo>
                <a:cubicBezTo>
                  <a:pt x="13761" y="52"/>
                  <a:pt x="13534" y="123"/>
                  <a:pt x="13314" y="214"/>
                </a:cubicBezTo>
                <a:cubicBezTo>
                  <a:pt x="12847" y="409"/>
                  <a:pt x="12438" y="726"/>
                  <a:pt x="12049" y="1044"/>
                </a:cubicBezTo>
                <a:cubicBezTo>
                  <a:pt x="10532" y="2270"/>
                  <a:pt x="9131" y="3657"/>
                  <a:pt x="7977" y="5214"/>
                </a:cubicBezTo>
                <a:cubicBezTo>
                  <a:pt x="7419" y="5953"/>
                  <a:pt x="6926" y="6731"/>
                  <a:pt x="6498" y="7548"/>
                </a:cubicBezTo>
                <a:cubicBezTo>
                  <a:pt x="5175" y="10084"/>
                  <a:pt x="4553" y="13021"/>
                  <a:pt x="5065" y="15829"/>
                </a:cubicBezTo>
                <a:cubicBezTo>
                  <a:pt x="5337" y="17340"/>
                  <a:pt x="5934" y="18825"/>
                  <a:pt x="5811" y="20356"/>
                </a:cubicBezTo>
                <a:cubicBezTo>
                  <a:pt x="5551" y="23423"/>
                  <a:pt x="2568" y="25511"/>
                  <a:pt x="1187" y="28280"/>
                </a:cubicBezTo>
                <a:cubicBezTo>
                  <a:pt x="1135" y="28397"/>
                  <a:pt x="1083" y="28514"/>
                  <a:pt x="1025" y="28637"/>
                </a:cubicBezTo>
                <a:cubicBezTo>
                  <a:pt x="0" y="30978"/>
                  <a:pt x="344" y="33753"/>
                  <a:pt x="1641" y="35978"/>
                </a:cubicBezTo>
                <a:cubicBezTo>
                  <a:pt x="1926" y="36471"/>
                  <a:pt x="2264" y="36937"/>
                  <a:pt x="2646" y="37365"/>
                </a:cubicBezTo>
                <a:cubicBezTo>
                  <a:pt x="4734" y="39726"/>
                  <a:pt x="7951" y="40958"/>
                  <a:pt x="11128" y="41029"/>
                </a:cubicBezTo>
                <a:cubicBezTo>
                  <a:pt x="11221" y="41032"/>
                  <a:pt x="11314" y="41033"/>
                  <a:pt x="11406" y="41033"/>
                </a:cubicBezTo>
                <a:cubicBezTo>
                  <a:pt x="17718" y="41033"/>
                  <a:pt x="22858" y="36045"/>
                  <a:pt x="29036" y="36045"/>
                </a:cubicBezTo>
                <a:cubicBezTo>
                  <a:pt x="29794" y="36045"/>
                  <a:pt x="30568" y="36120"/>
                  <a:pt x="31361" y="36289"/>
                </a:cubicBezTo>
                <a:cubicBezTo>
                  <a:pt x="33306" y="36704"/>
                  <a:pt x="35180" y="37411"/>
                  <a:pt x="37106" y="37904"/>
                </a:cubicBezTo>
                <a:cubicBezTo>
                  <a:pt x="37314" y="37969"/>
                  <a:pt x="37521" y="38001"/>
                  <a:pt x="37735" y="38007"/>
                </a:cubicBezTo>
                <a:lnTo>
                  <a:pt x="377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7673540" y="746938"/>
            <a:ext cx="608696" cy="192465"/>
          </a:xfrm>
          <a:custGeom>
            <a:avLst/>
            <a:gdLst/>
            <a:ahLst/>
            <a:cxnLst/>
            <a:rect l="l" t="t" r="r" b="b"/>
            <a:pathLst>
              <a:path w="16354" h="5171" extrusionOk="0">
                <a:moveTo>
                  <a:pt x="6786" y="0"/>
                </a:moveTo>
                <a:cubicBezTo>
                  <a:pt x="6094" y="0"/>
                  <a:pt x="5407" y="222"/>
                  <a:pt x="4886" y="679"/>
                </a:cubicBezTo>
                <a:cubicBezTo>
                  <a:pt x="4028" y="1433"/>
                  <a:pt x="3751" y="2637"/>
                  <a:pt x="3523" y="3766"/>
                </a:cubicBezTo>
                <a:cubicBezTo>
                  <a:pt x="3154" y="3576"/>
                  <a:pt x="2755" y="3483"/>
                  <a:pt x="2357" y="3483"/>
                </a:cubicBezTo>
                <a:cubicBezTo>
                  <a:pt x="1798" y="3483"/>
                  <a:pt x="1243" y="3666"/>
                  <a:pt x="782" y="4022"/>
                </a:cubicBezTo>
                <a:cubicBezTo>
                  <a:pt x="416" y="4326"/>
                  <a:pt x="146" y="4721"/>
                  <a:pt x="0" y="5170"/>
                </a:cubicBezTo>
                <a:lnTo>
                  <a:pt x="16353" y="5170"/>
                </a:lnTo>
                <a:cubicBezTo>
                  <a:pt x="16187" y="4721"/>
                  <a:pt x="15883" y="4347"/>
                  <a:pt x="15481" y="4091"/>
                </a:cubicBezTo>
                <a:cubicBezTo>
                  <a:pt x="15139" y="3881"/>
                  <a:pt x="14752" y="3777"/>
                  <a:pt x="14364" y="3777"/>
                </a:cubicBezTo>
                <a:cubicBezTo>
                  <a:pt x="14047" y="3777"/>
                  <a:pt x="13729" y="3847"/>
                  <a:pt x="13433" y="3987"/>
                </a:cubicBezTo>
                <a:cubicBezTo>
                  <a:pt x="13370" y="3253"/>
                  <a:pt x="12900" y="2617"/>
                  <a:pt x="12208" y="2347"/>
                </a:cubicBezTo>
                <a:cubicBezTo>
                  <a:pt x="11991" y="2267"/>
                  <a:pt x="11766" y="2228"/>
                  <a:pt x="11542" y="2228"/>
                </a:cubicBezTo>
                <a:cubicBezTo>
                  <a:pt x="11051" y="2228"/>
                  <a:pt x="10567" y="2415"/>
                  <a:pt x="10201" y="2762"/>
                </a:cubicBezTo>
                <a:cubicBezTo>
                  <a:pt x="9862" y="1689"/>
                  <a:pt x="9101" y="721"/>
                  <a:pt x="8069" y="264"/>
                </a:cubicBezTo>
                <a:cubicBezTo>
                  <a:pt x="7667" y="89"/>
                  <a:pt x="7225" y="0"/>
                  <a:pt x="678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" name="Google Shape;32;p2"/>
          <p:cNvGrpSpPr/>
          <p:nvPr/>
        </p:nvGrpSpPr>
        <p:grpSpPr>
          <a:xfrm>
            <a:off x="8234033" y="2058488"/>
            <a:ext cx="575692" cy="776300"/>
            <a:chOff x="7364875" y="1091625"/>
            <a:chExt cx="874380" cy="1179071"/>
          </a:xfrm>
        </p:grpSpPr>
        <p:sp>
          <p:nvSpPr>
            <p:cNvPr id="33" name="Google Shape;33;p2"/>
            <p:cNvSpPr/>
            <p:nvPr/>
          </p:nvSpPr>
          <p:spPr>
            <a:xfrm>
              <a:off x="7364875" y="1091625"/>
              <a:ext cx="874380" cy="874447"/>
            </a:xfrm>
            <a:custGeom>
              <a:avLst/>
              <a:gdLst/>
              <a:ahLst/>
              <a:cxnLst/>
              <a:rect l="l" t="t" r="r" b="b"/>
              <a:pathLst>
                <a:path w="13068" h="13069" extrusionOk="0">
                  <a:moveTo>
                    <a:pt x="4757" y="1"/>
                  </a:moveTo>
                  <a:cubicBezTo>
                    <a:pt x="4737" y="1"/>
                    <a:pt x="4716" y="1"/>
                    <a:pt x="4695" y="2"/>
                  </a:cubicBezTo>
                  <a:cubicBezTo>
                    <a:pt x="3794" y="28"/>
                    <a:pt x="2931" y="423"/>
                    <a:pt x="2238" y="994"/>
                  </a:cubicBezTo>
                  <a:cubicBezTo>
                    <a:pt x="1829" y="1325"/>
                    <a:pt x="1466" y="1720"/>
                    <a:pt x="1245" y="2200"/>
                  </a:cubicBezTo>
                  <a:cubicBezTo>
                    <a:pt x="1025" y="2673"/>
                    <a:pt x="954" y="3212"/>
                    <a:pt x="947" y="3737"/>
                  </a:cubicBezTo>
                  <a:cubicBezTo>
                    <a:pt x="947" y="4359"/>
                    <a:pt x="1031" y="4975"/>
                    <a:pt x="1200" y="5572"/>
                  </a:cubicBezTo>
                  <a:cubicBezTo>
                    <a:pt x="1362" y="6136"/>
                    <a:pt x="1609" y="6713"/>
                    <a:pt x="1479" y="7284"/>
                  </a:cubicBezTo>
                  <a:cubicBezTo>
                    <a:pt x="1369" y="7783"/>
                    <a:pt x="1005" y="8166"/>
                    <a:pt x="694" y="8581"/>
                  </a:cubicBezTo>
                  <a:cubicBezTo>
                    <a:pt x="571" y="8737"/>
                    <a:pt x="467" y="8899"/>
                    <a:pt x="376" y="9067"/>
                  </a:cubicBezTo>
                  <a:cubicBezTo>
                    <a:pt x="0" y="9846"/>
                    <a:pt x="124" y="10773"/>
                    <a:pt x="694" y="11428"/>
                  </a:cubicBezTo>
                  <a:cubicBezTo>
                    <a:pt x="1110" y="11861"/>
                    <a:pt x="1679" y="12097"/>
                    <a:pt x="2259" y="12097"/>
                  </a:cubicBezTo>
                  <a:cubicBezTo>
                    <a:pt x="2511" y="12097"/>
                    <a:pt x="2765" y="12052"/>
                    <a:pt x="3009" y="11960"/>
                  </a:cubicBezTo>
                  <a:cubicBezTo>
                    <a:pt x="3316" y="11837"/>
                    <a:pt x="3638" y="11638"/>
                    <a:pt x="3951" y="11638"/>
                  </a:cubicBezTo>
                  <a:cubicBezTo>
                    <a:pt x="4036" y="11638"/>
                    <a:pt x="4120" y="11653"/>
                    <a:pt x="4202" y="11687"/>
                  </a:cubicBezTo>
                  <a:cubicBezTo>
                    <a:pt x="4416" y="11778"/>
                    <a:pt x="4553" y="11992"/>
                    <a:pt x="4708" y="12167"/>
                  </a:cubicBezTo>
                  <a:cubicBezTo>
                    <a:pt x="5212" y="12743"/>
                    <a:pt x="5937" y="13069"/>
                    <a:pt x="6699" y="13069"/>
                  </a:cubicBezTo>
                  <a:cubicBezTo>
                    <a:pt x="6762" y="13069"/>
                    <a:pt x="6824" y="13066"/>
                    <a:pt x="6887" y="13062"/>
                  </a:cubicBezTo>
                  <a:cubicBezTo>
                    <a:pt x="7737" y="12984"/>
                    <a:pt x="8223" y="12206"/>
                    <a:pt x="8988" y="12109"/>
                  </a:cubicBezTo>
                  <a:cubicBezTo>
                    <a:pt x="9072" y="12099"/>
                    <a:pt x="9155" y="12095"/>
                    <a:pt x="9238" y="12095"/>
                  </a:cubicBezTo>
                  <a:cubicBezTo>
                    <a:pt x="9805" y="12095"/>
                    <a:pt x="10350" y="12293"/>
                    <a:pt x="10929" y="12293"/>
                  </a:cubicBezTo>
                  <a:cubicBezTo>
                    <a:pt x="11115" y="12293"/>
                    <a:pt x="11304" y="12273"/>
                    <a:pt x="11498" y="12219"/>
                  </a:cubicBezTo>
                  <a:cubicBezTo>
                    <a:pt x="12334" y="11986"/>
                    <a:pt x="13067" y="11175"/>
                    <a:pt x="12899" y="10332"/>
                  </a:cubicBezTo>
                  <a:cubicBezTo>
                    <a:pt x="12801" y="9813"/>
                    <a:pt x="12412" y="9418"/>
                    <a:pt x="12043" y="9022"/>
                  </a:cubicBezTo>
                  <a:cubicBezTo>
                    <a:pt x="11666" y="8626"/>
                    <a:pt x="11297" y="8211"/>
                    <a:pt x="11277" y="7680"/>
                  </a:cubicBezTo>
                  <a:cubicBezTo>
                    <a:pt x="11251" y="7044"/>
                    <a:pt x="11744" y="6493"/>
                    <a:pt x="11829" y="5864"/>
                  </a:cubicBezTo>
                  <a:cubicBezTo>
                    <a:pt x="11965" y="4839"/>
                    <a:pt x="10940" y="3957"/>
                    <a:pt x="9909" y="3860"/>
                  </a:cubicBezTo>
                  <a:cubicBezTo>
                    <a:pt x="9449" y="3815"/>
                    <a:pt x="8956" y="3880"/>
                    <a:pt x="8534" y="3685"/>
                  </a:cubicBezTo>
                  <a:cubicBezTo>
                    <a:pt x="7607" y="3270"/>
                    <a:pt x="7562" y="1986"/>
                    <a:pt x="7010" y="1136"/>
                  </a:cubicBezTo>
                  <a:cubicBezTo>
                    <a:pt x="6535" y="402"/>
                    <a:pt x="5633" y="1"/>
                    <a:pt x="47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" name="Google Shape;34;p2"/>
            <p:cNvGrpSpPr/>
            <p:nvPr/>
          </p:nvGrpSpPr>
          <p:grpSpPr>
            <a:xfrm>
              <a:off x="7663423" y="1387060"/>
              <a:ext cx="222128" cy="883636"/>
              <a:chOff x="5952600" y="1765975"/>
              <a:chExt cx="55825" cy="222075"/>
            </a:xfrm>
          </p:grpSpPr>
          <p:sp>
            <p:nvSpPr>
              <p:cNvPr id="35" name="Google Shape;35;p2"/>
              <p:cNvSpPr/>
              <p:nvPr/>
            </p:nvSpPr>
            <p:spPr>
              <a:xfrm>
                <a:off x="5978425" y="1765975"/>
                <a:ext cx="3100" cy="222075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883" extrusionOk="0">
                    <a:moveTo>
                      <a:pt x="62" y="0"/>
                    </a:moveTo>
                    <a:cubicBezTo>
                      <a:pt x="31" y="0"/>
                      <a:pt x="0" y="22"/>
                      <a:pt x="0" y="64"/>
                    </a:cubicBezTo>
                    <a:lnTo>
                      <a:pt x="0" y="8818"/>
                    </a:lnTo>
                    <a:cubicBezTo>
                      <a:pt x="0" y="8851"/>
                      <a:pt x="26" y="8877"/>
                      <a:pt x="65" y="8883"/>
                    </a:cubicBezTo>
                    <a:cubicBezTo>
                      <a:pt x="98" y="8877"/>
                      <a:pt x="124" y="8851"/>
                      <a:pt x="124" y="8818"/>
                    </a:cubicBezTo>
                    <a:lnTo>
                      <a:pt x="124" y="64"/>
                    </a:lnTo>
                    <a:cubicBezTo>
                      <a:pt x="124" y="22"/>
                      <a:pt x="93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5959325" y="1782625"/>
                <a:ext cx="42950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1097" extrusionOk="0">
                    <a:moveTo>
                      <a:pt x="1652" y="0"/>
                    </a:moveTo>
                    <a:cubicBezTo>
                      <a:pt x="1634" y="0"/>
                      <a:pt x="1615" y="8"/>
                      <a:pt x="1601" y="27"/>
                    </a:cubicBezTo>
                    <a:lnTo>
                      <a:pt x="829" y="928"/>
                    </a:lnTo>
                    <a:lnTo>
                      <a:pt x="135" y="27"/>
                    </a:lnTo>
                    <a:cubicBezTo>
                      <a:pt x="121" y="9"/>
                      <a:pt x="103" y="1"/>
                      <a:pt x="86" y="1"/>
                    </a:cubicBezTo>
                    <a:cubicBezTo>
                      <a:pt x="41" y="1"/>
                      <a:pt x="0" y="53"/>
                      <a:pt x="38" y="105"/>
                    </a:cubicBezTo>
                    <a:lnTo>
                      <a:pt x="777" y="1071"/>
                    </a:lnTo>
                    <a:cubicBezTo>
                      <a:pt x="790" y="1084"/>
                      <a:pt x="810" y="1090"/>
                      <a:pt x="829" y="1097"/>
                    </a:cubicBezTo>
                    <a:cubicBezTo>
                      <a:pt x="842" y="1097"/>
                      <a:pt x="862" y="1084"/>
                      <a:pt x="875" y="1071"/>
                    </a:cubicBezTo>
                    <a:lnTo>
                      <a:pt x="1698" y="105"/>
                    </a:lnTo>
                    <a:cubicBezTo>
                      <a:pt x="1718" y="79"/>
                      <a:pt x="1718" y="40"/>
                      <a:pt x="1692" y="14"/>
                    </a:cubicBezTo>
                    <a:cubicBezTo>
                      <a:pt x="1680" y="5"/>
                      <a:pt x="1667" y="0"/>
                      <a:pt x="1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5978900" y="1838125"/>
                <a:ext cx="29525" cy="21375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855" extrusionOk="0">
                    <a:moveTo>
                      <a:pt x="1104" y="1"/>
                    </a:moveTo>
                    <a:cubicBezTo>
                      <a:pt x="1092" y="1"/>
                      <a:pt x="1080" y="4"/>
                      <a:pt x="1071" y="12"/>
                    </a:cubicBezTo>
                    <a:lnTo>
                      <a:pt x="46" y="744"/>
                    </a:lnTo>
                    <a:cubicBezTo>
                      <a:pt x="1" y="777"/>
                      <a:pt x="20" y="855"/>
                      <a:pt x="85" y="855"/>
                    </a:cubicBezTo>
                    <a:cubicBezTo>
                      <a:pt x="98" y="855"/>
                      <a:pt x="111" y="855"/>
                      <a:pt x="117" y="842"/>
                    </a:cubicBezTo>
                    <a:lnTo>
                      <a:pt x="1142" y="115"/>
                    </a:lnTo>
                    <a:cubicBezTo>
                      <a:pt x="1175" y="96"/>
                      <a:pt x="1181" y="57"/>
                      <a:pt x="1162" y="31"/>
                    </a:cubicBezTo>
                    <a:cubicBezTo>
                      <a:pt x="1145" y="11"/>
                      <a:pt x="1124" y="1"/>
                      <a:pt x="1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5952600" y="1852550"/>
                <a:ext cx="29250" cy="41650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666" extrusionOk="0">
                    <a:moveTo>
                      <a:pt x="94" y="1"/>
                    </a:moveTo>
                    <a:cubicBezTo>
                      <a:pt x="47" y="1"/>
                      <a:pt x="1" y="53"/>
                      <a:pt x="41" y="102"/>
                    </a:cubicBezTo>
                    <a:lnTo>
                      <a:pt x="1040" y="1633"/>
                    </a:lnTo>
                    <a:cubicBezTo>
                      <a:pt x="1053" y="1652"/>
                      <a:pt x="1072" y="1665"/>
                      <a:pt x="1098" y="1665"/>
                    </a:cubicBezTo>
                    <a:cubicBezTo>
                      <a:pt x="1105" y="1665"/>
                      <a:pt x="1118" y="1659"/>
                      <a:pt x="1131" y="1652"/>
                    </a:cubicBezTo>
                    <a:cubicBezTo>
                      <a:pt x="1157" y="1633"/>
                      <a:pt x="1169" y="1594"/>
                      <a:pt x="1150" y="1568"/>
                    </a:cubicBezTo>
                    <a:lnTo>
                      <a:pt x="151" y="38"/>
                    </a:lnTo>
                    <a:cubicBezTo>
                      <a:pt x="137" y="11"/>
                      <a:pt x="116" y="1"/>
                      <a:pt x="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" name="Google Shape;39;p2"/>
          <p:cNvGrpSpPr/>
          <p:nvPr/>
        </p:nvGrpSpPr>
        <p:grpSpPr>
          <a:xfrm>
            <a:off x="6323241" y="337063"/>
            <a:ext cx="643191" cy="219737"/>
            <a:chOff x="6203925" y="2207350"/>
            <a:chExt cx="241275" cy="82425"/>
          </a:xfrm>
        </p:grpSpPr>
        <p:sp>
          <p:nvSpPr>
            <p:cNvPr id="40" name="Google Shape;40;p2"/>
            <p:cNvSpPr/>
            <p:nvPr/>
          </p:nvSpPr>
          <p:spPr>
            <a:xfrm>
              <a:off x="6203925" y="2207350"/>
              <a:ext cx="141550" cy="82425"/>
            </a:xfrm>
            <a:custGeom>
              <a:avLst/>
              <a:gdLst/>
              <a:ahLst/>
              <a:cxnLst/>
              <a:rect l="l" t="t" r="r" b="b"/>
              <a:pathLst>
                <a:path w="5662" h="3297" extrusionOk="0">
                  <a:moveTo>
                    <a:pt x="2890" y="1"/>
                  </a:moveTo>
                  <a:cubicBezTo>
                    <a:pt x="2712" y="1"/>
                    <a:pt x="2534" y="77"/>
                    <a:pt x="2413" y="229"/>
                  </a:cubicBezTo>
                  <a:lnTo>
                    <a:pt x="27" y="3192"/>
                  </a:lnTo>
                  <a:cubicBezTo>
                    <a:pt x="1" y="3218"/>
                    <a:pt x="7" y="3257"/>
                    <a:pt x="33" y="3277"/>
                  </a:cubicBezTo>
                  <a:cubicBezTo>
                    <a:pt x="44" y="3288"/>
                    <a:pt x="60" y="3293"/>
                    <a:pt x="75" y="3293"/>
                  </a:cubicBezTo>
                  <a:cubicBezTo>
                    <a:pt x="94" y="3293"/>
                    <a:pt x="113" y="3285"/>
                    <a:pt x="124" y="3270"/>
                  </a:cubicBezTo>
                  <a:lnTo>
                    <a:pt x="2510" y="307"/>
                  </a:lnTo>
                  <a:cubicBezTo>
                    <a:pt x="2608" y="185"/>
                    <a:pt x="2749" y="123"/>
                    <a:pt x="2889" y="123"/>
                  </a:cubicBezTo>
                  <a:cubicBezTo>
                    <a:pt x="3018" y="123"/>
                    <a:pt x="3147" y="175"/>
                    <a:pt x="3243" y="281"/>
                  </a:cubicBezTo>
                  <a:lnTo>
                    <a:pt x="5532" y="3270"/>
                  </a:lnTo>
                  <a:cubicBezTo>
                    <a:pt x="5544" y="3289"/>
                    <a:pt x="5562" y="3295"/>
                    <a:pt x="5581" y="3296"/>
                  </a:cubicBezTo>
                  <a:lnTo>
                    <a:pt x="5581" y="3296"/>
                  </a:lnTo>
                  <a:cubicBezTo>
                    <a:pt x="5631" y="3294"/>
                    <a:pt x="5661" y="3237"/>
                    <a:pt x="5629" y="3199"/>
                  </a:cubicBezTo>
                  <a:lnTo>
                    <a:pt x="3340" y="196"/>
                  </a:lnTo>
                  <a:cubicBezTo>
                    <a:pt x="3219" y="66"/>
                    <a:pt x="3054" y="1"/>
                    <a:pt x="2890" y="1"/>
                  </a:cubicBezTo>
                  <a:close/>
                  <a:moveTo>
                    <a:pt x="5581" y="3296"/>
                  </a:moveTo>
                  <a:lnTo>
                    <a:pt x="5581" y="3296"/>
                  </a:lnTo>
                  <a:cubicBezTo>
                    <a:pt x="5580" y="3296"/>
                    <a:pt x="5579" y="3296"/>
                    <a:pt x="5578" y="3296"/>
                  </a:cubicBezTo>
                  <a:lnTo>
                    <a:pt x="5584" y="3296"/>
                  </a:lnTo>
                  <a:cubicBezTo>
                    <a:pt x="5583" y="3296"/>
                    <a:pt x="5582" y="3296"/>
                    <a:pt x="5581" y="32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249800" y="2230550"/>
              <a:ext cx="53050" cy="22575"/>
            </a:xfrm>
            <a:custGeom>
              <a:avLst/>
              <a:gdLst/>
              <a:ahLst/>
              <a:cxnLst/>
              <a:rect l="l" t="t" r="r" b="b"/>
              <a:pathLst>
                <a:path w="2122" h="903" extrusionOk="0">
                  <a:moveTo>
                    <a:pt x="71" y="0"/>
                  </a:moveTo>
                  <a:cubicBezTo>
                    <a:pt x="67" y="0"/>
                    <a:pt x="63" y="1"/>
                    <a:pt x="59" y="1"/>
                  </a:cubicBezTo>
                  <a:cubicBezTo>
                    <a:pt x="27" y="1"/>
                    <a:pt x="1" y="34"/>
                    <a:pt x="1" y="66"/>
                  </a:cubicBezTo>
                  <a:lnTo>
                    <a:pt x="20" y="235"/>
                  </a:lnTo>
                  <a:cubicBezTo>
                    <a:pt x="20" y="300"/>
                    <a:pt x="33" y="481"/>
                    <a:pt x="182" y="520"/>
                  </a:cubicBezTo>
                  <a:cubicBezTo>
                    <a:pt x="199" y="525"/>
                    <a:pt x="215" y="527"/>
                    <a:pt x="232" y="527"/>
                  </a:cubicBezTo>
                  <a:cubicBezTo>
                    <a:pt x="308" y="527"/>
                    <a:pt x="387" y="477"/>
                    <a:pt x="461" y="371"/>
                  </a:cubicBezTo>
                  <a:cubicBezTo>
                    <a:pt x="507" y="319"/>
                    <a:pt x="546" y="261"/>
                    <a:pt x="597" y="254"/>
                  </a:cubicBezTo>
                  <a:cubicBezTo>
                    <a:pt x="602" y="253"/>
                    <a:pt x="607" y="253"/>
                    <a:pt x="611" y="253"/>
                  </a:cubicBezTo>
                  <a:cubicBezTo>
                    <a:pt x="688" y="253"/>
                    <a:pt x="743" y="357"/>
                    <a:pt x="786" y="449"/>
                  </a:cubicBezTo>
                  <a:cubicBezTo>
                    <a:pt x="857" y="585"/>
                    <a:pt x="954" y="715"/>
                    <a:pt x="1064" y="825"/>
                  </a:cubicBezTo>
                  <a:cubicBezTo>
                    <a:pt x="1097" y="870"/>
                    <a:pt x="1155" y="896"/>
                    <a:pt x="1214" y="903"/>
                  </a:cubicBezTo>
                  <a:cubicBezTo>
                    <a:pt x="1226" y="903"/>
                    <a:pt x="1246" y="903"/>
                    <a:pt x="1265" y="890"/>
                  </a:cubicBezTo>
                  <a:cubicBezTo>
                    <a:pt x="1304" y="870"/>
                    <a:pt x="1343" y="838"/>
                    <a:pt x="1356" y="792"/>
                  </a:cubicBezTo>
                  <a:cubicBezTo>
                    <a:pt x="1389" y="715"/>
                    <a:pt x="1408" y="637"/>
                    <a:pt x="1421" y="559"/>
                  </a:cubicBezTo>
                  <a:cubicBezTo>
                    <a:pt x="1428" y="494"/>
                    <a:pt x="1440" y="436"/>
                    <a:pt x="1460" y="377"/>
                  </a:cubicBezTo>
                  <a:cubicBezTo>
                    <a:pt x="1494" y="287"/>
                    <a:pt x="1577" y="196"/>
                    <a:pt x="1658" y="196"/>
                  </a:cubicBezTo>
                  <a:cubicBezTo>
                    <a:pt x="1670" y="196"/>
                    <a:pt x="1682" y="198"/>
                    <a:pt x="1693" y="202"/>
                  </a:cubicBezTo>
                  <a:cubicBezTo>
                    <a:pt x="1726" y="209"/>
                    <a:pt x="1752" y="228"/>
                    <a:pt x="1778" y="248"/>
                  </a:cubicBezTo>
                  <a:cubicBezTo>
                    <a:pt x="1810" y="267"/>
                    <a:pt x="1849" y="287"/>
                    <a:pt x="1888" y="300"/>
                  </a:cubicBezTo>
                  <a:cubicBezTo>
                    <a:pt x="1907" y="307"/>
                    <a:pt x="1928" y="311"/>
                    <a:pt x="1948" y="311"/>
                  </a:cubicBezTo>
                  <a:cubicBezTo>
                    <a:pt x="1996" y="311"/>
                    <a:pt x="2044" y="291"/>
                    <a:pt x="2076" y="254"/>
                  </a:cubicBezTo>
                  <a:cubicBezTo>
                    <a:pt x="2115" y="215"/>
                    <a:pt x="2121" y="163"/>
                    <a:pt x="2102" y="118"/>
                  </a:cubicBezTo>
                  <a:cubicBezTo>
                    <a:pt x="2092" y="94"/>
                    <a:pt x="2072" y="81"/>
                    <a:pt x="2049" y="81"/>
                  </a:cubicBezTo>
                  <a:cubicBezTo>
                    <a:pt x="2041" y="81"/>
                    <a:pt x="2032" y="82"/>
                    <a:pt x="2024" y="86"/>
                  </a:cubicBezTo>
                  <a:cubicBezTo>
                    <a:pt x="1992" y="99"/>
                    <a:pt x="1972" y="131"/>
                    <a:pt x="1992" y="163"/>
                  </a:cubicBezTo>
                  <a:cubicBezTo>
                    <a:pt x="1977" y="178"/>
                    <a:pt x="1959" y="185"/>
                    <a:pt x="1942" y="185"/>
                  </a:cubicBezTo>
                  <a:cubicBezTo>
                    <a:pt x="1937" y="185"/>
                    <a:pt x="1932" y="184"/>
                    <a:pt x="1927" y="183"/>
                  </a:cubicBezTo>
                  <a:cubicBezTo>
                    <a:pt x="1894" y="170"/>
                    <a:pt x="1868" y="157"/>
                    <a:pt x="1843" y="137"/>
                  </a:cubicBezTo>
                  <a:cubicBezTo>
                    <a:pt x="1810" y="112"/>
                    <a:pt x="1771" y="92"/>
                    <a:pt x="1732" y="79"/>
                  </a:cubicBezTo>
                  <a:cubicBezTo>
                    <a:pt x="1710" y="73"/>
                    <a:pt x="1688" y="71"/>
                    <a:pt x="1666" y="71"/>
                  </a:cubicBezTo>
                  <a:cubicBezTo>
                    <a:pt x="1519" y="71"/>
                    <a:pt x="1393" y="197"/>
                    <a:pt x="1337" y="338"/>
                  </a:cubicBezTo>
                  <a:cubicBezTo>
                    <a:pt x="1317" y="403"/>
                    <a:pt x="1304" y="468"/>
                    <a:pt x="1291" y="533"/>
                  </a:cubicBezTo>
                  <a:cubicBezTo>
                    <a:pt x="1285" y="604"/>
                    <a:pt x="1265" y="676"/>
                    <a:pt x="1239" y="741"/>
                  </a:cubicBezTo>
                  <a:cubicBezTo>
                    <a:pt x="1226" y="773"/>
                    <a:pt x="1220" y="773"/>
                    <a:pt x="1220" y="779"/>
                  </a:cubicBezTo>
                  <a:cubicBezTo>
                    <a:pt x="1214" y="779"/>
                    <a:pt x="1194" y="773"/>
                    <a:pt x="1155" y="741"/>
                  </a:cubicBezTo>
                  <a:cubicBezTo>
                    <a:pt x="1058" y="637"/>
                    <a:pt x="967" y="520"/>
                    <a:pt x="902" y="390"/>
                  </a:cubicBezTo>
                  <a:cubicBezTo>
                    <a:pt x="853" y="298"/>
                    <a:pt x="769" y="130"/>
                    <a:pt x="616" y="130"/>
                  </a:cubicBezTo>
                  <a:cubicBezTo>
                    <a:pt x="608" y="130"/>
                    <a:pt x="599" y="130"/>
                    <a:pt x="591" y="131"/>
                  </a:cubicBezTo>
                  <a:cubicBezTo>
                    <a:pt x="487" y="137"/>
                    <a:pt x="416" y="228"/>
                    <a:pt x="358" y="306"/>
                  </a:cubicBezTo>
                  <a:cubicBezTo>
                    <a:pt x="340" y="329"/>
                    <a:pt x="286" y="400"/>
                    <a:pt x="233" y="400"/>
                  </a:cubicBezTo>
                  <a:cubicBezTo>
                    <a:pt x="227" y="400"/>
                    <a:pt x="221" y="399"/>
                    <a:pt x="215" y="397"/>
                  </a:cubicBezTo>
                  <a:cubicBezTo>
                    <a:pt x="176" y="390"/>
                    <a:pt x="150" y="332"/>
                    <a:pt x="144" y="228"/>
                  </a:cubicBezTo>
                  <a:lnTo>
                    <a:pt x="131" y="53"/>
                  </a:lnTo>
                  <a:cubicBezTo>
                    <a:pt x="125" y="24"/>
                    <a:pt x="103" y="0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322950" y="2207350"/>
              <a:ext cx="122250" cy="82425"/>
            </a:xfrm>
            <a:custGeom>
              <a:avLst/>
              <a:gdLst/>
              <a:ahLst/>
              <a:cxnLst/>
              <a:rect l="l" t="t" r="r" b="b"/>
              <a:pathLst>
                <a:path w="4890" h="3297" extrusionOk="0">
                  <a:moveTo>
                    <a:pt x="2130" y="1"/>
                  </a:moveTo>
                  <a:cubicBezTo>
                    <a:pt x="1952" y="1"/>
                    <a:pt x="1775" y="77"/>
                    <a:pt x="1653" y="229"/>
                  </a:cubicBezTo>
                  <a:lnTo>
                    <a:pt x="38" y="2233"/>
                  </a:lnTo>
                  <a:cubicBezTo>
                    <a:pt x="0" y="2280"/>
                    <a:pt x="43" y="2335"/>
                    <a:pt x="88" y="2335"/>
                  </a:cubicBezTo>
                  <a:cubicBezTo>
                    <a:pt x="105" y="2335"/>
                    <a:pt x="122" y="2328"/>
                    <a:pt x="136" y="2311"/>
                  </a:cubicBezTo>
                  <a:lnTo>
                    <a:pt x="1744" y="307"/>
                  </a:lnTo>
                  <a:cubicBezTo>
                    <a:pt x="1842" y="185"/>
                    <a:pt x="1982" y="123"/>
                    <a:pt x="2124" y="123"/>
                  </a:cubicBezTo>
                  <a:cubicBezTo>
                    <a:pt x="2253" y="123"/>
                    <a:pt x="2384" y="175"/>
                    <a:pt x="2483" y="281"/>
                  </a:cubicBezTo>
                  <a:lnTo>
                    <a:pt x="4766" y="3270"/>
                  </a:lnTo>
                  <a:cubicBezTo>
                    <a:pt x="4779" y="3290"/>
                    <a:pt x="4798" y="3296"/>
                    <a:pt x="4818" y="3296"/>
                  </a:cubicBezTo>
                  <a:cubicBezTo>
                    <a:pt x="4831" y="3296"/>
                    <a:pt x="4844" y="3296"/>
                    <a:pt x="4857" y="3283"/>
                  </a:cubicBezTo>
                  <a:cubicBezTo>
                    <a:pt x="4883" y="3264"/>
                    <a:pt x="4889" y="3225"/>
                    <a:pt x="4870" y="3199"/>
                  </a:cubicBezTo>
                  <a:lnTo>
                    <a:pt x="2580" y="196"/>
                  </a:lnTo>
                  <a:cubicBezTo>
                    <a:pt x="2459" y="66"/>
                    <a:pt x="2294" y="1"/>
                    <a:pt x="2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349675" y="2230550"/>
              <a:ext cx="53200" cy="22575"/>
            </a:xfrm>
            <a:custGeom>
              <a:avLst/>
              <a:gdLst/>
              <a:ahLst/>
              <a:cxnLst/>
              <a:rect l="l" t="t" r="r" b="b"/>
              <a:pathLst>
                <a:path w="2128" h="903" extrusionOk="0">
                  <a:moveTo>
                    <a:pt x="75" y="0"/>
                  </a:moveTo>
                  <a:cubicBezTo>
                    <a:pt x="72" y="0"/>
                    <a:pt x="69" y="1"/>
                    <a:pt x="65" y="1"/>
                  </a:cubicBezTo>
                  <a:cubicBezTo>
                    <a:pt x="26" y="1"/>
                    <a:pt x="0" y="34"/>
                    <a:pt x="7" y="66"/>
                  </a:cubicBezTo>
                  <a:lnTo>
                    <a:pt x="20" y="235"/>
                  </a:lnTo>
                  <a:cubicBezTo>
                    <a:pt x="20" y="300"/>
                    <a:pt x="39" y="481"/>
                    <a:pt x="182" y="520"/>
                  </a:cubicBezTo>
                  <a:cubicBezTo>
                    <a:pt x="198" y="525"/>
                    <a:pt x="215" y="527"/>
                    <a:pt x="232" y="527"/>
                  </a:cubicBezTo>
                  <a:cubicBezTo>
                    <a:pt x="308" y="527"/>
                    <a:pt x="388" y="478"/>
                    <a:pt x="467" y="377"/>
                  </a:cubicBezTo>
                  <a:cubicBezTo>
                    <a:pt x="506" y="319"/>
                    <a:pt x="552" y="261"/>
                    <a:pt x="604" y="254"/>
                  </a:cubicBezTo>
                  <a:cubicBezTo>
                    <a:pt x="607" y="253"/>
                    <a:pt x="611" y="253"/>
                    <a:pt x="615" y="253"/>
                  </a:cubicBezTo>
                  <a:cubicBezTo>
                    <a:pt x="682" y="253"/>
                    <a:pt x="743" y="357"/>
                    <a:pt x="792" y="449"/>
                  </a:cubicBezTo>
                  <a:cubicBezTo>
                    <a:pt x="863" y="585"/>
                    <a:pt x="954" y="715"/>
                    <a:pt x="1064" y="825"/>
                  </a:cubicBezTo>
                  <a:cubicBezTo>
                    <a:pt x="1103" y="870"/>
                    <a:pt x="1155" y="896"/>
                    <a:pt x="1213" y="903"/>
                  </a:cubicBezTo>
                  <a:cubicBezTo>
                    <a:pt x="1226" y="903"/>
                    <a:pt x="1246" y="896"/>
                    <a:pt x="1259" y="890"/>
                  </a:cubicBezTo>
                  <a:cubicBezTo>
                    <a:pt x="1304" y="877"/>
                    <a:pt x="1343" y="838"/>
                    <a:pt x="1356" y="792"/>
                  </a:cubicBezTo>
                  <a:cubicBezTo>
                    <a:pt x="1388" y="715"/>
                    <a:pt x="1408" y="637"/>
                    <a:pt x="1421" y="559"/>
                  </a:cubicBezTo>
                  <a:cubicBezTo>
                    <a:pt x="1427" y="494"/>
                    <a:pt x="1447" y="436"/>
                    <a:pt x="1460" y="377"/>
                  </a:cubicBezTo>
                  <a:cubicBezTo>
                    <a:pt x="1494" y="287"/>
                    <a:pt x="1577" y="196"/>
                    <a:pt x="1662" y="196"/>
                  </a:cubicBezTo>
                  <a:cubicBezTo>
                    <a:pt x="1675" y="196"/>
                    <a:pt x="1687" y="198"/>
                    <a:pt x="1700" y="202"/>
                  </a:cubicBezTo>
                  <a:cubicBezTo>
                    <a:pt x="1725" y="209"/>
                    <a:pt x="1751" y="228"/>
                    <a:pt x="1777" y="241"/>
                  </a:cubicBezTo>
                  <a:cubicBezTo>
                    <a:pt x="1810" y="267"/>
                    <a:pt x="1849" y="287"/>
                    <a:pt x="1888" y="300"/>
                  </a:cubicBezTo>
                  <a:cubicBezTo>
                    <a:pt x="1909" y="307"/>
                    <a:pt x="1930" y="311"/>
                    <a:pt x="1951" y="311"/>
                  </a:cubicBezTo>
                  <a:cubicBezTo>
                    <a:pt x="2000" y="311"/>
                    <a:pt x="2046" y="291"/>
                    <a:pt x="2082" y="254"/>
                  </a:cubicBezTo>
                  <a:cubicBezTo>
                    <a:pt x="2115" y="215"/>
                    <a:pt x="2127" y="163"/>
                    <a:pt x="2108" y="118"/>
                  </a:cubicBezTo>
                  <a:cubicBezTo>
                    <a:pt x="2098" y="94"/>
                    <a:pt x="2075" y="81"/>
                    <a:pt x="2050" y="81"/>
                  </a:cubicBezTo>
                  <a:cubicBezTo>
                    <a:pt x="2041" y="81"/>
                    <a:pt x="2032" y="82"/>
                    <a:pt x="2024" y="86"/>
                  </a:cubicBezTo>
                  <a:cubicBezTo>
                    <a:pt x="1991" y="99"/>
                    <a:pt x="1978" y="131"/>
                    <a:pt x="1991" y="163"/>
                  </a:cubicBezTo>
                  <a:cubicBezTo>
                    <a:pt x="1977" y="178"/>
                    <a:pt x="1962" y="185"/>
                    <a:pt x="1945" y="185"/>
                  </a:cubicBezTo>
                  <a:cubicBezTo>
                    <a:pt x="1939" y="185"/>
                    <a:pt x="1933" y="184"/>
                    <a:pt x="1926" y="183"/>
                  </a:cubicBezTo>
                  <a:cubicBezTo>
                    <a:pt x="1901" y="170"/>
                    <a:pt x="1868" y="157"/>
                    <a:pt x="1849" y="137"/>
                  </a:cubicBezTo>
                  <a:cubicBezTo>
                    <a:pt x="1810" y="112"/>
                    <a:pt x="1771" y="92"/>
                    <a:pt x="1732" y="79"/>
                  </a:cubicBezTo>
                  <a:cubicBezTo>
                    <a:pt x="1710" y="73"/>
                    <a:pt x="1689" y="71"/>
                    <a:pt x="1668" y="71"/>
                  </a:cubicBezTo>
                  <a:cubicBezTo>
                    <a:pt x="1524" y="71"/>
                    <a:pt x="1394" y="197"/>
                    <a:pt x="1343" y="338"/>
                  </a:cubicBezTo>
                  <a:cubicBezTo>
                    <a:pt x="1317" y="403"/>
                    <a:pt x="1304" y="468"/>
                    <a:pt x="1291" y="533"/>
                  </a:cubicBezTo>
                  <a:cubicBezTo>
                    <a:pt x="1284" y="604"/>
                    <a:pt x="1265" y="676"/>
                    <a:pt x="1239" y="741"/>
                  </a:cubicBezTo>
                  <a:cubicBezTo>
                    <a:pt x="1226" y="773"/>
                    <a:pt x="1220" y="773"/>
                    <a:pt x="1220" y="779"/>
                  </a:cubicBezTo>
                  <a:cubicBezTo>
                    <a:pt x="1213" y="779"/>
                    <a:pt x="1194" y="773"/>
                    <a:pt x="1155" y="741"/>
                  </a:cubicBezTo>
                  <a:cubicBezTo>
                    <a:pt x="1058" y="637"/>
                    <a:pt x="973" y="520"/>
                    <a:pt x="908" y="390"/>
                  </a:cubicBezTo>
                  <a:cubicBezTo>
                    <a:pt x="852" y="290"/>
                    <a:pt x="766" y="124"/>
                    <a:pt x="608" y="124"/>
                  </a:cubicBezTo>
                  <a:cubicBezTo>
                    <a:pt x="602" y="124"/>
                    <a:pt x="597" y="124"/>
                    <a:pt x="591" y="124"/>
                  </a:cubicBezTo>
                  <a:cubicBezTo>
                    <a:pt x="487" y="137"/>
                    <a:pt x="422" y="228"/>
                    <a:pt x="357" y="306"/>
                  </a:cubicBezTo>
                  <a:cubicBezTo>
                    <a:pt x="340" y="329"/>
                    <a:pt x="286" y="400"/>
                    <a:pt x="237" y="400"/>
                  </a:cubicBezTo>
                  <a:cubicBezTo>
                    <a:pt x="232" y="400"/>
                    <a:pt x="226" y="399"/>
                    <a:pt x="221" y="397"/>
                  </a:cubicBezTo>
                  <a:cubicBezTo>
                    <a:pt x="182" y="390"/>
                    <a:pt x="156" y="332"/>
                    <a:pt x="143" y="228"/>
                  </a:cubicBezTo>
                  <a:lnTo>
                    <a:pt x="130" y="60"/>
                  </a:lnTo>
                  <a:cubicBezTo>
                    <a:pt x="130" y="25"/>
                    <a:pt x="104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4;p2"/>
          <p:cNvSpPr/>
          <p:nvPr/>
        </p:nvSpPr>
        <p:spPr>
          <a:xfrm>
            <a:off x="5479888" y="630000"/>
            <a:ext cx="3432781" cy="3546998"/>
          </a:xfrm>
          <a:custGeom>
            <a:avLst/>
            <a:gdLst/>
            <a:ahLst/>
            <a:cxnLst/>
            <a:rect l="l" t="t" r="r" b="b"/>
            <a:pathLst>
              <a:path w="39973" h="41303" fill="none" extrusionOk="0">
                <a:moveTo>
                  <a:pt x="35524" y="1"/>
                </a:moveTo>
                <a:cubicBezTo>
                  <a:pt x="39817" y="786"/>
                  <a:pt x="39972" y="6194"/>
                  <a:pt x="38163" y="9255"/>
                </a:cubicBezTo>
                <a:cubicBezTo>
                  <a:pt x="36788" y="11583"/>
                  <a:pt x="34460" y="13204"/>
                  <a:pt x="32015" y="14371"/>
                </a:cubicBezTo>
                <a:cubicBezTo>
                  <a:pt x="27171" y="16673"/>
                  <a:pt x="21750" y="17400"/>
                  <a:pt x="16549" y="18722"/>
                </a:cubicBezTo>
                <a:cubicBezTo>
                  <a:pt x="11348" y="20045"/>
                  <a:pt x="6037" y="22179"/>
                  <a:pt x="2776" y="26446"/>
                </a:cubicBezTo>
                <a:cubicBezTo>
                  <a:pt x="1051" y="28696"/>
                  <a:pt x="0" y="31582"/>
                  <a:pt x="428" y="34390"/>
                </a:cubicBezTo>
                <a:cubicBezTo>
                  <a:pt x="1206" y="39500"/>
                  <a:pt x="6219" y="40907"/>
                  <a:pt x="10668" y="41303"/>
                </a:cubicBezTo>
              </a:path>
            </a:pathLst>
          </a:custGeom>
          <a:noFill/>
          <a:ln w="9525" cap="rnd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8403950" y="272411"/>
            <a:ext cx="237451" cy="349058"/>
          </a:xfrm>
          <a:custGeom>
            <a:avLst/>
            <a:gdLst/>
            <a:ahLst/>
            <a:cxnLst/>
            <a:rect l="l" t="t" r="r" b="b"/>
            <a:pathLst>
              <a:path w="3736" h="5492" extrusionOk="0">
                <a:moveTo>
                  <a:pt x="1872" y="802"/>
                </a:moveTo>
                <a:cubicBezTo>
                  <a:pt x="2388" y="802"/>
                  <a:pt x="2882" y="1202"/>
                  <a:pt x="2886" y="1807"/>
                </a:cubicBezTo>
                <a:cubicBezTo>
                  <a:pt x="2880" y="2361"/>
                  <a:pt x="2419" y="2812"/>
                  <a:pt x="1867" y="2812"/>
                </a:cubicBezTo>
                <a:cubicBezTo>
                  <a:pt x="1863" y="2812"/>
                  <a:pt x="1859" y="2812"/>
                  <a:pt x="1855" y="2812"/>
                </a:cubicBezTo>
                <a:cubicBezTo>
                  <a:pt x="966" y="2786"/>
                  <a:pt x="545" y="1710"/>
                  <a:pt x="1180" y="1087"/>
                </a:cubicBezTo>
                <a:cubicBezTo>
                  <a:pt x="1384" y="890"/>
                  <a:pt x="1630" y="802"/>
                  <a:pt x="1872" y="802"/>
                </a:cubicBezTo>
                <a:close/>
                <a:moveTo>
                  <a:pt x="1855" y="1"/>
                </a:moveTo>
                <a:cubicBezTo>
                  <a:pt x="831" y="1"/>
                  <a:pt x="0" y="813"/>
                  <a:pt x="0" y="1807"/>
                </a:cubicBezTo>
                <a:cubicBezTo>
                  <a:pt x="0" y="2092"/>
                  <a:pt x="65" y="2365"/>
                  <a:pt x="195" y="2617"/>
                </a:cubicBezTo>
                <a:lnTo>
                  <a:pt x="208" y="2637"/>
                </a:lnTo>
                <a:cubicBezTo>
                  <a:pt x="214" y="2656"/>
                  <a:pt x="227" y="2682"/>
                  <a:pt x="240" y="2702"/>
                </a:cubicBezTo>
                <a:lnTo>
                  <a:pt x="1758" y="5438"/>
                </a:lnTo>
                <a:cubicBezTo>
                  <a:pt x="1780" y="5474"/>
                  <a:pt x="1818" y="5492"/>
                  <a:pt x="1854" y="5492"/>
                </a:cubicBezTo>
                <a:cubicBezTo>
                  <a:pt x="1891" y="5492"/>
                  <a:pt x="1926" y="5474"/>
                  <a:pt x="1946" y="5438"/>
                </a:cubicBezTo>
                <a:lnTo>
                  <a:pt x="3366" y="2851"/>
                </a:lnTo>
                <a:cubicBezTo>
                  <a:pt x="3619" y="2507"/>
                  <a:pt x="3735" y="2086"/>
                  <a:pt x="3703" y="1664"/>
                </a:cubicBezTo>
                <a:cubicBezTo>
                  <a:pt x="3632" y="776"/>
                  <a:pt x="2886" y="62"/>
                  <a:pt x="1972" y="4"/>
                </a:cubicBezTo>
                <a:cubicBezTo>
                  <a:pt x="1932" y="2"/>
                  <a:pt x="1893" y="1"/>
                  <a:pt x="18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6261725" y="3831924"/>
            <a:ext cx="237451" cy="349058"/>
          </a:xfrm>
          <a:custGeom>
            <a:avLst/>
            <a:gdLst/>
            <a:ahLst/>
            <a:cxnLst/>
            <a:rect l="l" t="t" r="r" b="b"/>
            <a:pathLst>
              <a:path w="3736" h="5492" extrusionOk="0">
                <a:moveTo>
                  <a:pt x="1872" y="802"/>
                </a:moveTo>
                <a:cubicBezTo>
                  <a:pt x="2388" y="802"/>
                  <a:pt x="2882" y="1202"/>
                  <a:pt x="2886" y="1807"/>
                </a:cubicBezTo>
                <a:cubicBezTo>
                  <a:pt x="2880" y="2361"/>
                  <a:pt x="2419" y="2812"/>
                  <a:pt x="1867" y="2812"/>
                </a:cubicBezTo>
                <a:cubicBezTo>
                  <a:pt x="1863" y="2812"/>
                  <a:pt x="1859" y="2812"/>
                  <a:pt x="1855" y="2812"/>
                </a:cubicBezTo>
                <a:cubicBezTo>
                  <a:pt x="966" y="2786"/>
                  <a:pt x="545" y="1710"/>
                  <a:pt x="1180" y="1087"/>
                </a:cubicBezTo>
                <a:cubicBezTo>
                  <a:pt x="1384" y="890"/>
                  <a:pt x="1630" y="802"/>
                  <a:pt x="1872" y="802"/>
                </a:cubicBezTo>
                <a:close/>
                <a:moveTo>
                  <a:pt x="1855" y="1"/>
                </a:moveTo>
                <a:cubicBezTo>
                  <a:pt x="831" y="1"/>
                  <a:pt x="0" y="813"/>
                  <a:pt x="0" y="1807"/>
                </a:cubicBezTo>
                <a:cubicBezTo>
                  <a:pt x="0" y="2092"/>
                  <a:pt x="65" y="2365"/>
                  <a:pt x="195" y="2617"/>
                </a:cubicBezTo>
                <a:lnTo>
                  <a:pt x="208" y="2637"/>
                </a:lnTo>
                <a:cubicBezTo>
                  <a:pt x="214" y="2656"/>
                  <a:pt x="227" y="2682"/>
                  <a:pt x="240" y="2702"/>
                </a:cubicBezTo>
                <a:lnTo>
                  <a:pt x="1758" y="5438"/>
                </a:lnTo>
                <a:cubicBezTo>
                  <a:pt x="1780" y="5474"/>
                  <a:pt x="1818" y="5492"/>
                  <a:pt x="1854" y="5492"/>
                </a:cubicBezTo>
                <a:cubicBezTo>
                  <a:pt x="1891" y="5492"/>
                  <a:pt x="1926" y="5474"/>
                  <a:pt x="1946" y="5438"/>
                </a:cubicBezTo>
                <a:lnTo>
                  <a:pt x="3366" y="2851"/>
                </a:lnTo>
                <a:cubicBezTo>
                  <a:pt x="3619" y="2507"/>
                  <a:pt x="3735" y="2086"/>
                  <a:pt x="3703" y="1664"/>
                </a:cubicBezTo>
                <a:cubicBezTo>
                  <a:pt x="3632" y="776"/>
                  <a:pt x="2886" y="62"/>
                  <a:pt x="1972" y="4"/>
                </a:cubicBezTo>
                <a:cubicBezTo>
                  <a:pt x="1932" y="2"/>
                  <a:pt x="1893" y="1"/>
                  <a:pt x="185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_1_1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3"/>
          <p:cNvSpPr txBox="1">
            <a:spLocks noGrp="1"/>
          </p:cNvSpPr>
          <p:nvPr>
            <p:ph type="subTitle" idx="1"/>
          </p:nvPr>
        </p:nvSpPr>
        <p:spPr>
          <a:xfrm>
            <a:off x="1927125" y="1765548"/>
            <a:ext cx="24795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13"/>
          <p:cNvSpPr txBox="1">
            <a:spLocks noGrp="1"/>
          </p:cNvSpPr>
          <p:nvPr>
            <p:ph type="subTitle" idx="2"/>
          </p:nvPr>
        </p:nvSpPr>
        <p:spPr>
          <a:xfrm>
            <a:off x="5780475" y="1765548"/>
            <a:ext cx="24795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13"/>
          <p:cNvSpPr txBox="1">
            <a:spLocks noGrp="1"/>
          </p:cNvSpPr>
          <p:nvPr>
            <p:ph type="subTitle" idx="3"/>
          </p:nvPr>
        </p:nvSpPr>
        <p:spPr>
          <a:xfrm>
            <a:off x="1927125" y="2798176"/>
            <a:ext cx="24795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13"/>
          <p:cNvSpPr txBox="1">
            <a:spLocks noGrp="1"/>
          </p:cNvSpPr>
          <p:nvPr>
            <p:ph type="subTitle" idx="4"/>
          </p:nvPr>
        </p:nvSpPr>
        <p:spPr>
          <a:xfrm>
            <a:off x="5780475" y="2798176"/>
            <a:ext cx="24795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13"/>
          <p:cNvSpPr txBox="1">
            <a:spLocks noGrp="1"/>
          </p:cNvSpPr>
          <p:nvPr>
            <p:ph type="title" hasCustomPrompt="1"/>
          </p:nvPr>
        </p:nvSpPr>
        <p:spPr>
          <a:xfrm>
            <a:off x="1090125" y="1544300"/>
            <a:ext cx="689700" cy="689700"/>
          </a:xfrm>
          <a:prstGeom prst="rect">
            <a:avLst/>
          </a:prstGeom>
          <a:solidFill>
            <a:schemeClr val="accen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3" name="Google Shape;323;p13"/>
          <p:cNvSpPr txBox="1">
            <a:spLocks noGrp="1"/>
          </p:cNvSpPr>
          <p:nvPr>
            <p:ph type="title" idx="5" hasCustomPrompt="1"/>
          </p:nvPr>
        </p:nvSpPr>
        <p:spPr>
          <a:xfrm>
            <a:off x="1090125" y="2576900"/>
            <a:ext cx="689700" cy="689700"/>
          </a:xfrm>
          <a:prstGeom prst="rect">
            <a:avLst/>
          </a:prstGeom>
          <a:solidFill>
            <a:schemeClr val="accen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4" name="Google Shape;324;p13"/>
          <p:cNvSpPr txBox="1">
            <a:spLocks noGrp="1"/>
          </p:cNvSpPr>
          <p:nvPr>
            <p:ph type="title" idx="6" hasCustomPrompt="1"/>
          </p:nvPr>
        </p:nvSpPr>
        <p:spPr>
          <a:xfrm>
            <a:off x="4940300" y="1544300"/>
            <a:ext cx="689700" cy="689700"/>
          </a:xfrm>
          <a:prstGeom prst="rect">
            <a:avLst/>
          </a:prstGeom>
          <a:solidFill>
            <a:schemeClr val="accen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5" name="Google Shape;325;p13"/>
          <p:cNvSpPr txBox="1">
            <a:spLocks noGrp="1"/>
          </p:cNvSpPr>
          <p:nvPr>
            <p:ph type="title" idx="7" hasCustomPrompt="1"/>
          </p:nvPr>
        </p:nvSpPr>
        <p:spPr>
          <a:xfrm>
            <a:off x="4940300" y="2576900"/>
            <a:ext cx="689700" cy="689700"/>
          </a:xfrm>
          <a:prstGeom prst="rect">
            <a:avLst/>
          </a:prstGeom>
          <a:solidFill>
            <a:schemeClr val="accen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6" name="Google Shape;326;p13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13"/>
          <p:cNvSpPr txBox="1">
            <a:spLocks noGrp="1"/>
          </p:cNvSpPr>
          <p:nvPr>
            <p:ph type="subTitle" idx="9"/>
          </p:nvPr>
        </p:nvSpPr>
        <p:spPr>
          <a:xfrm>
            <a:off x="1927125" y="3830801"/>
            <a:ext cx="24795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13"/>
          <p:cNvSpPr txBox="1">
            <a:spLocks noGrp="1"/>
          </p:cNvSpPr>
          <p:nvPr>
            <p:ph type="subTitle" idx="13"/>
          </p:nvPr>
        </p:nvSpPr>
        <p:spPr>
          <a:xfrm>
            <a:off x="5780475" y="3830801"/>
            <a:ext cx="24795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13"/>
          <p:cNvSpPr txBox="1">
            <a:spLocks noGrp="1"/>
          </p:cNvSpPr>
          <p:nvPr>
            <p:ph type="title" idx="14" hasCustomPrompt="1"/>
          </p:nvPr>
        </p:nvSpPr>
        <p:spPr>
          <a:xfrm>
            <a:off x="1090125" y="3609350"/>
            <a:ext cx="689700" cy="689700"/>
          </a:xfrm>
          <a:prstGeom prst="rect">
            <a:avLst/>
          </a:prstGeom>
          <a:solidFill>
            <a:schemeClr val="accen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0" name="Google Shape;330;p13"/>
          <p:cNvSpPr txBox="1">
            <a:spLocks noGrp="1"/>
          </p:cNvSpPr>
          <p:nvPr>
            <p:ph type="title" idx="15" hasCustomPrompt="1"/>
          </p:nvPr>
        </p:nvSpPr>
        <p:spPr>
          <a:xfrm>
            <a:off x="4940300" y="3609350"/>
            <a:ext cx="689700" cy="689700"/>
          </a:xfrm>
          <a:prstGeom prst="rect">
            <a:avLst/>
          </a:prstGeom>
          <a:solidFill>
            <a:schemeClr val="accen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1" name="Google Shape;331;p13"/>
          <p:cNvSpPr txBox="1">
            <a:spLocks noGrp="1"/>
          </p:cNvSpPr>
          <p:nvPr>
            <p:ph type="subTitle" idx="16"/>
          </p:nvPr>
        </p:nvSpPr>
        <p:spPr>
          <a:xfrm>
            <a:off x="1927125" y="1553750"/>
            <a:ext cx="24795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200"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32" name="Google Shape;332;p13"/>
          <p:cNvSpPr txBox="1">
            <a:spLocks noGrp="1"/>
          </p:cNvSpPr>
          <p:nvPr>
            <p:ph type="subTitle" idx="17"/>
          </p:nvPr>
        </p:nvSpPr>
        <p:spPr>
          <a:xfrm>
            <a:off x="5780475" y="1553750"/>
            <a:ext cx="24795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200"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33" name="Google Shape;333;p13"/>
          <p:cNvSpPr txBox="1">
            <a:spLocks noGrp="1"/>
          </p:cNvSpPr>
          <p:nvPr>
            <p:ph type="subTitle" idx="18"/>
          </p:nvPr>
        </p:nvSpPr>
        <p:spPr>
          <a:xfrm>
            <a:off x="1927125" y="2587988"/>
            <a:ext cx="24795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200"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34" name="Google Shape;334;p13"/>
          <p:cNvSpPr txBox="1">
            <a:spLocks noGrp="1"/>
          </p:cNvSpPr>
          <p:nvPr>
            <p:ph type="subTitle" idx="19"/>
          </p:nvPr>
        </p:nvSpPr>
        <p:spPr>
          <a:xfrm>
            <a:off x="5780475" y="2587988"/>
            <a:ext cx="24795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200"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35" name="Google Shape;335;p13"/>
          <p:cNvSpPr txBox="1">
            <a:spLocks noGrp="1"/>
          </p:cNvSpPr>
          <p:nvPr>
            <p:ph type="subTitle" idx="20"/>
          </p:nvPr>
        </p:nvSpPr>
        <p:spPr>
          <a:xfrm>
            <a:off x="1927125" y="3622225"/>
            <a:ext cx="24795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200"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36" name="Google Shape;336;p13"/>
          <p:cNvSpPr txBox="1">
            <a:spLocks noGrp="1"/>
          </p:cNvSpPr>
          <p:nvPr>
            <p:ph type="subTitle" idx="21"/>
          </p:nvPr>
        </p:nvSpPr>
        <p:spPr>
          <a:xfrm>
            <a:off x="5780475" y="3622225"/>
            <a:ext cx="24795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200"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337" name="Google Shape;337;p13"/>
          <p:cNvGrpSpPr/>
          <p:nvPr/>
        </p:nvGrpSpPr>
        <p:grpSpPr>
          <a:xfrm>
            <a:off x="-398638" y="-1257348"/>
            <a:ext cx="10524341" cy="6938632"/>
            <a:chOff x="-398638" y="-1257348"/>
            <a:chExt cx="10524341" cy="6938632"/>
          </a:xfrm>
        </p:grpSpPr>
        <p:sp>
          <p:nvSpPr>
            <p:cNvPr id="338" name="Google Shape;338;p13"/>
            <p:cNvSpPr/>
            <p:nvPr/>
          </p:nvSpPr>
          <p:spPr>
            <a:xfrm rot="5400000" flipH="1">
              <a:off x="-480886" y="-1175099"/>
              <a:ext cx="2167933" cy="2003436"/>
            </a:xfrm>
            <a:custGeom>
              <a:avLst/>
              <a:gdLst/>
              <a:ahLst/>
              <a:cxnLst/>
              <a:rect l="l" t="t" r="r" b="b"/>
              <a:pathLst>
                <a:path w="37736" h="41033" extrusionOk="0">
                  <a:moveTo>
                    <a:pt x="13995" y="0"/>
                  </a:moveTo>
                  <a:cubicBezTo>
                    <a:pt x="13761" y="52"/>
                    <a:pt x="13534" y="123"/>
                    <a:pt x="13314" y="214"/>
                  </a:cubicBezTo>
                  <a:cubicBezTo>
                    <a:pt x="12847" y="409"/>
                    <a:pt x="12438" y="726"/>
                    <a:pt x="12049" y="1044"/>
                  </a:cubicBezTo>
                  <a:cubicBezTo>
                    <a:pt x="10532" y="2270"/>
                    <a:pt x="9131" y="3657"/>
                    <a:pt x="7977" y="5214"/>
                  </a:cubicBezTo>
                  <a:cubicBezTo>
                    <a:pt x="7419" y="5953"/>
                    <a:pt x="6926" y="6731"/>
                    <a:pt x="6498" y="7548"/>
                  </a:cubicBezTo>
                  <a:cubicBezTo>
                    <a:pt x="5175" y="10084"/>
                    <a:pt x="4553" y="13021"/>
                    <a:pt x="5065" y="15829"/>
                  </a:cubicBezTo>
                  <a:cubicBezTo>
                    <a:pt x="5337" y="17340"/>
                    <a:pt x="5934" y="18825"/>
                    <a:pt x="5811" y="20356"/>
                  </a:cubicBezTo>
                  <a:cubicBezTo>
                    <a:pt x="5551" y="23423"/>
                    <a:pt x="2568" y="25511"/>
                    <a:pt x="1187" y="28280"/>
                  </a:cubicBezTo>
                  <a:cubicBezTo>
                    <a:pt x="1135" y="28397"/>
                    <a:pt x="1083" y="28514"/>
                    <a:pt x="1025" y="28637"/>
                  </a:cubicBezTo>
                  <a:cubicBezTo>
                    <a:pt x="0" y="30978"/>
                    <a:pt x="344" y="33753"/>
                    <a:pt x="1641" y="35978"/>
                  </a:cubicBezTo>
                  <a:cubicBezTo>
                    <a:pt x="1926" y="36471"/>
                    <a:pt x="2264" y="36937"/>
                    <a:pt x="2646" y="37365"/>
                  </a:cubicBezTo>
                  <a:cubicBezTo>
                    <a:pt x="4734" y="39726"/>
                    <a:pt x="7951" y="40958"/>
                    <a:pt x="11128" y="41029"/>
                  </a:cubicBezTo>
                  <a:cubicBezTo>
                    <a:pt x="11221" y="41032"/>
                    <a:pt x="11314" y="41033"/>
                    <a:pt x="11406" y="41033"/>
                  </a:cubicBezTo>
                  <a:cubicBezTo>
                    <a:pt x="17718" y="41033"/>
                    <a:pt x="22858" y="36045"/>
                    <a:pt x="29036" y="36045"/>
                  </a:cubicBezTo>
                  <a:cubicBezTo>
                    <a:pt x="29794" y="36045"/>
                    <a:pt x="30568" y="36120"/>
                    <a:pt x="31361" y="36289"/>
                  </a:cubicBezTo>
                  <a:cubicBezTo>
                    <a:pt x="33306" y="36704"/>
                    <a:pt x="35180" y="37411"/>
                    <a:pt x="37106" y="37904"/>
                  </a:cubicBezTo>
                  <a:cubicBezTo>
                    <a:pt x="37314" y="37969"/>
                    <a:pt x="37521" y="38001"/>
                    <a:pt x="37735" y="38007"/>
                  </a:cubicBezTo>
                  <a:lnTo>
                    <a:pt x="377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3"/>
            <p:cNvSpPr/>
            <p:nvPr/>
          </p:nvSpPr>
          <p:spPr>
            <a:xfrm flipH="1">
              <a:off x="7579275" y="-32625"/>
              <a:ext cx="2546428" cy="1365793"/>
            </a:xfrm>
            <a:custGeom>
              <a:avLst/>
              <a:gdLst/>
              <a:ahLst/>
              <a:cxnLst/>
              <a:rect l="l" t="t" r="r" b="b"/>
              <a:pathLst>
                <a:path w="24352" h="15368" extrusionOk="0">
                  <a:moveTo>
                    <a:pt x="24351" y="0"/>
                  </a:moveTo>
                  <a:cubicBezTo>
                    <a:pt x="23654" y="25"/>
                    <a:pt x="22954" y="34"/>
                    <a:pt x="22253" y="34"/>
                  </a:cubicBezTo>
                  <a:cubicBezTo>
                    <a:pt x="20980" y="34"/>
                    <a:pt x="19702" y="7"/>
                    <a:pt x="18430" y="7"/>
                  </a:cubicBezTo>
                  <a:lnTo>
                    <a:pt x="2056" y="7"/>
                  </a:lnTo>
                  <a:cubicBezTo>
                    <a:pt x="1" y="3197"/>
                    <a:pt x="986" y="7574"/>
                    <a:pt x="3061" y="10512"/>
                  </a:cubicBezTo>
                  <a:cubicBezTo>
                    <a:pt x="4603" y="12710"/>
                    <a:pt x="7955" y="15367"/>
                    <a:pt x="10990" y="15367"/>
                  </a:cubicBezTo>
                  <a:cubicBezTo>
                    <a:pt x="11491" y="15367"/>
                    <a:pt x="11984" y="15295"/>
                    <a:pt x="12458" y="15136"/>
                  </a:cubicBezTo>
                  <a:cubicBezTo>
                    <a:pt x="15798" y="14014"/>
                    <a:pt x="15901" y="9507"/>
                    <a:pt x="17082" y="6783"/>
                  </a:cubicBezTo>
                  <a:cubicBezTo>
                    <a:pt x="18541" y="3418"/>
                    <a:pt x="21926" y="2445"/>
                    <a:pt x="24345" y="13"/>
                  </a:cubicBezTo>
                  <a:lnTo>
                    <a:pt x="243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3"/>
            <p:cNvSpPr/>
            <p:nvPr/>
          </p:nvSpPr>
          <p:spPr>
            <a:xfrm>
              <a:off x="7118570" y="4271812"/>
              <a:ext cx="2884478" cy="871683"/>
            </a:xfrm>
            <a:custGeom>
              <a:avLst/>
              <a:gdLst/>
              <a:ahLst/>
              <a:cxnLst/>
              <a:rect l="l" t="t" r="r" b="b"/>
              <a:pathLst>
                <a:path w="20668" h="7349" extrusionOk="0">
                  <a:moveTo>
                    <a:pt x="14637" y="0"/>
                  </a:moveTo>
                  <a:cubicBezTo>
                    <a:pt x="14016" y="0"/>
                    <a:pt x="13403" y="89"/>
                    <a:pt x="12814" y="306"/>
                  </a:cubicBezTo>
                  <a:cubicBezTo>
                    <a:pt x="12218" y="520"/>
                    <a:pt x="11686" y="863"/>
                    <a:pt x="11161" y="1220"/>
                  </a:cubicBezTo>
                  <a:cubicBezTo>
                    <a:pt x="10610" y="1603"/>
                    <a:pt x="10071" y="2005"/>
                    <a:pt x="9488" y="2329"/>
                  </a:cubicBezTo>
                  <a:cubicBezTo>
                    <a:pt x="8080" y="3107"/>
                    <a:pt x="6459" y="3367"/>
                    <a:pt x="4909" y="3769"/>
                  </a:cubicBezTo>
                  <a:cubicBezTo>
                    <a:pt x="3360" y="4177"/>
                    <a:pt x="1764" y="4780"/>
                    <a:pt x="746" y="6019"/>
                  </a:cubicBezTo>
                  <a:cubicBezTo>
                    <a:pt x="422" y="6414"/>
                    <a:pt x="176" y="6868"/>
                    <a:pt x="0" y="7348"/>
                  </a:cubicBezTo>
                  <a:lnTo>
                    <a:pt x="20667" y="7348"/>
                  </a:lnTo>
                  <a:lnTo>
                    <a:pt x="20667" y="1907"/>
                  </a:lnTo>
                  <a:cubicBezTo>
                    <a:pt x="20648" y="1894"/>
                    <a:pt x="20635" y="1888"/>
                    <a:pt x="20616" y="1875"/>
                  </a:cubicBezTo>
                  <a:cubicBezTo>
                    <a:pt x="19721" y="1252"/>
                    <a:pt x="18677" y="844"/>
                    <a:pt x="17626" y="520"/>
                  </a:cubicBezTo>
                  <a:lnTo>
                    <a:pt x="17438" y="468"/>
                  </a:lnTo>
                  <a:cubicBezTo>
                    <a:pt x="16529" y="202"/>
                    <a:pt x="15575" y="0"/>
                    <a:pt x="146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3"/>
            <p:cNvSpPr/>
            <p:nvPr/>
          </p:nvSpPr>
          <p:spPr>
            <a:xfrm>
              <a:off x="-294375" y="3987294"/>
              <a:ext cx="1393473" cy="1156193"/>
            </a:xfrm>
            <a:custGeom>
              <a:avLst/>
              <a:gdLst/>
              <a:ahLst/>
              <a:cxnLst/>
              <a:rect l="l" t="t" r="r" b="b"/>
              <a:pathLst>
                <a:path w="32412" h="31644" extrusionOk="0">
                  <a:moveTo>
                    <a:pt x="7951" y="1"/>
                  </a:moveTo>
                  <a:cubicBezTo>
                    <a:pt x="5440" y="1"/>
                    <a:pt x="2934" y="490"/>
                    <a:pt x="577" y="1463"/>
                  </a:cubicBezTo>
                  <a:cubicBezTo>
                    <a:pt x="383" y="1541"/>
                    <a:pt x="188" y="1625"/>
                    <a:pt x="0" y="1716"/>
                  </a:cubicBezTo>
                  <a:lnTo>
                    <a:pt x="0" y="31643"/>
                  </a:lnTo>
                  <a:lnTo>
                    <a:pt x="32242" y="31643"/>
                  </a:lnTo>
                  <a:cubicBezTo>
                    <a:pt x="32411" y="30450"/>
                    <a:pt x="32392" y="29237"/>
                    <a:pt x="32178" y="28051"/>
                  </a:cubicBezTo>
                  <a:cubicBezTo>
                    <a:pt x="31866" y="26326"/>
                    <a:pt x="31166" y="24614"/>
                    <a:pt x="29882" y="23414"/>
                  </a:cubicBezTo>
                  <a:cubicBezTo>
                    <a:pt x="28773" y="22363"/>
                    <a:pt x="27314" y="21780"/>
                    <a:pt x="26049" y="20924"/>
                  </a:cubicBezTo>
                  <a:cubicBezTo>
                    <a:pt x="23909" y="19445"/>
                    <a:pt x="22405" y="17215"/>
                    <a:pt x="21841" y="14679"/>
                  </a:cubicBezTo>
                  <a:cubicBezTo>
                    <a:pt x="21257" y="12001"/>
                    <a:pt x="21757" y="9115"/>
                    <a:pt x="20745" y="6573"/>
                  </a:cubicBezTo>
                  <a:cubicBezTo>
                    <a:pt x="19604" y="3694"/>
                    <a:pt x="16724" y="1839"/>
                    <a:pt x="13774" y="899"/>
                  </a:cubicBezTo>
                  <a:cubicBezTo>
                    <a:pt x="11875" y="299"/>
                    <a:pt x="9911" y="1"/>
                    <a:pt x="79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3"/>
            <p:cNvSpPr/>
            <p:nvPr/>
          </p:nvSpPr>
          <p:spPr>
            <a:xfrm>
              <a:off x="-294387" y="146756"/>
              <a:ext cx="575719" cy="181931"/>
            </a:xfrm>
            <a:custGeom>
              <a:avLst/>
              <a:gdLst/>
              <a:ahLst/>
              <a:cxnLst/>
              <a:rect l="l" t="t" r="r" b="b"/>
              <a:pathLst>
                <a:path w="15468" h="4888" extrusionOk="0">
                  <a:moveTo>
                    <a:pt x="6429" y="1"/>
                  </a:moveTo>
                  <a:cubicBezTo>
                    <a:pt x="5774" y="1"/>
                    <a:pt x="5123" y="213"/>
                    <a:pt x="4630" y="645"/>
                  </a:cubicBezTo>
                  <a:cubicBezTo>
                    <a:pt x="3814" y="1358"/>
                    <a:pt x="3558" y="2500"/>
                    <a:pt x="3343" y="3559"/>
                  </a:cubicBezTo>
                  <a:cubicBezTo>
                    <a:pt x="2992" y="3381"/>
                    <a:pt x="2612" y="3293"/>
                    <a:pt x="2235" y="3293"/>
                  </a:cubicBezTo>
                  <a:cubicBezTo>
                    <a:pt x="1705" y="3293"/>
                    <a:pt x="1181" y="3466"/>
                    <a:pt x="748" y="3801"/>
                  </a:cubicBezTo>
                  <a:cubicBezTo>
                    <a:pt x="402" y="4085"/>
                    <a:pt x="139" y="4466"/>
                    <a:pt x="1" y="4888"/>
                  </a:cubicBezTo>
                  <a:lnTo>
                    <a:pt x="15468" y="4888"/>
                  </a:lnTo>
                  <a:cubicBezTo>
                    <a:pt x="15316" y="4466"/>
                    <a:pt x="15032" y="4113"/>
                    <a:pt x="14651" y="3870"/>
                  </a:cubicBezTo>
                  <a:cubicBezTo>
                    <a:pt x="14328" y="3672"/>
                    <a:pt x="13962" y="3573"/>
                    <a:pt x="13595" y="3573"/>
                  </a:cubicBezTo>
                  <a:cubicBezTo>
                    <a:pt x="13295" y="3573"/>
                    <a:pt x="12994" y="3640"/>
                    <a:pt x="12713" y="3773"/>
                  </a:cubicBezTo>
                  <a:cubicBezTo>
                    <a:pt x="12658" y="3081"/>
                    <a:pt x="12208" y="2472"/>
                    <a:pt x="11558" y="2216"/>
                  </a:cubicBezTo>
                  <a:cubicBezTo>
                    <a:pt x="11353" y="2141"/>
                    <a:pt x="11141" y="2105"/>
                    <a:pt x="10930" y="2105"/>
                  </a:cubicBezTo>
                  <a:cubicBezTo>
                    <a:pt x="10463" y="2105"/>
                    <a:pt x="10003" y="2284"/>
                    <a:pt x="9655" y="2618"/>
                  </a:cubicBezTo>
                  <a:cubicBezTo>
                    <a:pt x="9329" y="1600"/>
                    <a:pt x="8617" y="687"/>
                    <a:pt x="7634" y="251"/>
                  </a:cubicBezTo>
                  <a:cubicBezTo>
                    <a:pt x="7257" y="85"/>
                    <a:pt x="6842" y="1"/>
                    <a:pt x="6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3"/>
            <p:cNvSpPr/>
            <p:nvPr/>
          </p:nvSpPr>
          <p:spPr>
            <a:xfrm>
              <a:off x="-212659" y="4605975"/>
              <a:ext cx="643199" cy="203333"/>
            </a:xfrm>
            <a:custGeom>
              <a:avLst/>
              <a:gdLst/>
              <a:ahLst/>
              <a:cxnLst/>
              <a:rect l="l" t="t" r="r" b="b"/>
              <a:pathLst>
                <a:path w="17281" h="5463" extrusionOk="0">
                  <a:moveTo>
                    <a:pt x="7163" y="1"/>
                  </a:moveTo>
                  <a:cubicBezTo>
                    <a:pt x="6435" y="1"/>
                    <a:pt x="5714" y="235"/>
                    <a:pt x="5170" y="715"/>
                  </a:cubicBezTo>
                  <a:cubicBezTo>
                    <a:pt x="4257" y="1518"/>
                    <a:pt x="3966" y="2792"/>
                    <a:pt x="3724" y="3982"/>
                  </a:cubicBezTo>
                  <a:cubicBezTo>
                    <a:pt x="3333" y="3779"/>
                    <a:pt x="2909" y="3680"/>
                    <a:pt x="2487" y="3680"/>
                  </a:cubicBezTo>
                  <a:cubicBezTo>
                    <a:pt x="1899" y="3680"/>
                    <a:pt x="1314" y="3873"/>
                    <a:pt x="831" y="4252"/>
                  </a:cubicBezTo>
                  <a:cubicBezTo>
                    <a:pt x="444" y="4570"/>
                    <a:pt x="153" y="4985"/>
                    <a:pt x="1" y="5463"/>
                  </a:cubicBezTo>
                  <a:lnTo>
                    <a:pt x="17281" y="5463"/>
                  </a:lnTo>
                  <a:cubicBezTo>
                    <a:pt x="17101" y="4992"/>
                    <a:pt x="16783" y="4598"/>
                    <a:pt x="16360" y="4328"/>
                  </a:cubicBezTo>
                  <a:cubicBezTo>
                    <a:pt x="15999" y="4107"/>
                    <a:pt x="15589" y="3997"/>
                    <a:pt x="15178" y="3997"/>
                  </a:cubicBezTo>
                  <a:cubicBezTo>
                    <a:pt x="14842" y="3997"/>
                    <a:pt x="14506" y="4071"/>
                    <a:pt x="14194" y="4217"/>
                  </a:cubicBezTo>
                  <a:cubicBezTo>
                    <a:pt x="14132" y="3442"/>
                    <a:pt x="13627" y="2771"/>
                    <a:pt x="12900" y="2480"/>
                  </a:cubicBezTo>
                  <a:cubicBezTo>
                    <a:pt x="12671" y="2396"/>
                    <a:pt x="12432" y="2355"/>
                    <a:pt x="12196" y="2355"/>
                  </a:cubicBezTo>
                  <a:cubicBezTo>
                    <a:pt x="11677" y="2355"/>
                    <a:pt x="11168" y="2552"/>
                    <a:pt x="10783" y="2923"/>
                  </a:cubicBezTo>
                  <a:cubicBezTo>
                    <a:pt x="10423" y="1788"/>
                    <a:pt x="9613" y="771"/>
                    <a:pt x="8527" y="286"/>
                  </a:cubicBezTo>
                  <a:cubicBezTo>
                    <a:pt x="8099" y="97"/>
                    <a:pt x="7630" y="1"/>
                    <a:pt x="71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3"/>
            <p:cNvSpPr/>
            <p:nvPr/>
          </p:nvSpPr>
          <p:spPr>
            <a:xfrm>
              <a:off x="8608415" y="252563"/>
              <a:ext cx="608696" cy="192465"/>
            </a:xfrm>
            <a:custGeom>
              <a:avLst/>
              <a:gdLst/>
              <a:ahLst/>
              <a:cxnLst/>
              <a:rect l="l" t="t" r="r" b="b"/>
              <a:pathLst>
                <a:path w="16354" h="5171" extrusionOk="0">
                  <a:moveTo>
                    <a:pt x="6786" y="0"/>
                  </a:moveTo>
                  <a:cubicBezTo>
                    <a:pt x="6094" y="0"/>
                    <a:pt x="5407" y="222"/>
                    <a:pt x="4886" y="679"/>
                  </a:cubicBezTo>
                  <a:cubicBezTo>
                    <a:pt x="4028" y="1433"/>
                    <a:pt x="3751" y="2637"/>
                    <a:pt x="3523" y="3766"/>
                  </a:cubicBezTo>
                  <a:cubicBezTo>
                    <a:pt x="3154" y="3576"/>
                    <a:pt x="2755" y="3483"/>
                    <a:pt x="2357" y="3483"/>
                  </a:cubicBezTo>
                  <a:cubicBezTo>
                    <a:pt x="1798" y="3483"/>
                    <a:pt x="1243" y="3666"/>
                    <a:pt x="782" y="4022"/>
                  </a:cubicBezTo>
                  <a:cubicBezTo>
                    <a:pt x="416" y="4326"/>
                    <a:pt x="146" y="4721"/>
                    <a:pt x="0" y="5170"/>
                  </a:cubicBezTo>
                  <a:lnTo>
                    <a:pt x="16353" y="5170"/>
                  </a:lnTo>
                  <a:cubicBezTo>
                    <a:pt x="16187" y="4721"/>
                    <a:pt x="15883" y="4347"/>
                    <a:pt x="15481" y="4091"/>
                  </a:cubicBezTo>
                  <a:cubicBezTo>
                    <a:pt x="15139" y="3881"/>
                    <a:pt x="14752" y="3777"/>
                    <a:pt x="14364" y="3777"/>
                  </a:cubicBezTo>
                  <a:cubicBezTo>
                    <a:pt x="14047" y="3777"/>
                    <a:pt x="13729" y="3847"/>
                    <a:pt x="13433" y="3987"/>
                  </a:cubicBezTo>
                  <a:cubicBezTo>
                    <a:pt x="13370" y="3253"/>
                    <a:pt x="12900" y="2617"/>
                    <a:pt x="12208" y="2347"/>
                  </a:cubicBezTo>
                  <a:cubicBezTo>
                    <a:pt x="11991" y="2267"/>
                    <a:pt x="11766" y="2228"/>
                    <a:pt x="11542" y="2228"/>
                  </a:cubicBezTo>
                  <a:cubicBezTo>
                    <a:pt x="11051" y="2228"/>
                    <a:pt x="10567" y="2415"/>
                    <a:pt x="10201" y="2762"/>
                  </a:cubicBezTo>
                  <a:cubicBezTo>
                    <a:pt x="9862" y="1689"/>
                    <a:pt x="9101" y="721"/>
                    <a:pt x="8069" y="264"/>
                  </a:cubicBezTo>
                  <a:cubicBezTo>
                    <a:pt x="7667" y="89"/>
                    <a:pt x="7225" y="0"/>
                    <a:pt x="67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3"/>
            <p:cNvSpPr/>
            <p:nvPr/>
          </p:nvSpPr>
          <p:spPr>
            <a:xfrm>
              <a:off x="8376700" y="4684269"/>
              <a:ext cx="643198" cy="256823"/>
            </a:xfrm>
            <a:custGeom>
              <a:avLst/>
              <a:gdLst/>
              <a:ahLst/>
              <a:cxnLst/>
              <a:rect l="l" t="t" r="r" b="b"/>
              <a:pathLst>
                <a:path w="20665" h="8252" extrusionOk="0">
                  <a:moveTo>
                    <a:pt x="9551" y="0"/>
                  </a:moveTo>
                  <a:cubicBezTo>
                    <a:pt x="8264" y="0"/>
                    <a:pt x="7120" y="1002"/>
                    <a:pt x="6568" y="2175"/>
                  </a:cubicBezTo>
                  <a:cubicBezTo>
                    <a:pt x="6000" y="3386"/>
                    <a:pt x="5931" y="4757"/>
                    <a:pt x="5869" y="6085"/>
                  </a:cubicBezTo>
                  <a:cubicBezTo>
                    <a:pt x="5221" y="5681"/>
                    <a:pt x="4484" y="5479"/>
                    <a:pt x="3746" y="5479"/>
                  </a:cubicBezTo>
                  <a:cubicBezTo>
                    <a:pt x="3018" y="5479"/>
                    <a:pt x="2290" y="5676"/>
                    <a:pt x="1647" y="6071"/>
                  </a:cubicBezTo>
                  <a:cubicBezTo>
                    <a:pt x="858" y="6584"/>
                    <a:pt x="277" y="7352"/>
                    <a:pt x="0" y="8251"/>
                  </a:cubicBezTo>
                  <a:lnTo>
                    <a:pt x="20478" y="8251"/>
                  </a:lnTo>
                  <a:cubicBezTo>
                    <a:pt x="20540" y="8231"/>
                    <a:pt x="20602" y="8217"/>
                    <a:pt x="20664" y="8203"/>
                  </a:cubicBezTo>
                  <a:cubicBezTo>
                    <a:pt x="20595" y="7497"/>
                    <a:pt x="20138" y="6895"/>
                    <a:pt x="19488" y="6625"/>
                  </a:cubicBezTo>
                  <a:cubicBezTo>
                    <a:pt x="19271" y="6546"/>
                    <a:pt x="19046" y="6508"/>
                    <a:pt x="18823" y="6508"/>
                  </a:cubicBezTo>
                  <a:cubicBezTo>
                    <a:pt x="18360" y="6508"/>
                    <a:pt x="17905" y="6672"/>
                    <a:pt x="17550" y="6985"/>
                  </a:cubicBezTo>
                  <a:cubicBezTo>
                    <a:pt x="17730" y="5968"/>
                    <a:pt x="17156" y="4860"/>
                    <a:pt x="16222" y="4424"/>
                  </a:cubicBezTo>
                  <a:cubicBezTo>
                    <a:pt x="15918" y="4284"/>
                    <a:pt x="15586" y="4217"/>
                    <a:pt x="15254" y="4217"/>
                  </a:cubicBezTo>
                  <a:cubicBezTo>
                    <a:pt x="14555" y="4217"/>
                    <a:pt x="13853" y="4513"/>
                    <a:pt x="13398" y="5047"/>
                  </a:cubicBezTo>
                  <a:cubicBezTo>
                    <a:pt x="13170" y="3940"/>
                    <a:pt x="12934" y="2798"/>
                    <a:pt x="12360" y="1829"/>
                  </a:cubicBezTo>
                  <a:cubicBezTo>
                    <a:pt x="11779" y="853"/>
                    <a:pt x="10789" y="44"/>
                    <a:pt x="9654" y="2"/>
                  </a:cubicBezTo>
                  <a:cubicBezTo>
                    <a:pt x="9620" y="1"/>
                    <a:pt x="9585" y="0"/>
                    <a:pt x="95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6" name="Google Shape;346;p13"/>
            <p:cNvGrpSpPr/>
            <p:nvPr/>
          </p:nvGrpSpPr>
          <p:grpSpPr>
            <a:xfrm>
              <a:off x="144308" y="556851"/>
              <a:ext cx="575692" cy="776300"/>
              <a:chOff x="7364875" y="1091625"/>
              <a:chExt cx="874380" cy="1179071"/>
            </a:xfrm>
          </p:grpSpPr>
          <p:sp>
            <p:nvSpPr>
              <p:cNvPr id="347" name="Google Shape;347;p13"/>
              <p:cNvSpPr/>
              <p:nvPr/>
            </p:nvSpPr>
            <p:spPr>
              <a:xfrm>
                <a:off x="7364875" y="1091625"/>
                <a:ext cx="874380" cy="874447"/>
              </a:xfrm>
              <a:custGeom>
                <a:avLst/>
                <a:gdLst/>
                <a:ahLst/>
                <a:cxnLst/>
                <a:rect l="l" t="t" r="r" b="b"/>
                <a:pathLst>
                  <a:path w="13068" h="13069" extrusionOk="0">
                    <a:moveTo>
                      <a:pt x="4757" y="1"/>
                    </a:moveTo>
                    <a:cubicBezTo>
                      <a:pt x="4737" y="1"/>
                      <a:pt x="4716" y="1"/>
                      <a:pt x="4695" y="2"/>
                    </a:cubicBezTo>
                    <a:cubicBezTo>
                      <a:pt x="3794" y="28"/>
                      <a:pt x="2931" y="423"/>
                      <a:pt x="2238" y="994"/>
                    </a:cubicBezTo>
                    <a:cubicBezTo>
                      <a:pt x="1829" y="1325"/>
                      <a:pt x="1466" y="1720"/>
                      <a:pt x="1245" y="2200"/>
                    </a:cubicBezTo>
                    <a:cubicBezTo>
                      <a:pt x="1025" y="2673"/>
                      <a:pt x="954" y="3212"/>
                      <a:pt x="947" y="3737"/>
                    </a:cubicBezTo>
                    <a:cubicBezTo>
                      <a:pt x="947" y="4359"/>
                      <a:pt x="1031" y="4975"/>
                      <a:pt x="1200" y="5572"/>
                    </a:cubicBezTo>
                    <a:cubicBezTo>
                      <a:pt x="1362" y="6136"/>
                      <a:pt x="1609" y="6713"/>
                      <a:pt x="1479" y="7284"/>
                    </a:cubicBezTo>
                    <a:cubicBezTo>
                      <a:pt x="1369" y="7783"/>
                      <a:pt x="1005" y="8166"/>
                      <a:pt x="694" y="8581"/>
                    </a:cubicBezTo>
                    <a:cubicBezTo>
                      <a:pt x="571" y="8737"/>
                      <a:pt x="467" y="8899"/>
                      <a:pt x="376" y="9067"/>
                    </a:cubicBezTo>
                    <a:cubicBezTo>
                      <a:pt x="0" y="9846"/>
                      <a:pt x="124" y="10773"/>
                      <a:pt x="694" y="11428"/>
                    </a:cubicBezTo>
                    <a:cubicBezTo>
                      <a:pt x="1110" y="11861"/>
                      <a:pt x="1679" y="12097"/>
                      <a:pt x="2259" y="12097"/>
                    </a:cubicBezTo>
                    <a:cubicBezTo>
                      <a:pt x="2511" y="12097"/>
                      <a:pt x="2765" y="12052"/>
                      <a:pt x="3009" y="11960"/>
                    </a:cubicBezTo>
                    <a:cubicBezTo>
                      <a:pt x="3316" y="11837"/>
                      <a:pt x="3638" y="11638"/>
                      <a:pt x="3951" y="11638"/>
                    </a:cubicBezTo>
                    <a:cubicBezTo>
                      <a:pt x="4036" y="11638"/>
                      <a:pt x="4120" y="11653"/>
                      <a:pt x="4202" y="11687"/>
                    </a:cubicBezTo>
                    <a:cubicBezTo>
                      <a:pt x="4416" y="11778"/>
                      <a:pt x="4553" y="11992"/>
                      <a:pt x="4708" y="12167"/>
                    </a:cubicBezTo>
                    <a:cubicBezTo>
                      <a:pt x="5212" y="12743"/>
                      <a:pt x="5937" y="13069"/>
                      <a:pt x="6699" y="13069"/>
                    </a:cubicBezTo>
                    <a:cubicBezTo>
                      <a:pt x="6762" y="13069"/>
                      <a:pt x="6824" y="13066"/>
                      <a:pt x="6887" y="13062"/>
                    </a:cubicBezTo>
                    <a:cubicBezTo>
                      <a:pt x="7737" y="12984"/>
                      <a:pt x="8223" y="12206"/>
                      <a:pt x="8988" y="12109"/>
                    </a:cubicBezTo>
                    <a:cubicBezTo>
                      <a:pt x="9072" y="12099"/>
                      <a:pt x="9155" y="12095"/>
                      <a:pt x="9238" y="12095"/>
                    </a:cubicBezTo>
                    <a:cubicBezTo>
                      <a:pt x="9805" y="12095"/>
                      <a:pt x="10350" y="12293"/>
                      <a:pt x="10929" y="12293"/>
                    </a:cubicBezTo>
                    <a:cubicBezTo>
                      <a:pt x="11115" y="12293"/>
                      <a:pt x="11304" y="12273"/>
                      <a:pt x="11498" y="12219"/>
                    </a:cubicBezTo>
                    <a:cubicBezTo>
                      <a:pt x="12334" y="11986"/>
                      <a:pt x="13067" y="11175"/>
                      <a:pt x="12899" y="10332"/>
                    </a:cubicBezTo>
                    <a:cubicBezTo>
                      <a:pt x="12801" y="9813"/>
                      <a:pt x="12412" y="9418"/>
                      <a:pt x="12043" y="9022"/>
                    </a:cubicBezTo>
                    <a:cubicBezTo>
                      <a:pt x="11666" y="8626"/>
                      <a:pt x="11297" y="8211"/>
                      <a:pt x="11277" y="7680"/>
                    </a:cubicBezTo>
                    <a:cubicBezTo>
                      <a:pt x="11251" y="7044"/>
                      <a:pt x="11744" y="6493"/>
                      <a:pt x="11829" y="5864"/>
                    </a:cubicBezTo>
                    <a:cubicBezTo>
                      <a:pt x="11965" y="4839"/>
                      <a:pt x="10940" y="3957"/>
                      <a:pt x="9909" y="3860"/>
                    </a:cubicBezTo>
                    <a:cubicBezTo>
                      <a:pt x="9449" y="3815"/>
                      <a:pt x="8956" y="3880"/>
                      <a:pt x="8534" y="3685"/>
                    </a:cubicBezTo>
                    <a:cubicBezTo>
                      <a:pt x="7607" y="3270"/>
                      <a:pt x="7562" y="1986"/>
                      <a:pt x="7010" y="1136"/>
                    </a:cubicBezTo>
                    <a:cubicBezTo>
                      <a:pt x="6535" y="402"/>
                      <a:pt x="5633" y="1"/>
                      <a:pt x="475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8" name="Google Shape;348;p13"/>
              <p:cNvGrpSpPr/>
              <p:nvPr/>
            </p:nvGrpSpPr>
            <p:grpSpPr>
              <a:xfrm>
                <a:off x="7663423" y="1387060"/>
                <a:ext cx="222128" cy="883636"/>
                <a:chOff x="5952600" y="1765975"/>
                <a:chExt cx="55825" cy="222075"/>
              </a:xfrm>
            </p:grpSpPr>
            <p:sp>
              <p:nvSpPr>
                <p:cNvPr id="349" name="Google Shape;349;p13"/>
                <p:cNvSpPr/>
                <p:nvPr/>
              </p:nvSpPr>
              <p:spPr>
                <a:xfrm>
                  <a:off x="5978425" y="1765975"/>
                  <a:ext cx="3100" cy="22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8883" extrusionOk="0">
                      <a:moveTo>
                        <a:pt x="62" y="0"/>
                      </a:moveTo>
                      <a:cubicBezTo>
                        <a:pt x="31" y="0"/>
                        <a:pt x="0" y="22"/>
                        <a:pt x="0" y="64"/>
                      </a:cubicBezTo>
                      <a:lnTo>
                        <a:pt x="0" y="8818"/>
                      </a:lnTo>
                      <a:cubicBezTo>
                        <a:pt x="0" y="8851"/>
                        <a:pt x="26" y="8877"/>
                        <a:pt x="65" y="8883"/>
                      </a:cubicBezTo>
                      <a:cubicBezTo>
                        <a:pt x="98" y="8877"/>
                        <a:pt x="124" y="8851"/>
                        <a:pt x="124" y="8818"/>
                      </a:cubicBezTo>
                      <a:lnTo>
                        <a:pt x="124" y="64"/>
                      </a:lnTo>
                      <a:cubicBezTo>
                        <a:pt x="124" y="22"/>
                        <a:pt x="93" y="0"/>
                        <a:pt x="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350;p13"/>
                <p:cNvSpPr/>
                <p:nvPr/>
              </p:nvSpPr>
              <p:spPr>
                <a:xfrm>
                  <a:off x="5959325" y="1782625"/>
                  <a:ext cx="42950" cy="2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8" h="1097" extrusionOk="0">
                      <a:moveTo>
                        <a:pt x="1652" y="0"/>
                      </a:moveTo>
                      <a:cubicBezTo>
                        <a:pt x="1634" y="0"/>
                        <a:pt x="1615" y="8"/>
                        <a:pt x="1601" y="27"/>
                      </a:cubicBezTo>
                      <a:lnTo>
                        <a:pt x="829" y="928"/>
                      </a:lnTo>
                      <a:lnTo>
                        <a:pt x="135" y="27"/>
                      </a:lnTo>
                      <a:cubicBezTo>
                        <a:pt x="121" y="9"/>
                        <a:pt x="103" y="1"/>
                        <a:pt x="86" y="1"/>
                      </a:cubicBezTo>
                      <a:cubicBezTo>
                        <a:pt x="41" y="1"/>
                        <a:pt x="0" y="53"/>
                        <a:pt x="38" y="105"/>
                      </a:cubicBezTo>
                      <a:lnTo>
                        <a:pt x="777" y="1071"/>
                      </a:lnTo>
                      <a:cubicBezTo>
                        <a:pt x="790" y="1084"/>
                        <a:pt x="810" y="1090"/>
                        <a:pt x="829" y="1097"/>
                      </a:cubicBezTo>
                      <a:cubicBezTo>
                        <a:pt x="842" y="1097"/>
                        <a:pt x="862" y="1084"/>
                        <a:pt x="875" y="1071"/>
                      </a:cubicBezTo>
                      <a:lnTo>
                        <a:pt x="1698" y="105"/>
                      </a:lnTo>
                      <a:cubicBezTo>
                        <a:pt x="1718" y="79"/>
                        <a:pt x="1718" y="40"/>
                        <a:pt x="1692" y="14"/>
                      </a:cubicBezTo>
                      <a:cubicBezTo>
                        <a:pt x="1680" y="5"/>
                        <a:pt x="1667" y="0"/>
                        <a:pt x="16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351;p13"/>
                <p:cNvSpPr/>
                <p:nvPr/>
              </p:nvSpPr>
              <p:spPr>
                <a:xfrm>
                  <a:off x="5978900" y="1838125"/>
                  <a:ext cx="29525" cy="2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" h="855" extrusionOk="0">
                      <a:moveTo>
                        <a:pt x="1104" y="1"/>
                      </a:moveTo>
                      <a:cubicBezTo>
                        <a:pt x="1092" y="1"/>
                        <a:pt x="1080" y="4"/>
                        <a:pt x="1071" y="12"/>
                      </a:cubicBezTo>
                      <a:lnTo>
                        <a:pt x="46" y="744"/>
                      </a:lnTo>
                      <a:cubicBezTo>
                        <a:pt x="1" y="777"/>
                        <a:pt x="20" y="855"/>
                        <a:pt x="85" y="855"/>
                      </a:cubicBezTo>
                      <a:cubicBezTo>
                        <a:pt x="98" y="855"/>
                        <a:pt x="111" y="855"/>
                        <a:pt x="117" y="842"/>
                      </a:cubicBezTo>
                      <a:lnTo>
                        <a:pt x="1142" y="115"/>
                      </a:lnTo>
                      <a:cubicBezTo>
                        <a:pt x="1175" y="96"/>
                        <a:pt x="1181" y="57"/>
                        <a:pt x="1162" y="31"/>
                      </a:cubicBezTo>
                      <a:cubicBezTo>
                        <a:pt x="1145" y="11"/>
                        <a:pt x="1124" y="1"/>
                        <a:pt x="11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352;p13"/>
                <p:cNvSpPr/>
                <p:nvPr/>
              </p:nvSpPr>
              <p:spPr>
                <a:xfrm>
                  <a:off x="5952600" y="1852550"/>
                  <a:ext cx="29250" cy="4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666" extrusionOk="0">
                      <a:moveTo>
                        <a:pt x="94" y="1"/>
                      </a:moveTo>
                      <a:cubicBezTo>
                        <a:pt x="47" y="1"/>
                        <a:pt x="1" y="53"/>
                        <a:pt x="41" y="102"/>
                      </a:cubicBezTo>
                      <a:lnTo>
                        <a:pt x="1040" y="1633"/>
                      </a:lnTo>
                      <a:cubicBezTo>
                        <a:pt x="1053" y="1652"/>
                        <a:pt x="1072" y="1665"/>
                        <a:pt x="1098" y="1665"/>
                      </a:cubicBezTo>
                      <a:cubicBezTo>
                        <a:pt x="1105" y="1665"/>
                        <a:pt x="1118" y="1659"/>
                        <a:pt x="1131" y="1652"/>
                      </a:cubicBezTo>
                      <a:cubicBezTo>
                        <a:pt x="1157" y="1633"/>
                        <a:pt x="1169" y="1594"/>
                        <a:pt x="1150" y="1568"/>
                      </a:cubicBezTo>
                      <a:lnTo>
                        <a:pt x="151" y="38"/>
                      </a:lnTo>
                      <a:cubicBezTo>
                        <a:pt x="137" y="11"/>
                        <a:pt x="116" y="1"/>
                        <a:pt x="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53" name="Google Shape;353;p13"/>
            <p:cNvGrpSpPr/>
            <p:nvPr/>
          </p:nvGrpSpPr>
          <p:grpSpPr>
            <a:xfrm flipH="1">
              <a:off x="8624921" y="3737201"/>
              <a:ext cx="575692" cy="776300"/>
              <a:chOff x="7364875" y="1091625"/>
              <a:chExt cx="874380" cy="1179071"/>
            </a:xfrm>
          </p:grpSpPr>
          <p:sp>
            <p:nvSpPr>
              <p:cNvPr id="354" name="Google Shape;354;p13"/>
              <p:cNvSpPr/>
              <p:nvPr/>
            </p:nvSpPr>
            <p:spPr>
              <a:xfrm>
                <a:off x="7364875" y="1091625"/>
                <a:ext cx="874380" cy="874447"/>
              </a:xfrm>
              <a:custGeom>
                <a:avLst/>
                <a:gdLst/>
                <a:ahLst/>
                <a:cxnLst/>
                <a:rect l="l" t="t" r="r" b="b"/>
                <a:pathLst>
                  <a:path w="13068" h="13069" extrusionOk="0">
                    <a:moveTo>
                      <a:pt x="4757" y="1"/>
                    </a:moveTo>
                    <a:cubicBezTo>
                      <a:pt x="4737" y="1"/>
                      <a:pt x="4716" y="1"/>
                      <a:pt x="4695" y="2"/>
                    </a:cubicBezTo>
                    <a:cubicBezTo>
                      <a:pt x="3794" y="28"/>
                      <a:pt x="2931" y="423"/>
                      <a:pt x="2238" y="994"/>
                    </a:cubicBezTo>
                    <a:cubicBezTo>
                      <a:pt x="1829" y="1325"/>
                      <a:pt x="1466" y="1720"/>
                      <a:pt x="1245" y="2200"/>
                    </a:cubicBezTo>
                    <a:cubicBezTo>
                      <a:pt x="1025" y="2673"/>
                      <a:pt x="954" y="3212"/>
                      <a:pt x="947" y="3737"/>
                    </a:cubicBezTo>
                    <a:cubicBezTo>
                      <a:pt x="947" y="4359"/>
                      <a:pt x="1031" y="4975"/>
                      <a:pt x="1200" y="5572"/>
                    </a:cubicBezTo>
                    <a:cubicBezTo>
                      <a:pt x="1362" y="6136"/>
                      <a:pt x="1609" y="6713"/>
                      <a:pt x="1479" y="7284"/>
                    </a:cubicBezTo>
                    <a:cubicBezTo>
                      <a:pt x="1369" y="7783"/>
                      <a:pt x="1005" y="8166"/>
                      <a:pt x="694" y="8581"/>
                    </a:cubicBezTo>
                    <a:cubicBezTo>
                      <a:pt x="571" y="8737"/>
                      <a:pt x="467" y="8899"/>
                      <a:pt x="376" y="9067"/>
                    </a:cubicBezTo>
                    <a:cubicBezTo>
                      <a:pt x="0" y="9846"/>
                      <a:pt x="124" y="10773"/>
                      <a:pt x="694" y="11428"/>
                    </a:cubicBezTo>
                    <a:cubicBezTo>
                      <a:pt x="1110" y="11861"/>
                      <a:pt x="1679" y="12097"/>
                      <a:pt x="2259" y="12097"/>
                    </a:cubicBezTo>
                    <a:cubicBezTo>
                      <a:pt x="2511" y="12097"/>
                      <a:pt x="2765" y="12052"/>
                      <a:pt x="3009" y="11960"/>
                    </a:cubicBezTo>
                    <a:cubicBezTo>
                      <a:pt x="3316" y="11837"/>
                      <a:pt x="3638" y="11638"/>
                      <a:pt x="3951" y="11638"/>
                    </a:cubicBezTo>
                    <a:cubicBezTo>
                      <a:pt x="4036" y="11638"/>
                      <a:pt x="4120" y="11653"/>
                      <a:pt x="4202" y="11687"/>
                    </a:cubicBezTo>
                    <a:cubicBezTo>
                      <a:pt x="4416" y="11778"/>
                      <a:pt x="4553" y="11992"/>
                      <a:pt x="4708" y="12167"/>
                    </a:cubicBezTo>
                    <a:cubicBezTo>
                      <a:pt x="5212" y="12743"/>
                      <a:pt x="5937" y="13069"/>
                      <a:pt x="6699" y="13069"/>
                    </a:cubicBezTo>
                    <a:cubicBezTo>
                      <a:pt x="6762" y="13069"/>
                      <a:pt x="6824" y="13066"/>
                      <a:pt x="6887" y="13062"/>
                    </a:cubicBezTo>
                    <a:cubicBezTo>
                      <a:pt x="7737" y="12984"/>
                      <a:pt x="8223" y="12206"/>
                      <a:pt x="8988" y="12109"/>
                    </a:cubicBezTo>
                    <a:cubicBezTo>
                      <a:pt x="9072" y="12099"/>
                      <a:pt x="9155" y="12095"/>
                      <a:pt x="9238" y="12095"/>
                    </a:cubicBezTo>
                    <a:cubicBezTo>
                      <a:pt x="9805" y="12095"/>
                      <a:pt x="10350" y="12293"/>
                      <a:pt x="10929" y="12293"/>
                    </a:cubicBezTo>
                    <a:cubicBezTo>
                      <a:pt x="11115" y="12293"/>
                      <a:pt x="11304" y="12273"/>
                      <a:pt x="11498" y="12219"/>
                    </a:cubicBezTo>
                    <a:cubicBezTo>
                      <a:pt x="12334" y="11986"/>
                      <a:pt x="13067" y="11175"/>
                      <a:pt x="12899" y="10332"/>
                    </a:cubicBezTo>
                    <a:cubicBezTo>
                      <a:pt x="12801" y="9813"/>
                      <a:pt x="12412" y="9418"/>
                      <a:pt x="12043" y="9022"/>
                    </a:cubicBezTo>
                    <a:cubicBezTo>
                      <a:pt x="11666" y="8626"/>
                      <a:pt x="11297" y="8211"/>
                      <a:pt x="11277" y="7680"/>
                    </a:cubicBezTo>
                    <a:cubicBezTo>
                      <a:pt x="11251" y="7044"/>
                      <a:pt x="11744" y="6493"/>
                      <a:pt x="11829" y="5864"/>
                    </a:cubicBezTo>
                    <a:cubicBezTo>
                      <a:pt x="11965" y="4839"/>
                      <a:pt x="10940" y="3957"/>
                      <a:pt x="9909" y="3860"/>
                    </a:cubicBezTo>
                    <a:cubicBezTo>
                      <a:pt x="9449" y="3815"/>
                      <a:pt x="8956" y="3880"/>
                      <a:pt x="8534" y="3685"/>
                    </a:cubicBezTo>
                    <a:cubicBezTo>
                      <a:pt x="7607" y="3270"/>
                      <a:pt x="7562" y="1986"/>
                      <a:pt x="7010" y="1136"/>
                    </a:cubicBezTo>
                    <a:cubicBezTo>
                      <a:pt x="6535" y="402"/>
                      <a:pt x="5633" y="1"/>
                      <a:pt x="475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5" name="Google Shape;355;p13"/>
              <p:cNvGrpSpPr/>
              <p:nvPr/>
            </p:nvGrpSpPr>
            <p:grpSpPr>
              <a:xfrm>
                <a:off x="7663423" y="1387060"/>
                <a:ext cx="222128" cy="883636"/>
                <a:chOff x="5952600" y="1765975"/>
                <a:chExt cx="55825" cy="222075"/>
              </a:xfrm>
            </p:grpSpPr>
            <p:sp>
              <p:nvSpPr>
                <p:cNvPr id="356" name="Google Shape;356;p13"/>
                <p:cNvSpPr/>
                <p:nvPr/>
              </p:nvSpPr>
              <p:spPr>
                <a:xfrm>
                  <a:off x="5978425" y="1765975"/>
                  <a:ext cx="3100" cy="22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8883" extrusionOk="0">
                      <a:moveTo>
                        <a:pt x="62" y="0"/>
                      </a:moveTo>
                      <a:cubicBezTo>
                        <a:pt x="31" y="0"/>
                        <a:pt x="0" y="22"/>
                        <a:pt x="0" y="64"/>
                      </a:cubicBezTo>
                      <a:lnTo>
                        <a:pt x="0" y="8818"/>
                      </a:lnTo>
                      <a:cubicBezTo>
                        <a:pt x="0" y="8851"/>
                        <a:pt x="26" y="8877"/>
                        <a:pt x="65" y="8883"/>
                      </a:cubicBezTo>
                      <a:cubicBezTo>
                        <a:pt x="98" y="8877"/>
                        <a:pt x="124" y="8851"/>
                        <a:pt x="124" y="8818"/>
                      </a:cubicBezTo>
                      <a:lnTo>
                        <a:pt x="124" y="64"/>
                      </a:lnTo>
                      <a:cubicBezTo>
                        <a:pt x="124" y="22"/>
                        <a:pt x="93" y="0"/>
                        <a:pt x="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" name="Google Shape;357;p13"/>
                <p:cNvSpPr/>
                <p:nvPr/>
              </p:nvSpPr>
              <p:spPr>
                <a:xfrm>
                  <a:off x="5959325" y="1782625"/>
                  <a:ext cx="42950" cy="2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8" h="1097" extrusionOk="0">
                      <a:moveTo>
                        <a:pt x="1652" y="0"/>
                      </a:moveTo>
                      <a:cubicBezTo>
                        <a:pt x="1634" y="0"/>
                        <a:pt x="1615" y="8"/>
                        <a:pt x="1601" y="27"/>
                      </a:cubicBezTo>
                      <a:lnTo>
                        <a:pt x="829" y="928"/>
                      </a:lnTo>
                      <a:lnTo>
                        <a:pt x="135" y="27"/>
                      </a:lnTo>
                      <a:cubicBezTo>
                        <a:pt x="121" y="9"/>
                        <a:pt x="103" y="1"/>
                        <a:pt x="86" y="1"/>
                      </a:cubicBezTo>
                      <a:cubicBezTo>
                        <a:pt x="41" y="1"/>
                        <a:pt x="0" y="53"/>
                        <a:pt x="38" y="105"/>
                      </a:cubicBezTo>
                      <a:lnTo>
                        <a:pt x="777" y="1071"/>
                      </a:lnTo>
                      <a:cubicBezTo>
                        <a:pt x="790" y="1084"/>
                        <a:pt x="810" y="1090"/>
                        <a:pt x="829" y="1097"/>
                      </a:cubicBezTo>
                      <a:cubicBezTo>
                        <a:pt x="842" y="1097"/>
                        <a:pt x="862" y="1084"/>
                        <a:pt x="875" y="1071"/>
                      </a:cubicBezTo>
                      <a:lnTo>
                        <a:pt x="1698" y="105"/>
                      </a:lnTo>
                      <a:cubicBezTo>
                        <a:pt x="1718" y="79"/>
                        <a:pt x="1718" y="40"/>
                        <a:pt x="1692" y="14"/>
                      </a:cubicBezTo>
                      <a:cubicBezTo>
                        <a:pt x="1680" y="5"/>
                        <a:pt x="1667" y="0"/>
                        <a:pt x="16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358;p13"/>
                <p:cNvSpPr/>
                <p:nvPr/>
              </p:nvSpPr>
              <p:spPr>
                <a:xfrm>
                  <a:off x="5978900" y="1838125"/>
                  <a:ext cx="29525" cy="2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" h="855" extrusionOk="0">
                      <a:moveTo>
                        <a:pt x="1104" y="1"/>
                      </a:moveTo>
                      <a:cubicBezTo>
                        <a:pt x="1092" y="1"/>
                        <a:pt x="1080" y="4"/>
                        <a:pt x="1071" y="12"/>
                      </a:cubicBezTo>
                      <a:lnTo>
                        <a:pt x="46" y="744"/>
                      </a:lnTo>
                      <a:cubicBezTo>
                        <a:pt x="1" y="777"/>
                        <a:pt x="20" y="855"/>
                        <a:pt x="85" y="855"/>
                      </a:cubicBezTo>
                      <a:cubicBezTo>
                        <a:pt x="98" y="855"/>
                        <a:pt x="111" y="855"/>
                        <a:pt x="117" y="842"/>
                      </a:cubicBezTo>
                      <a:lnTo>
                        <a:pt x="1142" y="115"/>
                      </a:lnTo>
                      <a:cubicBezTo>
                        <a:pt x="1175" y="96"/>
                        <a:pt x="1181" y="57"/>
                        <a:pt x="1162" y="31"/>
                      </a:cubicBezTo>
                      <a:cubicBezTo>
                        <a:pt x="1145" y="11"/>
                        <a:pt x="1124" y="1"/>
                        <a:pt x="11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359;p13"/>
                <p:cNvSpPr/>
                <p:nvPr/>
              </p:nvSpPr>
              <p:spPr>
                <a:xfrm>
                  <a:off x="5952600" y="1852550"/>
                  <a:ext cx="29250" cy="4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666" extrusionOk="0">
                      <a:moveTo>
                        <a:pt x="94" y="1"/>
                      </a:moveTo>
                      <a:cubicBezTo>
                        <a:pt x="47" y="1"/>
                        <a:pt x="1" y="53"/>
                        <a:pt x="41" y="102"/>
                      </a:cubicBezTo>
                      <a:lnTo>
                        <a:pt x="1040" y="1633"/>
                      </a:lnTo>
                      <a:cubicBezTo>
                        <a:pt x="1053" y="1652"/>
                        <a:pt x="1072" y="1665"/>
                        <a:pt x="1098" y="1665"/>
                      </a:cubicBezTo>
                      <a:cubicBezTo>
                        <a:pt x="1105" y="1665"/>
                        <a:pt x="1118" y="1659"/>
                        <a:pt x="1131" y="1652"/>
                      </a:cubicBezTo>
                      <a:cubicBezTo>
                        <a:pt x="1157" y="1633"/>
                        <a:pt x="1169" y="1594"/>
                        <a:pt x="1150" y="1568"/>
                      </a:cubicBezTo>
                      <a:lnTo>
                        <a:pt x="151" y="38"/>
                      </a:lnTo>
                      <a:cubicBezTo>
                        <a:pt x="137" y="11"/>
                        <a:pt x="116" y="1"/>
                        <a:pt x="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0" name="Google Shape;360;p13"/>
            <p:cNvGrpSpPr/>
            <p:nvPr/>
          </p:nvGrpSpPr>
          <p:grpSpPr>
            <a:xfrm>
              <a:off x="2093166" y="4711026"/>
              <a:ext cx="643191" cy="219737"/>
              <a:chOff x="6203925" y="2207350"/>
              <a:chExt cx="241275" cy="82425"/>
            </a:xfrm>
          </p:grpSpPr>
          <p:sp>
            <p:nvSpPr>
              <p:cNvPr id="361" name="Google Shape;361;p13"/>
              <p:cNvSpPr/>
              <p:nvPr/>
            </p:nvSpPr>
            <p:spPr>
              <a:xfrm>
                <a:off x="6203925" y="2207350"/>
                <a:ext cx="141550" cy="82425"/>
              </a:xfrm>
              <a:custGeom>
                <a:avLst/>
                <a:gdLst/>
                <a:ahLst/>
                <a:cxnLst/>
                <a:rect l="l" t="t" r="r" b="b"/>
                <a:pathLst>
                  <a:path w="5662" h="3297" extrusionOk="0">
                    <a:moveTo>
                      <a:pt x="2890" y="1"/>
                    </a:moveTo>
                    <a:cubicBezTo>
                      <a:pt x="2712" y="1"/>
                      <a:pt x="2534" y="77"/>
                      <a:pt x="2413" y="229"/>
                    </a:cubicBezTo>
                    <a:lnTo>
                      <a:pt x="27" y="3192"/>
                    </a:lnTo>
                    <a:cubicBezTo>
                      <a:pt x="1" y="3218"/>
                      <a:pt x="7" y="3257"/>
                      <a:pt x="33" y="3277"/>
                    </a:cubicBezTo>
                    <a:cubicBezTo>
                      <a:pt x="44" y="3288"/>
                      <a:pt x="60" y="3293"/>
                      <a:pt x="75" y="3293"/>
                    </a:cubicBezTo>
                    <a:cubicBezTo>
                      <a:pt x="94" y="3293"/>
                      <a:pt x="113" y="3285"/>
                      <a:pt x="124" y="3270"/>
                    </a:cubicBezTo>
                    <a:lnTo>
                      <a:pt x="2510" y="307"/>
                    </a:lnTo>
                    <a:cubicBezTo>
                      <a:pt x="2608" y="185"/>
                      <a:pt x="2749" y="123"/>
                      <a:pt x="2889" y="123"/>
                    </a:cubicBezTo>
                    <a:cubicBezTo>
                      <a:pt x="3018" y="123"/>
                      <a:pt x="3147" y="175"/>
                      <a:pt x="3243" y="281"/>
                    </a:cubicBezTo>
                    <a:lnTo>
                      <a:pt x="5532" y="3270"/>
                    </a:lnTo>
                    <a:cubicBezTo>
                      <a:pt x="5544" y="3289"/>
                      <a:pt x="5562" y="3295"/>
                      <a:pt x="5581" y="3296"/>
                    </a:cubicBezTo>
                    <a:lnTo>
                      <a:pt x="5581" y="3296"/>
                    </a:lnTo>
                    <a:cubicBezTo>
                      <a:pt x="5631" y="3294"/>
                      <a:pt x="5661" y="3237"/>
                      <a:pt x="5629" y="3199"/>
                    </a:cubicBezTo>
                    <a:lnTo>
                      <a:pt x="3340" y="196"/>
                    </a:lnTo>
                    <a:cubicBezTo>
                      <a:pt x="3219" y="66"/>
                      <a:pt x="3054" y="1"/>
                      <a:pt x="2890" y="1"/>
                    </a:cubicBezTo>
                    <a:close/>
                    <a:moveTo>
                      <a:pt x="5581" y="3296"/>
                    </a:moveTo>
                    <a:lnTo>
                      <a:pt x="5581" y="3296"/>
                    </a:lnTo>
                    <a:cubicBezTo>
                      <a:pt x="5580" y="3296"/>
                      <a:pt x="5579" y="3296"/>
                      <a:pt x="5578" y="3296"/>
                    </a:cubicBezTo>
                    <a:lnTo>
                      <a:pt x="5584" y="3296"/>
                    </a:lnTo>
                    <a:cubicBezTo>
                      <a:pt x="5583" y="3296"/>
                      <a:pt x="5582" y="3296"/>
                      <a:pt x="5581" y="32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13"/>
              <p:cNvSpPr/>
              <p:nvPr/>
            </p:nvSpPr>
            <p:spPr>
              <a:xfrm>
                <a:off x="6249800" y="2230550"/>
                <a:ext cx="53050" cy="22575"/>
              </a:xfrm>
              <a:custGeom>
                <a:avLst/>
                <a:gdLst/>
                <a:ahLst/>
                <a:cxnLst/>
                <a:rect l="l" t="t" r="r" b="b"/>
                <a:pathLst>
                  <a:path w="2122" h="903" extrusionOk="0">
                    <a:moveTo>
                      <a:pt x="71" y="0"/>
                    </a:moveTo>
                    <a:cubicBezTo>
                      <a:pt x="67" y="0"/>
                      <a:pt x="63" y="1"/>
                      <a:pt x="59" y="1"/>
                    </a:cubicBezTo>
                    <a:cubicBezTo>
                      <a:pt x="27" y="1"/>
                      <a:pt x="1" y="34"/>
                      <a:pt x="1" y="66"/>
                    </a:cubicBezTo>
                    <a:lnTo>
                      <a:pt x="20" y="235"/>
                    </a:lnTo>
                    <a:cubicBezTo>
                      <a:pt x="20" y="300"/>
                      <a:pt x="33" y="481"/>
                      <a:pt x="182" y="520"/>
                    </a:cubicBezTo>
                    <a:cubicBezTo>
                      <a:pt x="199" y="525"/>
                      <a:pt x="215" y="527"/>
                      <a:pt x="232" y="527"/>
                    </a:cubicBezTo>
                    <a:cubicBezTo>
                      <a:pt x="308" y="527"/>
                      <a:pt x="387" y="477"/>
                      <a:pt x="461" y="371"/>
                    </a:cubicBezTo>
                    <a:cubicBezTo>
                      <a:pt x="507" y="319"/>
                      <a:pt x="546" y="261"/>
                      <a:pt x="597" y="254"/>
                    </a:cubicBezTo>
                    <a:cubicBezTo>
                      <a:pt x="602" y="253"/>
                      <a:pt x="607" y="253"/>
                      <a:pt x="611" y="253"/>
                    </a:cubicBezTo>
                    <a:cubicBezTo>
                      <a:pt x="688" y="253"/>
                      <a:pt x="743" y="357"/>
                      <a:pt x="786" y="449"/>
                    </a:cubicBezTo>
                    <a:cubicBezTo>
                      <a:pt x="857" y="585"/>
                      <a:pt x="954" y="715"/>
                      <a:pt x="1064" y="825"/>
                    </a:cubicBezTo>
                    <a:cubicBezTo>
                      <a:pt x="1097" y="870"/>
                      <a:pt x="1155" y="896"/>
                      <a:pt x="1214" y="903"/>
                    </a:cubicBezTo>
                    <a:cubicBezTo>
                      <a:pt x="1226" y="903"/>
                      <a:pt x="1246" y="903"/>
                      <a:pt x="1265" y="890"/>
                    </a:cubicBezTo>
                    <a:cubicBezTo>
                      <a:pt x="1304" y="870"/>
                      <a:pt x="1343" y="838"/>
                      <a:pt x="1356" y="792"/>
                    </a:cubicBezTo>
                    <a:cubicBezTo>
                      <a:pt x="1389" y="715"/>
                      <a:pt x="1408" y="637"/>
                      <a:pt x="1421" y="559"/>
                    </a:cubicBezTo>
                    <a:cubicBezTo>
                      <a:pt x="1428" y="494"/>
                      <a:pt x="1440" y="436"/>
                      <a:pt x="1460" y="377"/>
                    </a:cubicBezTo>
                    <a:cubicBezTo>
                      <a:pt x="1494" y="287"/>
                      <a:pt x="1577" y="196"/>
                      <a:pt x="1658" y="196"/>
                    </a:cubicBezTo>
                    <a:cubicBezTo>
                      <a:pt x="1670" y="196"/>
                      <a:pt x="1682" y="198"/>
                      <a:pt x="1693" y="202"/>
                    </a:cubicBezTo>
                    <a:cubicBezTo>
                      <a:pt x="1726" y="209"/>
                      <a:pt x="1752" y="228"/>
                      <a:pt x="1778" y="248"/>
                    </a:cubicBezTo>
                    <a:cubicBezTo>
                      <a:pt x="1810" y="267"/>
                      <a:pt x="1849" y="287"/>
                      <a:pt x="1888" y="300"/>
                    </a:cubicBezTo>
                    <a:cubicBezTo>
                      <a:pt x="1907" y="307"/>
                      <a:pt x="1928" y="311"/>
                      <a:pt x="1948" y="311"/>
                    </a:cubicBezTo>
                    <a:cubicBezTo>
                      <a:pt x="1996" y="311"/>
                      <a:pt x="2044" y="291"/>
                      <a:pt x="2076" y="254"/>
                    </a:cubicBezTo>
                    <a:cubicBezTo>
                      <a:pt x="2115" y="215"/>
                      <a:pt x="2121" y="163"/>
                      <a:pt x="2102" y="118"/>
                    </a:cubicBezTo>
                    <a:cubicBezTo>
                      <a:pt x="2092" y="94"/>
                      <a:pt x="2072" y="81"/>
                      <a:pt x="2049" y="81"/>
                    </a:cubicBezTo>
                    <a:cubicBezTo>
                      <a:pt x="2041" y="81"/>
                      <a:pt x="2032" y="82"/>
                      <a:pt x="2024" y="86"/>
                    </a:cubicBezTo>
                    <a:cubicBezTo>
                      <a:pt x="1992" y="99"/>
                      <a:pt x="1972" y="131"/>
                      <a:pt x="1992" y="163"/>
                    </a:cubicBezTo>
                    <a:cubicBezTo>
                      <a:pt x="1977" y="178"/>
                      <a:pt x="1959" y="185"/>
                      <a:pt x="1942" y="185"/>
                    </a:cubicBezTo>
                    <a:cubicBezTo>
                      <a:pt x="1937" y="185"/>
                      <a:pt x="1932" y="184"/>
                      <a:pt x="1927" y="183"/>
                    </a:cubicBezTo>
                    <a:cubicBezTo>
                      <a:pt x="1894" y="170"/>
                      <a:pt x="1868" y="157"/>
                      <a:pt x="1843" y="137"/>
                    </a:cubicBezTo>
                    <a:cubicBezTo>
                      <a:pt x="1810" y="112"/>
                      <a:pt x="1771" y="92"/>
                      <a:pt x="1732" y="79"/>
                    </a:cubicBezTo>
                    <a:cubicBezTo>
                      <a:pt x="1710" y="73"/>
                      <a:pt x="1688" y="71"/>
                      <a:pt x="1666" y="71"/>
                    </a:cubicBezTo>
                    <a:cubicBezTo>
                      <a:pt x="1519" y="71"/>
                      <a:pt x="1393" y="197"/>
                      <a:pt x="1337" y="338"/>
                    </a:cubicBezTo>
                    <a:cubicBezTo>
                      <a:pt x="1317" y="403"/>
                      <a:pt x="1304" y="468"/>
                      <a:pt x="1291" y="533"/>
                    </a:cubicBezTo>
                    <a:cubicBezTo>
                      <a:pt x="1285" y="604"/>
                      <a:pt x="1265" y="676"/>
                      <a:pt x="1239" y="741"/>
                    </a:cubicBezTo>
                    <a:cubicBezTo>
                      <a:pt x="1226" y="773"/>
                      <a:pt x="1220" y="773"/>
                      <a:pt x="1220" y="779"/>
                    </a:cubicBezTo>
                    <a:cubicBezTo>
                      <a:pt x="1214" y="779"/>
                      <a:pt x="1194" y="773"/>
                      <a:pt x="1155" y="741"/>
                    </a:cubicBezTo>
                    <a:cubicBezTo>
                      <a:pt x="1058" y="637"/>
                      <a:pt x="967" y="520"/>
                      <a:pt x="902" y="390"/>
                    </a:cubicBezTo>
                    <a:cubicBezTo>
                      <a:pt x="853" y="298"/>
                      <a:pt x="769" y="130"/>
                      <a:pt x="616" y="130"/>
                    </a:cubicBezTo>
                    <a:cubicBezTo>
                      <a:pt x="608" y="130"/>
                      <a:pt x="599" y="130"/>
                      <a:pt x="591" y="131"/>
                    </a:cubicBezTo>
                    <a:cubicBezTo>
                      <a:pt x="487" y="137"/>
                      <a:pt x="416" y="228"/>
                      <a:pt x="358" y="306"/>
                    </a:cubicBezTo>
                    <a:cubicBezTo>
                      <a:pt x="340" y="329"/>
                      <a:pt x="286" y="400"/>
                      <a:pt x="233" y="400"/>
                    </a:cubicBezTo>
                    <a:cubicBezTo>
                      <a:pt x="227" y="400"/>
                      <a:pt x="221" y="399"/>
                      <a:pt x="215" y="397"/>
                    </a:cubicBezTo>
                    <a:cubicBezTo>
                      <a:pt x="176" y="390"/>
                      <a:pt x="150" y="332"/>
                      <a:pt x="144" y="228"/>
                    </a:cubicBezTo>
                    <a:lnTo>
                      <a:pt x="131" y="53"/>
                    </a:lnTo>
                    <a:cubicBezTo>
                      <a:pt x="125" y="24"/>
                      <a:pt x="103" y="0"/>
                      <a:pt x="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13"/>
              <p:cNvSpPr/>
              <p:nvPr/>
            </p:nvSpPr>
            <p:spPr>
              <a:xfrm>
                <a:off x="6322950" y="2207350"/>
                <a:ext cx="122250" cy="82425"/>
              </a:xfrm>
              <a:custGeom>
                <a:avLst/>
                <a:gdLst/>
                <a:ahLst/>
                <a:cxnLst/>
                <a:rect l="l" t="t" r="r" b="b"/>
                <a:pathLst>
                  <a:path w="4890" h="3297" extrusionOk="0">
                    <a:moveTo>
                      <a:pt x="2130" y="1"/>
                    </a:moveTo>
                    <a:cubicBezTo>
                      <a:pt x="1952" y="1"/>
                      <a:pt x="1775" y="77"/>
                      <a:pt x="1653" y="229"/>
                    </a:cubicBezTo>
                    <a:lnTo>
                      <a:pt x="38" y="2233"/>
                    </a:lnTo>
                    <a:cubicBezTo>
                      <a:pt x="0" y="2280"/>
                      <a:pt x="43" y="2335"/>
                      <a:pt x="88" y="2335"/>
                    </a:cubicBezTo>
                    <a:cubicBezTo>
                      <a:pt x="105" y="2335"/>
                      <a:pt x="122" y="2328"/>
                      <a:pt x="136" y="2311"/>
                    </a:cubicBezTo>
                    <a:lnTo>
                      <a:pt x="1744" y="307"/>
                    </a:lnTo>
                    <a:cubicBezTo>
                      <a:pt x="1842" y="185"/>
                      <a:pt x="1982" y="123"/>
                      <a:pt x="2124" y="123"/>
                    </a:cubicBezTo>
                    <a:cubicBezTo>
                      <a:pt x="2253" y="123"/>
                      <a:pt x="2384" y="175"/>
                      <a:pt x="2483" y="281"/>
                    </a:cubicBezTo>
                    <a:lnTo>
                      <a:pt x="4766" y="3270"/>
                    </a:lnTo>
                    <a:cubicBezTo>
                      <a:pt x="4779" y="3290"/>
                      <a:pt x="4798" y="3296"/>
                      <a:pt x="4818" y="3296"/>
                    </a:cubicBezTo>
                    <a:cubicBezTo>
                      <a:pt x="4831" y="3296"/>
                      <a:pt x="4844" y="3296"/>
                      <a:pt x="4857" y="3283"/>
                    </a:cubicBezTo>
                    <a:cubicBezTo>
                      <a:pt x="4883" y="3264"/>
                      <a:pt x="4889" y="3225"/>
                      <a:pt x="4870" y="3199"/>
                    </a:cubicBezTo>
                    <a:lnTo>
                      <a:pt x="2580" y="196"/>
                    </a:lnTo>
                    <a:cubicBezTo>
                      <a:pt x="2459" y="66"/>
                      <a:pt x="2294" y="1"/>
                      <a:pt x="21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13"/>
              <p:cNvSpPr/>
              <p:nvPr/>
            </p:nvSpPr>
            <p:spPr>
              <a:xfrm>
                <a:off x="6349675" y="2230550"/>
                <a:ext cx="53200" cy="22575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903" extrusionOk="0">
                    <a:moveTo>
                      <a:pt x="75" y="0"/>
                    </a:moveTo>
                    <a:cubicBezTo>
                      <a:pt x="72" y="0"/>
                      <a:pt x="69" y="1"/>
                      <a:pt x="65" y="1"/>
                    </a:cubicBezTo>
                    <a:cubicBezTo>
                      <a:pt x="26" y="1"/>
                      <a:pt x="0" y="34"/>
                      <a:pt x="7" y="66"/>
                    </a:cubicBezTo>
                    <a:lnTo>
                      <a:pt x="20" y="235"/>
                    </a:lnTo>
                    <a:cubicBezTo>
                      <a:pt x="20" y="300"/>
                      <a:pt x="39" y="481"/>
                      <a:pt x="182" y="520"/>
                    </a:cubicBezTo>
                    <a:cubicBezTo>
                      <a:pt x="198" y="525"/>
                      <a:pt x="215" y="527"/>
                      <a:pt x="232" y="527"/>
                    </a:cubicBezTo>
                    <a:cubicBezTo>
                      <a:pt x="308" y="527"/>
                      <a:pt x="388" y="478"/>
                      <a:pt x="467" y="377"/>
                    </a:cubicBezTo>
                    <a:cubicBezTo>
                      <a:pt x="506" y="319"/>
                      <a:pt x="552" y="261"/>
                      <a:pt x="604" y="254"/>
                    </a:cubicBezTo>
                    <a:cubicBezTo>
                      <a:pt x="607" y="253"/>
                      <a:pt x="611" y="253"/>
                      <a:pt x="615" y="253"/>
                    </a:cubicBezTo>
                    <a:cubicBezTo>
                      <a:pt x="682" y="253"/>
                      <a:pt x="743" y="357"/>
                      <a:pt x="792" y="449"/>
                    </a:cubicBezTo>
                    <a:cubicBezTo>
                      <a:pt x="863" y="585"/>
                      <a:pt x="954" y="715"/>
                      <a:pt x="1064" y="825"/>
                    </a:cubicBezTo>
                    <a:cubicBezTo>
                      <a:pt x="1103" y="870"/>
                      <a:pt x="1155" y="896"/>
                      <a:pt x="1213" y="903"/>
                    </a:cubicBezTo>
                    <a:cubicBezTo>
                      <a:pt x="1226" y="903"/>
                      <a:pt x="1246" y="896"/>
                      <a:pt x="1259" y="890"/>
                    </a:cubicBezTo>
                    <a:cubicBezTo>
                      <a:pt x="1304" y="877"/>
                      <a:pt x="1343" y="838"/>
                      <a:pt x="1356" y="792"/>
                    </a:cubicBezTo>
                    <a:cubicBezTo>
                      <a:pt x="1388" y="715"/>
                      <a:pt x="1408" y="637"/>
                      <a:pt x="1421" y="559"/>
                    </a:cubicBezTo>
                    <a:cubicBezTo>
                      <a:pt x="1427" y="494"/>
                      <a:pt x="1447" y="436"/>
                      <a:pt x="1460" y="377"/>
                    </a:cubicBezTo>
                    <a:cubicBezTo>
                      <a:pt x="1494" y="287"/>
                      <a:pt x="1577" y="196"/>
                      <a:pt x="1662" y="196"/>
                    </a:cubicBezTo>
                    <a:cubicBezTo>
                      <a:pt x="1675" y="196"/>
                      <a:pt x="1687" y="198"/>
                      <a:pt x="1700" y="202"/>
                    </a:cubicBezTo>
                    <a:cubicBezTo>
                      <a:pt x="1725" y="209"/>
                      <a:pt x="1751" y="228"/>
                      <a:pt x="1777" y="241"/>
                    </a:cubicBezTo>
                    <a:cubicBezTo>
                      <a:pt x="1810" y="267"/>
                      <a:pt x="1849" y="287"/>
                      <a:pt x="1888" y="300"/>
                    </a:cubicBezTo>
                    <a:cubicBezTo>
                      <a:pt x="1909" y="307"/>
                      <a:pt x="1930" y="311"/>
                      <a:pt x="1951" y="311"/>
                    </a:cubicBezTo>
                    <a:cubicBezTo>
                      <a:pt x="2000" y="311"/>
                      <a:pt x="2046" y="291"/>
                      <a:pt x="2082" y="254"/>
                    </a:cubicBezTo>
                    <a:cubicBezTo>
                      <a:pt x="2115" y="215"/>
                      <a:pt x="2127" y="163"/>
                      <a:pt x="2108" y="118"/>
                    </a:cubicBezTo>
                    <a:cubicBezTo>
                      <a:pt x="2098" y="94"/>
                      <a:pt x="2075" y="81"/>
                      <a:pt x="2050" y="81"/>
                    </a:cubicBezTo>
                    <a:cubicBezTo>
                      <a:pt x="2041" y="81"/>
                      <a:pt x="2032" y="82"/>
                      <a:pt x="2024" y="86"/>
                    </a:cubicBezTo>
                    <a:cubicBezTo>
                      <a:pt x="1991" y="99"/>
                      <a:pt x="1978" y="131"/>
                      <a:pt x="1991" y="163"/>
                    </a:cubicBezTo>
                    <a:cubicBezTo>
                      <a:pt x="1977" y="178"/>
                      <a:pt x="1962" y="185"/>
                      <a:pt x="1945" y="185"/>
                    </a:cubicBezTo>
                    <a:cubicBezTo>
                      <a:pt x="1939" y="185"/>
                      <a:pt x="1933" y="184"/>
                      <a:pt x="1926" y="183"/>
                    </a:cubicBezTo>
                    <a:cubicBezTo>
                      <a:pt x="1901" y="170"/>
                      <a:pt x="1868" y="157"/>
                      <a:pt x="1849" y="137"/>
                    </a:cubicBezTo>
                    <a:cubicBezTo>
                      <a:pt x="1810" y="112"/>
                      <a:pt x="1771" y="92"/>
                      <a:pt x="1732" y="79"/>
                    </a:cubicBezTo>
                    <a:cubicBezTo>
                      <a:pt x="1710" y="73"/>
                      <a:pt x="1689" y="71"/>
                      <a:pt x="1668" y="71"/>
                    </a:cubicBezTo>
                    <a:cubicBezTo>
                      <a:pt x="1524" y="71"/>
                      <a:pt x="1394" y="197"/>
                      <a:pt x="1343" y="338"/>
                    </a:cubicBezTo>
                    <a:cubicBezTo>
                      <a:pt x="1317" y="403"/>
                      <a:pt x="1304" y="468"/>
                      <a:pt x="1291" y="533"/>
                    </a:cubicBezTo>
                    <a:cubicBezTo>
                      <a:pt x="1284" y="604"/>
                      <a:pt x="1265" y="676"/>
                      <a:pt x="1239" y="741"/>
                    </a:cubicBezTo>
                    <a:cubicBezTo>
                      <a:pt x="1226" y="773"/>
                      <a:pt x="1220" y="773"/>
                      <a:pt x="1220" y="779"/>
                    </a:cubicBezTo>
                    <a:cubicBezTo>
                      <a:pt x="1213" y="779"/>
                      <a:pt x="1194" y="773"/>
                      <a:pt x="1155" y="741"/>
                    </a:cubicBezTo>
                    <a:cubicBezTo>
                      <a:pt x="1058" y="637"/>
                      <a:pt x="973" y="520"/>
                      <a:pt x="908" y="390"/>
                    </a:cubicBezTo>
                    <a:cubicBezTo>
                      <a:pt x="852" y="290"/>
                      <a:pt x="766" y="124"/>
                      <a:pt x="608" y="124"/>
                    </a:cubicBezTo>
                    <a:cubicBezTo>
                      <a:pt x="602" y="124"/>
                      <a:pt x="597" y="124"/>
                      <a:pt x="591" y="124"/>
                    </a:cubicBezTo>
                    <a:cubicBezTo>
                      <a:pt x="487" y="137"/>
                      <a:pt x="422" y="228"/>
                      <a:pt x="357" y="306"/>
                    </a:cubicBezTo>
                    <a:cubicBezTo>
                      <a:pt x="340" y="329"/>
                      <a:pt x="286" y="400"/>
                      <a:pt x="237" y="400"/>
                    </a:cubicBezTo>
                    <a:cubicBezTo>
                      <a:pt x="232" y="400"/>
                      <a:pt x="226" y="399"/>
                      <a:pt x="221" y="397"/>
                    </a:cubicBezTo>
                    <a:cubicBezTo>
                      <a:pt x="182" y="390"/>
                      <a:pt x="156" y="332"/>
                      <a:pt x="143" y="228"/>
                    </a:cubicBezTo>
                    <a:lnTo>
                      <a:pt x="130" y="60"/>
                    </a:lnTo>
                    <a:cubicBezTo>
                      <a:pt x="130" y="25"/>
                      <a:pt x="104" y="0"/>
                      <a:pt x="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5" name="Google Shape;365;p13"/>
            <p:cNvSpPr/>
            <p:nvPr/>
          </p:nvSpPr>
          <p:spPr>
            <a:xfrm>
              <a:off x="3662000" y="4798834"/>
              <a:ext cx="1820000" cy="882450"/>
            </a:xfrm>
            <a:custGeom>
              <a:avLst/>
              <a:gdLst/>
              <a:ahLst/>
              <a:cxnLst/>
              <a:rect l="l" t="t" r="r" b="b"/>
              <a:pathLst>
                <a:path w="72800" h="35298" extrusionOk="0">
                  <a:moveTo>
                    <a:pt x="0" y="32585"/>
                  </a:moveTo>
                  <a:cubicBezTo>
                    <a:pt x="3838" y="19531"/>
                    <a:pt x="12691" y="4669"/>
                    <a:pt x="25774" y="933"/>
                  </a:cubicBezTo>
                  <a:cubicBezTo>
                    <a:pt x="44442" y="-4398"/>
                    <a:pt x="72800" y="15883"/>
                    <a:pt x="72800" y="3529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4"/>
          <p:cNvSpPr txBox="1">
            <a:spLocks noGrp="1"/>
          </p:cNvSpPr>
          <p:nvPr>
            <p:ph type="title"/>
          </p:nvPr>
        </p:nvSpPr>
        <p:spPr>
          <a:xfrm>
            <a:off x="2391900" y="3335113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68" name="Google Shape;368;p14"/>
          <p:cNvSpPr txBox="1">
            <a:spLocks noGrp="1"/>
          </p:cNvSpPr>
          <p:nvPr>
            <p:ph type="subTitle" idx="1"/>
          </p:nvPr>
        </p:nvSpPr>
        <p:spPr>
          <a:xfrm>
            <a:off x="1896875" y="1102625"/>
            <a:ext cx="53502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14"/>
          <p:cNvSpPr/>
          <p:nvPr/>
        </p:nvSpPr>
        <p:spPr>
          <a:xfrm>
            <a:off x="7740296" y="1426"/>
            <a:ext cx="2167933" cy="2003436"/>
          </a:xfrm>
          <a:custGeom>
            <a:avLst/>
            <a:gdLst/>
            <a:ahLst/>
            <a:cxnLst/>
            <a:rect l="l" t="t" r="r" b="b"/>
            <a:pathLst>
              <a:path w="37736" h="41033" extrusionOk="0">
                <a:moveTo>
                  <a:pt x="13995" y="0"/>
                </a:moveTo>
                <a:cubicBezTo>
                  <a:pt x="13761" y="52"/>
                  <a:pt x="13534" y="123"/>
                  <a:pt x="13314" y="214"/>
                </a:cubicBezTo>
                <a:cubicBezTo>
                  <a:pt x="12847" y="409"/>
                  <a:pt x="12438" y="726"/>
                  <a:pt x="12049" y="1044"/>
                </a:cubicBezTo>
                <a:cubicBezTo>
                  <a:pt x="10532" y="2270"/>
                  <a:pt x="9131" y="3657"/>
                  <a:pt x="7977" y="5214"/>
                </a:cubicBezTo>
                <a:cubicBezTo>
                  <a:pt x="7419" y="5953"/>
                  <a:pt x="6926" y="6731"/>
                  <a:pt x="6498" y="7548"/>
                </a:cubicBezTo>
                <a:cubicBezTo>
                  <a:pt x="5175" y="10084"/>
                  <a:pt x="4553" y="13021"/>
                  <a:pt x="5065" y="15829"/>
                </a:cubicBezTo>
                <a:cubicBezTo>
                  <a:pt x="5337" y="17340"/>
                  <a:pt x="5934" y="18825"/>
                  <a:pt x="5811" y="20356"/>
                </a:cubicBezTo>
                <a:cubicBezTo>
                  <a:pt x="5551" y="23423"/>
                  <a:pt x="2568" y="25511"/>
                  <a:pt x="1187" y="28280"/>
                </a:cubicBezTo>
                <a:cubicBezTo>
                  <a:pt x="1135" y="28397"/>
                  <a:pt x="1083" y="28514"/>
                  <a:pt x="1025" y="28637"/>
                </a:cubicBezTo>
                <a:cubicBezTo>
                  <a:pt x="0" y="30978"/>
                  <a:pt x="344" y="33753"/>
                  <a:pt x="1641" y="35978"/>
                </a:cubicBezTo>
                <a:cubicBezTo>
                  <a:pt x="1926" y="36471"/>
                  <a:pt x="2264" y="36937"/>
                  <a:pt x="2646" y="37365"/>
                </a:cubicBezTo>
                <a:cubicBezTo>
                  <a:pt x="4734" y="39726"/>
                  <a:pt x="7951" y="40958"/>
                  <a:pt x="11128" y="41029"/>
                </a:cubicBezTo>
                <a:cubicBezTo>
                  <a:pt x="11221" y="41032"/>
                  <a:pt x="11314" y="41033"/>
                  <a:pt x="11406" y="41033"/>
                </a:cubicBezTo>
                <a:cubicBezTo>
                  <a:pt x="17718" y="41033"/>
                  <a:pt x="22858" y="36045"/>
                  <a:pt x="29036" y="36045"/>
                </a:cubicBezTo>
                <a:cubicBezTo>
                  <a:pt x="29794" y="36045"/>
                  <a:pt x="30568" y="36120"/>
                  <a:pt x="31361" y="36289"/>
                </a:cubicBezTo>
                <a:cubicBezTo>
                  <a:pt x="33306" y="36704"/>
                  <a:pt x="35180" y="37411"/>
                  <a:pt x="37106" y="37904"/>
                </a:cubicBezTo>
                <a:cubicBezTo>
                  <a:pt x="37314" y="37969"/>
                  <a:pt x="37521" y="38001"/>
                  <a:pt x="37735" y="38007"/>
                </a:cubicBezTo>
                <a:lnTo>
                  <a:pt x="377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4"/>
          <p:cNvSpPr/>
          <p:nvPr/>
        </p:nvSpPr>
        <p:spPr>
          <a:xfrm>
            <a:off x="-915850" y="-32625"/>
            <a:ext cx="3426326" cy="1837744"/>
          </a:xfrm>
          <a:custGeom>
            <a:avLst/>
            <a:gdLst/>
            <a:ahLst/>
            <a:cxnLst/>
            <a:rect l="l" t="t" r="r" b="b"/>
            <a:pathLst>
              <a:path w="24352" h="15368" extrusionOk="0">
                <a:moveTo>
                  <a:pt x="24351" y="0"/>
                </a:moveTo>
                <a:cubicBezTo>
                  <a:pt x="23654" y="25"/>
                  <a:pt x="22954" y="34"/>
                  <a:pt x="22253" y="34"/>
                </a:cubicBezTo>
                <a:cubicBezTo>
                  <a:pt x="20980" y="34"/>
                  <a:pt x="19702" y="7"/>
                  <a:pt x="18430" y="7"/>
                </a:cubicBezTo>
                <a:lnTo>
                  <a:pt x="2056" y="7"/>
                </a:lnTo>
                <a:cubicBezTo>
                  <a:pt x="1" y="3197"/>
                  <a:pt x="986" y="7574"/>
                  <a:pt x="3061" y="10512"/>
                </a:cubicBezTo>
                <a:cubicBezTo>
                  <a:pt x="4603" y="12710"/>
                  <a:pt x="7955" y="15367"/>
                  <a:pt x="10990" y="15367"/>
                </a:cubicBezTo>
                <a:cubicBezTo>
                  <a:pt x="11491" y="15367"/>
                  <a:pt x="11984" y="15295"/>
                  <a:pt x="12458" y="15136"/>
                </a:cubicBezTo>
                <a:cubicBezTo>
                  <a:pt x="15798" y="14014"/>
                  <a:pt x="15901" y="9507"/>
                  <a:pt x="17082" y="6783"/>
                </a:cubicBezTo>
                <a:cubicBezTo>
                  <a:pt x="18541" y="3418"/>
                  <a:pt x="21926" y="2445"/>
                  <a:pt x="24345" y="13"/>
                </a:cubicBezTo>
                <a:lnTo>
                  <a:pt x="2435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4"/>
          <p:cNvSpPr/>
          <p:nvPr/>
        </p:nvSpPr>
        <p:spPr>
          <a:xfrm flipH="1">
            <a:off x="-10237" y="3943226"/>
            <a:ext cx="3971821" cy="1200275"/>
          </a:xfrm>
          <a:custGeom>
            <a:avLst/>
            <a:gdLst/>
            <a:ahLst/>
            <a:cxnLst/>
            <a:rect l="l" t="t" r="r" b="b"/>
            <a:pathLst>
              <a:path w="20668" h="7349" extrusionOk="0">
                <a:moveTo>
                  <a:pt x="14637" y="0"/>
                </a:moveTo>
                <a:cubicBezTo>
                  <a:pt x="14016" y="0"/>
                  <a:pt x="13403" y="89"/>
                  <a:pt x="12814" y="306"/>
                </a:cubicBezTo>
                <a:cubicBezTo>
                  <a:pt x="12218" y="520"/>
                  <a:pt x="11686" y="863"/>
                  <a:pt x="11161" y="1220"/>
                </a:cubicBezTo>
                <a:cubicBezTo>
                  <a:pt x="10610" y="1603"/>
                  <a:pt x="10071" y="2005"/>
                  <a:pt x="9488" y="2329"/>
                </a:cubicBezTo>
                <a:cubicBezTo>
                  <a:pt x="8080" y="3107"/>
                  <a:pt x="6459" y="3367"/>
                  <a:pt x="4909" y="3769"/>
                </a:cubicBezTo>
                <a:cubicBezTo>
                  <a:pt x="3360" y="4177"/>
                  <a:pt x="1764" y="4780"/>
                  <a:pt x="746" y="6019"/>
                </a:cubicBezTo>
                <a:cubicBezTo>
                  <a:pt x="422" y="6414"/>
                  <a:pt x="176" y="6868"/>
                  <a:pt x="0" y="7348"/>
                </a:cubicBezTo>
                <a:lnTo>
                  <a:pt x="20667" y="7348"/>
                </a:lnTo>
                <a:lnTo>
                  <a:pt x="20667" y="1907"/>
                </a:lnTo>
                <a:cubicBezTo>
                  <a:pt x="20648" y="1894"/>
                  <a:pt x="20635" y="1888"/>
                  <a:pt x="20616" y="1875"/>
                </a:cubicBezTo>
                <a:cubicBezTo>
                  <a:pt x="19721" y="1252"/>
                  <a:pt x="18677" y="844"/>
                  <a:pt x="17626" y="520"/>
                </a:cubicBezTo>
                <a:lnTo>
                  <a:pt x="17438" y="468"/>
                </a:lnTo>
                <a:cubicBezTo>
                  <a:pt x="16529" y="202"/>
                  <a:pt x="15575" y="0"/>
                  <a:pt x="1463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4"/>
          <p:cNvSpPr/>
          <p:nvPr/>
        </p:nvSpPr>
        <p:spPr>
          <a:xfrm flipH="1">
            <a:off x="6965796" y="3344728"/>
            <a:ext cx="2167958" cy="1798724"/>
          </a:xfrm>
          <a:custGeom>
            <a:avLst/>
            <a:gdLst/>
            <a:ahLst/>
            <a:cxnLst/>
            <a:rect l="l" t="t" r="r" b="b"/>
            <a:pathLst>
              <a:path w="32412" h="31644" extrusionOk="0">
                <a:moveTo>
                  <a:pt x="7951" y="1"/>
                </a:moveTo>
                <a:cubicBezTo>
                  <a:pt x="5440" y="1"/>
                  <a:pt x="2934" y="490"/>
                  <a:pt x="577" y="1463"/>
                </a:cubicBezTo>
                <a:cubicBezTo>
                  <a:pt x="383" y="1541"/>
                  <a:pt x="188" y="1625"/>
                  <a:pt x="0" y="1716"/>
                </a:cubicBezTo>
                <a:lnTo>
                  <a:pt x="0" y="31643"/>
                </a:lnTo>
                <a:lnTo>
                  <a:pt x="32242" y="31643"/>
                </a:lnTo>
                <a:cubicBezTo>
                  <a:pt x="32411" y="30450"/>
                  <a:pt x="32392" y="29237"/>
                  <a:pt x="32178" y="28051"/>
                </a:cubicBezTo>
                <a:cubicBezTo>
                  <a:pt x="31866" y="26326"/>
                  <a:pt x="31166" y="24614"/>
                  <a:pt x="29882" y="23414"/>
                </a:cubicBezTo>
                <a:cubicBezTo>
                  <a:pt x="28773" y="22363"/>
                  <a:pt x="27314" y="21780"/>
                  <a:pt x="26049" y="20924"/>
                </a:cubicBezTo>
                <a:cubicBezTo>
                  <a:pt x="23909" y="19445"/>
                  <a:pt x="22405" y="17215"/>
                  <a:pt x="21841" y="14679"/>
                </a:cubicBezTo>
                <a:cubicBezTo>
                  <a:pt x="21257" y="12001"/>
                  <a:pt x="21757" y="9115"/>
                  <a:pt x="20745" y="6573"/>
                </a:cubicBezTo>
                <a:cubicBezTo>
                  <a:pt x="19604" y="3694"/>
                  <a:pt x="16724" y="1839"/>
                  <a:pt x="13774" y="899"/>
                </a:cubicBezTo>
                <a:cubicBezTo>
                  <a:pt x="11875" y="299"/>
                  <a:pt x="9911" y="1"/>
                  <a:pt x="795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4"/>
          <p:cNvSpPr/>
          <p:nvPr/>
        </p:nvSpPr>
        <p:spPr>
          <a:xfrm flipH="1">
            <a:off x="8830662" y="228356"/>
            <a:ext cx="575719" cy="181931"/>
          </a:xfrm>
          <a:custGeom>
            <a:avLst/>
            <a:gdLst/>
            <a:ahLst/>
            <a:cxnLst/>
            <a:rect l="l" t="t" r="r" b="b"/>
            <a:pathLst>
              <a:path w="15468" h="4888" extrusionOk="0">
                <a:moveTo>
                  <a:pt x="6429" y="1"/>
                </a:moveTo>
                <a:cubicBezTo>
                  <a:pt x="5774" y="1"/>
                  <a:pt x="5123" y="213"/>
                  <a:pt x="4630" y="645"/>
                </a:cubicBezTo>
                <a:cubicBezTo>
                  <a:pt x="3814" y="1358"/>
                  <a:pt x="3558" y="2500"/>
                  <a:pt x="3343" y="3559"/>
                </a:cubicBezTo>
                <a:cubicBezTo>
                  <a:pt x="2992" y="3381"/>
                  <a:pt x="2612" y="3293"/>
                  <a:pt x="2235" y="3293"/>
                </a:cubicBezTo>
                <a:cubicBezTo>
                  <a:pt x="1705" y="3293"/>
                  <a:pt x="1181" y="3466"/>
                  <a:pt x="748" y="3801"/>
                </a:cubicBezTo>
                <a:cubicBezTo>
                  <a:pt x="402" y="4085"/>
                  <a:pt x="139" y="4466"/>
                  <a:pt x="1" y="4888"/>
                </a:cubicBezTo>
                <a:lnTo>
                  <a:pt x="15468" y="4888"/>
                </a:lnTo>
                <a:cubicBezTo>
                  <a:pt x="15316" y="4466"/>
                  <a:pt x="15032" y="4113"/>
                  <a:pt x="14651" y="3870"/>
                </a:cubicBezTo>
                <a:cubicBezTo>
                  <a:pt x="14328" y="3672"/>
                  <a:pt x="13962" y="3573"/>
                  <a:pt x="13595" y="3573"/>
                </a:cubicBezTo>
                <a:cubicBezTo>
                  <a:pt x="13295" y="3573"/>
                  <a:pt x="12994" y="3640"/>
                  <a:pt x="12713" y="3773"/>
                </a:cubicBezTo>
                <a:cubicBezTo>
                  <a:pt x="12658" y="3081"/>
                  <a:pt x="12208" y="2472"/>
                  <a:pt x="11558" y="2216"/>
                </a:cubicBezTo>
                <a:cubicBezTo>
                  <a:pt x="11353" y="2141"/>
                  <a:pt x="11141" y="2105"/>
                  <a:pt x="10930" y="2105"/>
                </a:cubicBezTo>
                <a:cubicBezTo>
                  <a:pt x="10463" y="2105"/>
                  <a:pt x="10003" y="2284"/>
                  <a:pt x="9655" y="2618"/>
                </a:cubicBezTo>
                <a:cubicBezTo>
                  <a:pt x="9329" y="1600"/>
                  <a:pt x="8617" y="687"/>
                  <a:pt x="7634" y="251"/>
                </a:cubicBezTo>
                <a:cubicBezTo>
                  <a:pt x="7257" y="85"/>
                  <a:pt x="6842" y="1"/>
                  <a:pt x="64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4"/>
          <p:cNvSpPr/>
          <p:nvPr/>
        </p:nvSpPr>
        <p:spPr>
          <a:xfrm flipH="1">
            <a:off x="1229279" y="4698312"/>
            <a:ext cx="643199" cy="203333"/>
          </a:xfrm>
          <a:custGeom>
            <a:avLst/>
            <a:gdLst/>
            <a:ahLst/>
            <a:cxnLst/>
            <a:rect l="l" t="t" r="r" b="b"/>
            <a:pathLst>
              <a:path w="17281" h="5463" extrusionOk="0">
                <a:moveTo>
                  <a:pt x="7163" y="1"/>
                </a:moveTo>
                <a:cubicBezTo>
                  <a:pt x="6435" y="1"/>
                  <a:pt x="5714" y="235"/>
                  <a:pt x="5170" y="715"/>
                </a:cubicBezTo>
                <a:cubicBezTo>
                  <a:pt x="4257" y="1518"/>
                  <a:pt x="3966" y="2792"/>
                  <a:pt x="3724" y="3982"/>
                </a:cubicBezTo>
                <a:cubicBezTo>
                  <a:pt x="3333" y="3779"/>
                  <a:pt x="2909" y="3680"/>
                  <a:pt x="2487" y="3680"/>
                </a:cubicBezTo>
                <a:cubicBezTo>
                  <a:pt x="1899" y="3680"/>
                  <a:pt x="1314" y="3873"/>
                  <a:pt x="831" y="4252"/>
                </a:cubicBezTo>
                <a:cubicBezTo>
                  <a:pt x="444" y="4570"/>
                  <a:pt x="153" y="4985"/>
                  <a:pt x="1" y="5463"/>
                </a:cubicBezTo>
                <a:lnTo>
                  <a:pt x="17281" y="5463"/>
                </a:lnTo>
                <a:cubicBezTo>
                  <a:pt x="17101" y="4992"/>
                  <a:pt x="16783" y="4598"/>
                  <a:pt x="16360" y="4328"/>
                </a:cubicBezTo>
                <a:cubicBezTo>
                  <a:pt x="15999" y="4107"/>
                  <a:pt x="15589" y="3997"/>
                  <a:pt x="15178" y="3997"/>
                </a:cubicBezTo>
                <a:cubicBezTo>
                  <a:pt x="14842" y="3997"/>
                  <a:pt x="14506" y="4071"/>
                  <a:pt x="14194" y="4217"/>
                </a:cubicBezTo>
                <a:cubicBezTo>
                  <a:pt x="14132" y="3442"/>
                  <a:pt x="13627" y="2771"/>
                  <a:pt x="12900" y="2480"/>
                </a:cubicBezTo>
                <a:cubicBezTo>
                  <a:pt x="12671" y="2396"/>
                  <a:pt x="12432" y="2355"/>
                  <a:pt x="12196" y="2355"/>
                </a:cubicBezTo>
                <a:cubicBezTo>
                  <a:pt x="11677" y="2355"/>
                  <a:pt x="11168" y="2552"/>
                  <a:pt x="10783" y="2923"/>
                </a:cubicBezTo>
                <a:cubicBezTo>
                  <a:pt x="10423" y="1788"/>
                  <a:pt x="9613" y="771"/>
                  <a:pt x="8527" y="286"/>
                </a:cubicBezTo>
                <a:cubicBezTo>
                  <a:pt x="8099" y="97"/>
                  <a:pt x="7630" y="1"/>
                  <a:pt x="716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4"/>
          <p:cNvSpPr/>
          <p:nvPr/>
        </p:nvSpPr>
        <p:spPr>
          <a:xfrm flipH="1">
            <a:off x="134107" y="328663"/>
            <a:ext cx="608696" cy="192465"/>
          </a:xfrm>
          <a:custGeom>
            <a:avLst/>
            <a:gdLst/>
            <a:ahLst/>
            <a:cxnLst/>
            <a:rect l="l" t="t" r="r" b="b"/>
            <a:pathLst>
              <a:path w="16354" h="5171" extrusionOk="0">
                <a:moveTo>
                  <a:pt x="6786" y="0"/>
                </a:moveTo>
                <a:cubicBezTo>
                  <a:pt x="6094" y="0"/>
                  <a:pt x="5407" y="222"/>
                  <a:pt x="4886" y="679"/>
                </a:cubicBezTo>
                <a:cubicBezTo>
                  <a:pt x="4028" y="1433"/>
                  <a:pt x="3751" y="2637"/>
                  <a:pt x="3523" y="3766"/>
                </a:cubicBezTo>
                <a:cubicBezTo>
                  <a:pt x="3154" y="3576"/>
                  <a:pt x="2755" y="3483"/>
                  <a:pt x="2357" y="3483"/>
                </a:cubicBezTo>
                <a:cubicBezTo>
                  <a:pt x="1798" y="3483"/>
                  <a:pt x="1243" y="3666"/>
                  <a:pt x="782" y="4022"/>
                </a:cubicBezTo>
                <a:cubicBezTo>
                  <a:pt x="416" y="4326"/>
                  <a:pt x="146" y="4721"/>
                  <a:pt x="0" y="5170"/>
                </a:cubicBezTo>
                <a:lnTo>
                  <a:pt x="16353" y="5170"/>
                </a:lnTo>
                <a:cubicBezTo>
                  <a:pt x="16187" y="4721"/>
                  <a:pt x="15883" y="4347"/>
                  <a:pt x="15481" y="4091"/>
                </a:cubicBezTo>
                <a:cubicBezTo>
                  <a:pt x="15139" y="3881"/>
                  <a:pt x="14752" y="3777"/>
                  <a:pt x="14364" y="3777"/>
                </a:cubicBezTo>
                <a:cubicBezTo>
                  <a:pt x="14047" y="3777"/>
                  <a:pt x="13729" y="3847"/>
                  <a:pt x="13433" y="3987"/>
                </a:cubicBezTo>
                <a:cubicBezTo>
                  <a:pt x="13370" y="3253"/>
                  <a:pt x="12900" y="2617"/>
                  <a:pt x="12208" y="2347"/>
                </a:cubicBezTo>
                <a:cubicBezTo>
                  <a:pt x="11991" y="2267"/>
                  <a:pt x="11766" y="2228"/>
                  <a:pt x="11542" y="2228"/>
                </a:cubicBezTo>
                <a:cubicBezTo>
                  <a:pt x="11051" y="2228"/>
                  <a:pt x="10567" y="2415"/>
                  <a:pt x="10201" y="2762"/>
                </a:cubicBezTo>
                <a:cubicBezTo>
                  <a:pt x="9862" y="1689"/>
                  <a:pt x="9101" y="721"/>
                  <a:pt x="8069" y="264"/>
                </a:cubicBezTo>
                <a:cubicBezTo>
                  <a:pt x="7667" y="89"/>
                  <a:pt x="7225" y="0"/>
                  <a:pt x="678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4"/>
          <p:cNvSpPr/>
          <p:nvPr/>
        </p:nvSpPr>
        <p:spPr>
          <a:xfrm flipH="1">
            <a:off x="7883495" y="4579244"/>
            <a:ext cx="643198" cy="256823"/>
          </a:xfrm>
          <a:custGeom>
            <a:avLst/>
            <a:gdLst/>
            <a:ahLst/>
            <a:cxnLst/>
            <a:rect l="l" t="t" r="r" b="b"/>
            <a:pathLst>
              <a:path w="20665" h="8252" extrusionOk="0">
                <a:moveTo>
                  <a:pt x="9551" y="0"/>
                </a:moveTo>
                <a:cubicBezTo>
                  <a:pt x="8264" y="0"/>
                  <a:pt x="7120" y="1002"/>
                  <a:pt x="6568" y="2175"/>
                </a:cubicBezTo>
                <a:cubicBezTo>
                  <a:pt x="6000" y="3386"/>
                  <a:pt x="5931" y="4757"/>
                  <a:pt x="5869" y="6085"/>
                </a:cubicBezTo>
                <a:cubicBezTo>
                  <a:pt x="5221" y="5681"/>
                  <a:pt x="4484" y="5479"/>
                  <a:pt x="3746" y="5479"/>
                </a:cubicBezTo>
                <a:cubicBezTo>
                  <a:pt x="3018" y="5479"/>
                  <a:pt x="2290" y="5676"/>
                  <a:pt x="1647" y="6071"/>
                </a:cubicBezTo>
                <a:cubicBezTo>
                  <a:pt x="858" y="6584"/>
                  <a:pt x="277" y="7352"/>
                  <a:pt x="0" y="8251"/>
                </a:cubicBezTo>
                <a:lnTo>
                  <a:pt x="20478" y="8251"/>
                </a:lnTo>
                <a:cubicBezTo>
                  <a:pt x="20540" y="8231"/>
                  <a:pt x="20602" y="8217"/>
                  <a:pt x="20664" y="8203"/>
                </a:cubicBezTo>
                <a:cubicBezTo>
                  <a:pt x="20595" y="7497"/>
                  <a:pt x="20138" y="6895"/>
                  <a:pt x="19488" y="6625"/>
                </a:cubicBezTo>
                <a:cubicBezTo>
                  <a:pt x="19271" y="6546"/>
                  <a:pt x="19046" y="6508"/>
                  <a:pt x="18823" y="6508"/>
                </a:cubicBezTo>
                <a:cubicBezTo>
                  <a:pt x="18360" y="6508"/>
                  <a:pt x="17905" y="6672"/>
                  <a:pt x="17550" y="6985"/>
                </a:cubicBezTo>
                <a:cubicBezTo>
                  <a:pt x="17730" y="5968"/>
                  <a:pt x="17156" y="4860"/>
                  <a:pt x="16222" y="4424"/>
                </a:cubicBezTo>
                <a:cubicBezTo>
                  <a:pt x="15918" y="4284"/>
                  <a:pt x="15586" y="4217"/>
                  <a:pt x="15254" y="4217"/>
                </a:cubicBezTo>
                <a:cubicBezTo>
                  <a:pt x="14555" y="4217"/>
                  <a:pt x="13853" y="4513"/>
                  <a:pt x="13398" y="5047"/>
                </a:cubicBezTo>
                <a:cubicBezTo>
                  <a:pt x="13170" y="3940"/>
                  <a:pt x="12934" y="2798"/>
                  <a:pt x="12360" y="1829"/>
                </a:cubicBezTo>
                <a:cubicBezTo>
                  <a:pt x="11779" y="853"/>
                  <a:pt x="10789" y="44"/>
                  <a:pt x="9654" y="2"/>
                </a:cubicBezTo>
                <a:cubicBezTo>
                  <a:pt x="9620" y="1"/>
                  <a:pt x="9585" y="0"/>
                  <a:pt x="95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14"/>
          <p:cNvGrpSpPr/>
          <p:nvPr/>
        </p:nvGrpSpPr>
        <p:grpSpPr>
          <a:xfrm flipH="1">
            <a:off x="8413744" y="556851"/>
            <a:ext cx="575692" cy="776300"/>
            <a:chOff x="7364875" y="1091625"/>
            <a:chExt cx="874380" cy="1179071"/>
          </a:xfrm>
        </p:grpSpPr>
        <p:sp>
          <p:nvSpPr>
            <p:cNvPr id="378" name="Google Shape;378;p14"/>
            <p:cNvSpPr/>
            <p:nvPr/>
          </p:nvSpPr>
          <p:spPr>
            <a:xfrm>
              <a:off x="7364875" y="1091625"/>
              <a:ext cx="874380" cy="874447"/>
            </a:xfrm>
            <a:custGeom>
              <a:avLst/>
              <a:gdLst/>
              <a:ahLst/>
              <a:cxnLst/>
              <a:rect l="l" t="t" r="r" b="b"/>
              <a:pathLst>
                <a:path w="13068" h="13069" extrusionOk="0">
                  <a:moveTo>
                    <a:pt x="4757" y="1"/>
                  </a:moveTo>
                  <a:cubicBezTo>
                    <a:pt x="4737" y="1"/>
                    <a:pt x="4716" y="1"/>
                    <a:pt x="4695" y="2"/>
                  </a:cubicBezTo>
                  <a:cubicBezTo>
                    <a:pt x="3794" y="28"/>
                    <a:pt x="2931" y="423"/>
                    <a:pt x="2238" y="994"/>
                  </a:cubicBezTo>
                  <a:cubicBezTo>
                    <a:pt x="1829" y="1325"/>
                    <a:pt x="1466" y="1720"/>
                    <a:pt x="1245" y="2200"/>
                  </a:cubicBezTo>
                  <a:cubicBezTo>
                    <a:pt x="1025" y="2673"/>
                    <a:pt x="954" y="3212"/>
                    <a:pt x="947" y="3737"/>
                  </a:cubicBezTo>
                  <a:cubicBezTo>
                    <a:pt x="947" y="4359"/>
                    <a:pt x="1031" y="4975"/>
                    <a:pt x="1200" y="5572"/>
                  </a:cubicBezTo>
                  <a:cubicBezTo>
                    <a:pt x="1362" y="6136"/>
                    <a:pt x="1609" y="6713"/>
                    <a:pt x="1479" y="7284"/>
                  </a:cubicBezTo>
                  <a:cubicBezTo>
                    <a:pt x="1369" y="7783"/>
                    <a:pt x="1005" y="8166"/>
                    <a:pt x="694" y="8581"/>
                  </a:cubicBezTo>
                  <a:cubicBezTo>
                    <a:pt x="571" y="8737"/>
                    <a:pt x="467" y="8899"/>
                    <a:pt x="376" y="9067"/>
                  </a:cubicBezTo>
                  <a:cubicBezTo>
                    <a:pt x="0" y="9846"/>
                    <a:pt x="124" y="10773"/>
                    <a:pt x="694" y="11428"/>
                  </a:cubicBezTo>
                  <a:cubicBezTo>
                    <a:pt x="1110" y="11861"/>
                    <a:pt x="1679" y="12097"/>
                    <a:pt x="2259" y="12097"/>
                  </a:cubicBezTo>
                  <a:cubicBezTo>
                    <a:pt x="2511" y="12097"/>
                    <a:pt x="2765" y="12052"/>
                    <a:pt x="3009" y="11960"/>
                  </a:cubicBezTo>
                  <a:cubicBezTo>
                    <a:pt x="3316" y="11837"/>
                    <a:pt x="3638" y="11638"/>
                    <a:pt x="3951" y="11638"/>
                  </a:cubicBezTo>
                  <a:cubicBezTo>
                    <a:pt x="4036" y="11638"/>
                    <a:pt x="4120" y="11653"/>
                    <a:pt x="4202" y="11687"/>
                  </a:cubicBezTo>
                  <a:cubicBezTo>
                    <a:pt x="4416" y="11778"/>
                    <a:pt x="4553" y="11992"/>
                    <a:pt x="4708" y="12167"/>
                  </a:cubicBezTo>
                  <a:cubicBezTo>
                    <a:pt x="5212" y="12743"/>
                    <a:pt x="5937" y="13069"/>
                    <a:pt x="6699" y="13069"/>
                  </a:cubicBezTo>
                  <a:cubicBezTo>
                    <a:pt x="6762" y="13069"/>
                    <a:pt x="6824" y="13066"/>
                    <a:pt x="6887" y="13062"/>
                  </a:cubicBezTo>
                  <a:cubicBezTo>
                    <a:pt x="7737" y="12984"/>
                    <a:pt x="8223" y="12206"/>
                    <a:pt x="8988" y="12109"/>
                  </a:cubicBezTo>
                  <a:cubicBezTo>
                    <a:pt x="9072" y="12099"/>
                    <a:pt x="9155" y="12095"/>
                    <a:pt x="9238" y="12095"/>
                  </a:cubicBezTo>
                  <a:cubicBezTo>
                    <a:pt x="9805" y="12095"/>
                    <a:pt x="10350" y="12293"/>
                    <a:pt x="10929" y="12293"/>
                  </a:cubicBezTo>
                  <a:cubicBezTo>
                    <a:pt x="11115" y="12293"/>
                    <a:pt x="11304" y="12273"/>
                    <a:pt x="11498" y="12219"/>
                  </a:cubicBezTo>
                  <a:cubicBezTo>
                    <a:pt x="12334" y="11986"/>
                    <a:pt x="13067" y="11175"/>
                    <a:pt x="12899" y="10332"/>
                  </a:cubicBezTo>
                  <a:cubicBezTo>
                    <a:pt x="12801" y="9813"/>
                    <a:pt x="12412" y="9418"/>
                    <a:pt x="12043" y="9022"/>
                  </a:cubicBezTo>
                  <a:cubicBezTo>
                    <a:pt x="11666" y="8626"/>
                    <a:pt x="11297" y="8211"/>
                    <a:pt x="11277" y="7680"/>
                  </a:cubicBezTo>
                  <a:cubicBezTo>
                    <a:pt x="11251" y="7044"/>
                    <a:pt x="11744" y="6493"/>
                    <a:pt x="11829" y="5864"/>
                  </a:cubicBezTo>
                  <a:cubicBezTo>
                    <a:pt x="11965" y="4839"/>
                    <a:pt x="10940" y="3957"/>
                    <a:pt x="9909" y="3860"/>
                  </a:cubicBezTo>
                  <a:cubicBezTo>
                    <a:pt x="9449" y="3815"/>
                    <a:pt x="8956" y="3880"/>
                    <a:pt x="8534" y="3685"/>
                  </a:cubicBezTo>
                  <a:cubicBezTo>
                    <a:pt x="7607" y="3270"/>
                    <a:pt x="7562" y="1986"/>
                    <a:pt x="7010" y="1136"/>
                  </a:cubicBezTo>
                  <a:cubicBezTo>
                    <a:pt x="6535" y="402"/>
                    <a:pt x="5633" y="1"/>
                    <a:pt x="47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9" name="Google Shape;379;p14"/>
            <p:cNvGrpSpPr/>
            <p:nvPr/>
          </p:nvGrpSpPr>
          <p:grpSpPr>
            <a:xfrm>
              <a:off x="7663423" y="1387060"/>
              <a:ext cx="222128" cy="883636"/>
              <a:chOff x="5952600" y="1765975"/>
              <a:chExt cx="55825" cy="222075"/>
            </a:xfrm>
          </p:grpSpPr>
          <p:sp>
            <p:nvSpPr>
              <p:cNvPr id="380" name="Google Shape;380;p14"/>
              <p:cNvSpPr/>
              <p:nvPr/>
            </p:nvSpPr>
            <p:spPr>
              <a:xfrm>
                <a:off x="5978425" y="1765975"/>
                <a:ext cx="3100" cy="222075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883" extrusionOk="0">
                    <a:moveTo>
                      <a:pt x="62" y="0"/>
                    </a:moveTo>
                    <a:cubicBezTo>
                      <a:pt x="31" y="0"/>
                      <a:pt x="0" y="22"/>
                      <a:pt x="0" y="64"/>
                    </a:cubicBezTo>
                    <a:lnTo>
                      <a:pt x="0" y="8818"/>
                    </a:lnTo>
                    <a:cubicBezTo>
                      <a:pt x="0" y="8851"/>
                      <a:pt x="26" y="8877"/>
                      <a:pt x="65" y="8883"/>
                    </a:cubicBezTo>
                    <a:cubicBezTo>
                      <a:pt x="98" y="8877"/>
                      <a:pt x="124" y="8851"/>
                      <a:pt x="124" y="8818"/>
                    </a:cubicBezTo>
                    <a:lnTo>
                      <a:pt x="124" y="64"/>
                    </a:lnTo>
                    <a:cubicBezTo>
                      <a:pt x="124" y="22"/>
                      <a:pt x="93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14"/>
              <p:cNvSpPr/>
              <p:nvPr/>
            </p:nvSpPr>
            <p:spPr>
              <a:xfrm>
                <a:off x="5959325" y="1782625"/>
                <a:ext cx="42950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1097" extrusionOk="0">
                    <a:moveTo>
                      <a:pt x="1652" y="0"/>
                    </a:moveTo>
                    <a:cubicBezTo>
                      <a:pt x="1634" y="0"/>
                      <a:pt x="1615" y="8"/>
                      <a:pt x="1601" y="27"/>
                    </a:cubicBezTo>
                    <a:lnTo>
                      <a:pt x="829" y="928"/>
                    </a:lnTo>
                    <a:lnTo>
                      <a:pt x="135" y="27"/>
                    </a:lnTo>
                    <a:cubicBezTo>
                      <a:pt x="121" y="9"/>
                      <a:pt x="103" y="1"/>
                      <a:pt x="86" y="1"/>
                    </a:cubicBezTo>
                    <a:cubicBezTo>
                      <a:pt x="41" y="1"/>
                      <a:pt x="0" y="53"/>
                      <a:pt x="38" y="105"/>
                    </a:cubicBezTo>
                    <a:lnTo>
                      <a:pt x="777" y="1071"/>
                    </a:lnTo>
                    <a:cubicBezTo>
                      <a:pt x="790" y="1084"/>
                      <a:pt x="810" y="1090"/>
                      <a:pt x="829" y="1097"/>
                    </a:cubicBezTo>
                    <a:cubicBezTo>
                      <a:pt x="842" y="1097"/>
                      <a:pt x="862" y="1084"/>
                      <a:pt x="875" y="1071"/>
                    </a:cubicBezTo>
                    <a:lnTo>
                      <a:pt x="1698" y="105"/>
                    </a:lnTo>
                    <a:cubicBezTo>
                      <a:pt x="1718" y="79"/>
                      <a:pt x="1718" y="40"/>
                      <a:pt x="1692" y="14"/>
                    </a:cubicBezTo>
                    <a:cubicBezTo>
                      <a:pt x="1680" y="5"/>
                      <a:pt x="1667" y="0"/>
                      <a:pt x="1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4"/>
              <p:cNvSpPr/>
              <p:nvPr/>
            </p:nvSpPr>
            <p:spPr>
              <a:xfrm>
                <a:off x="5978900" y="1838125"/>
                <a:ext cx="29525" cy="21375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855" extrusionOk="0">
                    <a:moveTo>
                      <a:pt x="1104" y="1"/>
                    </a:moveTo>
                    <a:cubicBezTo>
                      <a:pt x="1092" y="1"/>
                      <a:pt x="1080" y="4"/>
                      <a:pt x="1071" y="12"/>
                    </a:cubicBezTo>
                    <a:lnTo>
                      <a:pt x="46" y="744"/>
                    </a:lnTo>
                    <a:cubicBezTo>
                      <a:pt x="1" y="777"/>
                      <a:pt x="20" y="855"/>
                      <a:pt x="85" y="855"/>
                    </a:cubicBezTo>
                    <a:cubicBezTo>
                      <a:pt x="98" y="855"/>
                      <a:pt x="111" y="855"/>
                      <a:pt x="117" y="842"/>
                    </a:cubicBezTo>
                    <a:lnTo>
                      <a:pt x="1142" y="115"/>
                    </a:lnTo>
                    <a:cubicBezTo>
                      <a:pt x="1175" y="96"/>
                      <a:pt x="1181" y="57"/>
                      <a:pt x="1162" y="31"/>
                    </a:cubicBezTo>
                    <a:cubicBezTo>
                      <a:pt x="1145" y="11"/>
                      <a:pt x="1124" y="1"/>
                      <a:pt x="1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4"/>
              <p:cNvSpPr/>
              <p:nvPr/>
            </p:nvSpPr>
            <p:spPr>
              <a:xfrm>
                <a:off x="5952600" y="1852550"/>
                <a:ext cx="29250" cy="41650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666" extrusionOk="0">
                    <a:moveTo>
                      <a:pt x="94" y="1"/>
                    </a:moveTo>
                    <a:cubicBezTo>
                      <a:pt x="47" y="1"/>
                      <a:pt x="1" y="53"/>
                      <a:pt x="41" y="102"/>
                    </a:cubicBezTo>
                    <a:lnTo>
                      <a:pt x="1040" y="1633"/>
                    </a:lnTo>
                    <a:cubicBezTo>
                      <a:pt x="1053" y="1652"/>
                      <a:pt x="1072" y="1665"/>
                      <a:pt x="1098" y="1665"/>
                    </a:cubicBezTo>
                    <a:cubicBezTo>
                      <a:pt x="1105" y="1665"/>
                      <a:pt x="1118" y="1659"/>
                      <a:pt x="1131" y="1652"/>
                    </a:cubicBezTo>
                    <a:cubicBezTo>
                      <a:pt x="1157" y="1633"/>
                      <a:pt x="1169" y="1594"/>
                      <a:pt x="1150" y="1568"/>
                    </a:cubicBezTo>
                    <a:lnTo>
                      <a:pt x="151" y="38"/>
                    </a:lnTo>
                    <a:cubicBezTo>
                      <a:pt x="137" y="11"/>
                      <a:pt x="116" y="1"/>
                      <a:pt x="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4" name="Google Shape;384;p14"/>
          <p:cNvGrpSpPr/>
          <p:nvPr/>
        </p:nvGrpSpPr>
        <p:grpSpPr>
          <a:xfrm>
            <a:off x="603006" y="4125338"/>
            <a:ext cx="575692" cy="776300"/>
            <a:chOff x="7364875" y="1091625"/>
            <a:chExt cx="874380" cy="1179071"/>
          </a:xfrm>
        </p:grpSpPr>
        <p:sp>
          <p:nvSpPr>
            <p:cNvPr id="385" name="Google Shape;385;p14"/>
            <p:cNvSpPr/>
            <p:nvPr/>
          </p:nvSpPr>
          <p:spPr>
            <a:xfrm>
              <a:off x="7364875" y="1091625"/>
              <a:ext cx="874380" cy="874447"/>
            </a:xfrm>
            <a:custGeom>
              <a:avLst/>
              <a:gdLst/>
              <a:ahLst/>
              <a:cxnLst/>
              <a:rect l="l" t="t" r="r" b="b"/>
              <a:pathLst>
                <a:path w="13068" h="13069" extrusionOk="0">
                  <a:moveTo>
                    <a:pt x="4757" y="1"/>
                  </a:moveTo>
                  <a:cubicBezTo>
                    <a:pt x="4737" y="1"/>
                    <a:pt x="4716" y="1"/>
                    <a:pt x="4695" y="2"/>
                  </a:cubicBezTo>
                  <a:cubicBezTo>
                    <a:pt x="3794" y="28"/>
                    <a:pt x="2931" y="423"/>
                    <a:pt x="2238" y="994"/>
                  </a:cubicBezTo>
                  <a:cubicBezTo>
                    <a:pt x="1829" y="1325"/>
                    <a:pt x="1466" y="1720"/>
                    <a:pt x="1245" y="2200"/>
                  </a:cubicBezTo>
                  <a:cubicBezTo>
                    <a:pt x="1025" y="2673"/>
                    <a:pt x="954" y="3212"/>
                    <a:pt x="947" y="3737"/>
                  </a:cubicBezTo>
                  <a:cubicBezTo>
                    <a:pt x="947" y="4359"/>
                    <a:pt x="1031" y="4975"/>
                    <a:pt x="1200" y="5572"/>
                  </a:cubicBezTo>
                  <a:cubicBezTo>
                    <a:pt x="1362" y="6136"/>
                    <a:pt x="1609" y="6713"/>
                    <a:pt x="1479" y="7284"/>
                  </a:cubicBezTo>
                  <a:cubicBezTo>
                    <a:pt x="1369" y="7783"/>
                    <a:pt x="1005" y="8166"/>
                    <a:pt x="694" y="8581"/>
                  </a:cubicBezTo>
                  <a:cubicBezTo>
                    <a:pt x="571" y="8737"/>
                    <a:pt x="467" y="8899"/>
                    <a:pt x="376" y="9067"/>
                  </a:cubicBezTo>
                  <a:cubicBezTo>
                    <a:pt x="0" y="9846"/>
                    <a:pt x="124" y="10773"/>
                    <a:pt x="694" y="11428"/>
                  </a:cubicBezTo>
                  <a:cubicBezTo>
                    <a:pt x="1110" y="11861"/>
                    <a:pt x="1679" y="12097"/>
                    <a:pt x="2259" y="12097"/>
                  </a:cubicBezTo>
                  <a:cubicBezTo>
                    <a:pt x="2511" y="12097"/>
                    <a:pt x="2765" y="12052"/>
                    <a:pt x="3009" y="11960"/>
                  </a:cubicBezTo>
                  <a:cubicBezTo>
                    <a:pt x="3316" y="11837"/>
                    <a:pt x="3638" y="11638"/>
                    <a:pt x="3951" y="11638"/>
                  </a:cubicBezTo>
                  <a:cubicBezTo>
                    <a:pt x="4036" y="11638"/>
                    <a:pt x="4120" y="11653"/>
                    <a:pt x="4202" y="11687"/>
                  </a:cubicBezTo>
                  <a:cubicBezTo>
                    <a:pt x="4416" y="11778"/>
                    <a:pt x="4553" y="11992"/>
                    <a:pt x="4708" y="12167"/>
                  </a:cubicBezTo>
                  <a:cubicBezTo>
                    <a:pt x="5212" y="12743"/>
                    <a:pt x="5937" y="13069"/>
                    <a:pt x="6699" y="13069"/>
                  </a:cubicBezTo>
                  <a:cubicBezTo>
                    <a:pt x="6762" y="13069"/>
                    <a:pt x="6824" y="13066"/>
                    <a:pt x="6887" y="13062"/>
                  </a:cubicBezTo>
                  <a:cubicBezTo>
                    <a:pt x="7737" y="12984"/>
                    <a:pt x="8223" y="12206"/>
                    <a:pt x="8988" y="12109"/>
                  </a:cubicBezTo>
                  <a:cubicBezTo>
                    <a:pt x="9072" y="12099"/>
                    <a:pt x="9155" y="12095"/>
                    <a:pt x="9238" y="12095"/>
                  </a:cubicBezTo>
                  <a:cubicBezTo>
                    <a:pt x="9805" y="12095"/>
                    <a:pt x="10350" y="12293"/>
                    <a:pt x="10929" y="12293"/>
                  </a:cubicBezTo>
                  <a:cubicBezTo>
                    <a:pt x="11115" y="12293"/>
                    <a:pt x="11304" y="12273"/>
                    <a:pt x="11498" y="12219"/>
                  </a:cubicBezTo>
                  <a:cubicBezTo>
                    <a:pt x="12334" y="11986"/>
                    <a:pt x="13067" y="11175"/>
                    <a:pt x="12899" y="10332"/>
                  </a:cubicBezTo>
                  <a:cubicBezTo>
                    <a:pt x="12801" y="9813"/>
                    <a:pt x="12412" y="9418"/>
                    <a:pt x="12043" y="9022"/>
                  </a:cubicBezTo>
                  <a:cubicBezTo>
                    <a:pt x="11666" y="8626"/>
                    <a:pt x="11297" y="8211"/>
                    <a:pt x="11277" y="7680"/>
                  </a:cubicBezTo>
                  <a:cubicBezTo>
                    <a:pt x="11251" y="7044"/>
                    <a:pt x="11744" y="6493"/>
                    <a:pt x="11829" y="5864"/>
                  </a:cubicBezTo>
                  <a:cubicBezTo>
                    <a:pt x="11965" y="4839"/>
                    <a:pt x="10940" y="3957"/>
                    <a:pt x="9909" y="3860"/>
                  </a:cubicBezTo>
                  <a:cubicBezTo>
                    <a:pt x="9449" y="3815"/>
                    <a:pt x="8956" y="3880"/>
                    <a:pt x="8534" y="3685"/>
                  </a:cubicBezTo>
                  <a:cubicBezTo>
                    <a:pt x="7607" y="3270"/>
                    <a:pt x="7562" y="1986"/>
                    <a:pt x="7010" y="1136"/>
                  </a:cubicBezTo>
                  <a:cubicBezTo>
                    <a:pt x="6535" y="402"/>
                    <a:pt x="5633" y="1"/>
                    <a:pt x="47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14"/>
            <p:cNvGrpSpPr/>
            <p:nvPr/>
          </p:nvGrpSpPr>
          <p:grpSpPr>
            <a:xfrm>
              <a:off x="7663423" y="1387060"/>
              <a:ext cx="222128" cy="883636"/>
              <a:chOff x="5952600" y="1765975"/>
              <a:chExt cx="55825" cy="222075"/>
            </a:xfrm>
          </p:grpSpPr>
          <p:sp>
            <p:nvSpPr>
              <p:cNvPr id="387" name="Google Shape;387;p14"/>
              <p:cNvSpPr/>
              <p:nvPr/>
            </p:nvSpPr>
            <p:spPr>
              <a:xfrm>
                <a:off x="5978425" y="1765975"/>
                <a:ext cx="3100" cy="222075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883" extrusionOk="0">
                    <a:moveTo>
                      <a:pt x="62" y="0"/>
                    </a:moveTo>
                    <a:cubicBezTo>
                      <a:pt x="31" y="0"/>
                      <a:pt x="0" y="22"/>
                      <a:pt x="0" y="64"/>
                    </a:cubicBezTo>
                    <a:lnTo>
                      <a:pt x="0" y="8818"/>
                    </a:lnTo>
                    <a:cubicBezTo>
                      <a:pt x="0" y="8851"/>
                      <a:pt x="26" y="8877"/>
                      <a:pt x="65" y="8883"/>
                    </a:cubicBezTo>
                    <a:cubicBezTo>
                      <a:pt x="98" y="8877"/>
                      <a:pt x="124" y="8851"/>
                      <a:pt x="124" y="8818"/>
                    </a:cubicBezTo>
                    <a:lnTo>
                      <a:pt x="124" y="64"/>
                    </a:lnTo>
                    <a:cubicBezTo>
                      <a:pt x="124" y="22"/>
                      <a:pt x="93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14"/>
              <p:cNvSpPr/>
              <p:nvPr/>
            </p:nvSpPr>
            <p:spPr>
              <a:xfrm>
                <a:off x="5959325" y="1782625"/>
                <a:ext cx="42950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1097" extrusionOk="0">
                    <a:moveTo>
                      <a:pt x="1652" y="0"/>
                    </a:moveTo>
                    <a:cubicBezTo>
                      <a:pt x="1634" y="0"/>
                      <a:pt x="1615" y="8"/>
                      <a:pt x="1601" y="27"/>
                    </a:cubicBezTo>
                    <a:lnTo>
                      <a:pt x="829" y="928"/>
                    </a:lnTo>
                    <a:lnTo>
                      <a:pt x="135" y="27"/>
                    </a:lnTo>
                    <a:cubicBezTo>
                      <a:pt x="121" y="9"/>
                      <a:pt x="103" y="1"/>
                      <a:pt x="86" y="1"/>
                    </a:cubicBezTo>
                    <a:cubicBezTo>
                      <a:pt x="41" y="1"/>
                      <a:pt x="0" y="53"/>
                      <a:pt x="38" y="105"/>
                    </a:cubicBezTo>
                    <a:lnTo>
                      <a:pt x="777" y="1071"/>
                    </a:lnTo>
                    <a:cubicBezTo>
                      <a:pt x="790" y="1084"/>
                      <a:pt x="810" y="1090"/>
                      <a:pt x="829" y="1097"/>
                    </a:cubicBezTo>
                    <a:cubicBezTo>
                      <a:pt x="842" y="1097"/>
                      <a:pt x="862" y="1084"/>
                      <a:pt x="875" y="1071"/>
                    </a:cubicBezTo>
                    <a:lnTo>
                      <a:pt x="1698" y="105"/>
                    </a:lnTo>
                    <a:cubicBezTo>
                      <a:pt x="1718" y="79"/>
                      <a:pt x="1718" y="40"/>
                      <a:pt x="1692" y="14"/>
                    </a:cubicBezTo>
                    <a:cubicBezTo>
                      <a:pt x="1680" y="5"/>
                      <a:pt x="1667" y="0"/>
                      <a:pt x="1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4"/>
              <p:cNvSpPr/>
              <p:nvPr/>
            </p:nvSpPr>
            <p:spPr>
              <a:xfrm>
                <a:off x="5978900" y="1838125"/>
                <a:ext cx="29525" cy="21375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855" extrusionOk="0">
                    <a:moveTo>
                      <a:pt x="1104" y="1"/>
                    </a:moveTo>
                    <a:cubicBezTo>
                      <a:pt x="1092" y="1"/>
                      <a:pt x="1080" y="4"/>
                      <a:pt x="1071" y="12"/>
                    </a:cubicBezTo>
                    <a:lnTo>
                      <a:pt x="46" y="744"/>
                    </a:lnTo>
                    <a:cubicBezTo>
                      <a:pt x="1" y="777"/>
                      <a:pt x="20" y="855"/>
                      <a:pt x="85" y="855"/>
                    </a:cubicBezTo>
                    <a:cubicBezTo>
                      <a:pt x="98" y="855"/>
                      <a:pt x="111" y="855"/>
                      <a:pt x="117" y="842"/>
                    </a:cubicBezTo>
                    <a:lnTo>
                      <a:pt x="1142" y="115"/>
                    </a:lnTo>
                    <a:cubicBezTo>
                      <a:pt x="1175" y="96"/>
                      <a:pt x="1181" y="57"/>
                      <a:pt x="1162" y="31"/>
                    </a:cubicBezTo>
                    <a:cubicBezTo>
                      <a:pt x="1145" y="11"/>
                      <a:pt x="1124" y="1"/>
                      <a:pt x="1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14"/>
              <p:cNvSpPr/>
              <p:nvPr/>
            </p:nvSpPr>
            <p:spPr>
              <a:xfrm>
                <a:off x="5952600" y="1852550"/>
                <a:ext cx="29250" cy="41650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666" extrusionOk="0">
                    <a:moveTo>
                      <a:pt x="94" y="1"/>
                    </a:moveTo>
                    <a:cubicBezTo>
                      <a:pt x="47" y="1"/>
                      <a:pt x="1" y="53"/>
                      <a:pt x="41" y="102"/>
                    </a:cubicBezTo>
                    <a:lnTo>
                      <a:pt x="1040" y="1633"/>
                    </a:lnTo>
                    <a:cubicBezTo>
                      <a:pt x="1053" y="1652"/>
                      <a:pt x="1072" y="1665"/>
                      <a:pt x="1098" y="1665"/>
                    </a:cubicBezTo>
                    <a:cubicBezTo>
                      <a:pt x="1105" y="1665"/>
                      <a:pt x="1118" y="1659"/>
                      <a:pt x="1131" y="1652"/>
                    </a:cubicBezTo>
                    <a:cubicBezTo>
                      <a:pt x="1157" y="1633"/>
                      <a:pt x="1169" y="1594"/>
                      <a:pt x="1150" y="1568"/>
                    </a:cubicBezTo>
                    <a:lnTo>
                      <a:pt x="151" y="38"/>
                    </a:lnTo>
                    <a:cubicBezTo>
                      <a:pt x="137" y="11"/>
                      <a:pt x="116" y="1"/>
                      <a:pt x="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1" name="Google Shape;391;p14"/>
          <p:cNvGrpSpPr/>
          <p:nvPr/>
        </p:nvGrpSpPr>
        <p:grpSpPr>
          <a:xfrm>
            <a:off x="8102403" y="4001276"/>
            <a:ext cx="643191" cy="219737"/>
            <a:chOff x="6203925" y="2207350"/>
            <a:chExt cx="241275" cy="82425"/>
          </a:xfrm>
        </p:grpSpPr>
        <p:sp>
          <p:nvSpPr>
            <p:cNvPr id="392" name="Google Shape;392;p14"/>
            <p:cNvSpPr/>
            <p:nvPr/>
          </p:nvSpPr>
          <p:spPr>
            <a:xfrm>
              <a:off x="6203925" y="2207350"/>
              <a:ext cx="141550" cy="82425"/>
            </a:xfrm>
            <a:custGeom>
              <a:avLst/>
              <a:gdLst/>
              <a:ahLst/>
              <a:cxnLst/>
              <a:rect l="l" t="t" r="r" b="b"/>
              <a:pathLst>
                <a:path w="5662" h="3297" extrusionOk="0">
                  <a:moveTo>
                    <a:pt x="2890" y="1"/>
                  </a:moveTo>
                  <a:cubicBezTo>
                    <a:pt x="2712" y="1"/>
                    <a:pt x="2534" y="77"/>
                    <a:pt x="2413" y="229"/>
                  </a:cubicBezTo>
                  <a:lnTo>
                    <a:pt x="27" y="3192"/>
                  </a:lnTo>
                  <a:cubicBezTo>
                    <a:pt x="1" y="3218"/>
                    <a:pt x="7" y="3257"/>
                    <a:pt x="33" y="3277"/>
                  </a:cubicBezTo>
                  <a:cubicBezTo>
                    <a:pt x="44" y="3288"/>
                    <a:pt x="60" y="3293"/>
                    <a:pt x="75" y="3293"/>
                  </a:cubicBezTo>
                  <a:cubicBezTo>
                    <a:pt x="94" y="3293"/>
                    <a:pt x="113" y="3285"/>
                    <a:pt x="124" y="3270"/>
                  </a:cubicBezTo>
                  <a:lnTo>
                    <a:pt x="2510" y="307"/>
                  </a:lnTo>
                  <a:cubicBezTo>
                    <a:pt x="2608" y="185"/>
                    <a:pt x="2749" y="123"/>
                    <a:pt x="2889" y="123"/>
                  </a:cubicBezTo>
                  <a:cubicBezTo>
                    <a:pt x="3018" y="123"/>
                    <a:pt x="3147" y="175"/>
                    <a:pt x="3243" y="281"/>
                  </a:cubicBezTo>
                  <a:lnTo>
                    <a:pt x="5532" y="3270"/>
                  </a:lnTo>
                  <a:cubicBezTo>
                    <a:pt x="5544" y="3289"/>
                    <a:pt x="5562" y="3295"/>
                    <a:pt x="5581" y="3296"/>
                  </a:cubicBezTo>
                  <a:lnTo>
                    <a:pt x="5581" y="3296"/>
                  </a:lnTo>
                  <a:cubicBezTo>
                    <a:pt x="5631" y="3294"/>
                    <a:pt x="5661" y="3237"/>
                    <a:pt x="5629" y="3199"/>
                  </a:cubicBezTo>
                  <a:lnTo>
                    <a:pt x="3340" y="196"/>
                  </a:lnTo>
                  <a:cubicBezTo>
                    <a:pt x="3219" y="66"/>
                    <a:pt x="3054" y="1"/>
                    <a:pt x="2890" y="1"/>
                  </a:cubicBezTo>
                  <a:close/>
                  <a:moveTo>
                    <a:pt x="5581" y="3296"/>
                  </a:moveTo>
                  <a:lnTo>
                    <a:pt x="5581" y="3296"/>
                  </a:lnTo>
                  <a:cubicBezTo>
                    <a:pt x="5580" y="3296"/>
                    <a:pt x="5579" y="3296"/>
                    <a:pt x="5578" y="3296"/>
                  </a:cubicBezTo>
                  <a:lnTo>
                    <a:pt x="5584" y="3296"/>
                  </a:lnTo>
                  <a:cubicBezTo>
                    <a:pt x="5583" y="3296"/>
                    <a:pt x="5582" y="3296"/>
                    <a:pt x="5581" y="32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6249800" y="2230550"/>
              <a:ext cx="53050" cy="22575"/>
            </a:xfrm>
            <a:custGeom>
              <a:avLst/>
              <a:gdLst/>
              <a:ahLst/>
              <a:cxnLst/>
              <a:rect l="l" t="t" r="r" b="b"/>
              <a:pathLst>
                <a:path w="2122" h="903" extrusionOk="0">
                  <a:moveTo>
                    <a:pt x="71" y="0"/>
                  </a:moveTo>
                  <a:cubicBezTo>
                    <a:pt x="67" y="0"/>
                    <a:pt x="63" y="1"/>
                    <a:pt x="59" y="1"/>
                  </a:cubicBezTo>
                  <a:cubicBezTo>
                    <a:pt x="27" y="1"/>
                    <a:pt x="1" y="34"/>
                    <a:pt x="1" y="66"/>
                  </a:cubicBezTo>
                  <a:lnTo>
                    <a:pt x="20" y="235"/>
                  </a:lnTo>
                  <a:cubicBezTo>
                    <a:pt x="20" y="300"/>
                    <a:pt x="33" y="481"/>
                    <a:pt x="182" y="520"/>
                  </a:cubicBezTo>
                  <a:cubicBezTo>
                    <a:pt x="199" y="525"/>
                    <a:pt x="215" y="527"/>
                    <a:pt x="232" y="527"/>
                  </a:cubicBezTo>
                  <a:cubicBezTo>
                    <a:pt x="308" y="527"/>
                    <a:pt x="387" y="477"/>
                    <a:pt x="461" y="371"/>
                  </a:cubicBezTo>
                  <a:cubicBezTo>
                    <a:pt x="507" y="319"/>
                    <a:pt x="546" y="261"/>
                    <a:pt x="597" y="254"/>
                  </a:cubicBezTo>
                  <a:cubicBezTo>
                    <a:pt x="602" y="253"/>
                    <a:pt x="607" y="253"/>
                    <a:pt x="611" y="253"/>
                  </a:cubicBezTo>
                  <a:cubicBezTo>
                    <a:pt x="688" y="253"/>
                    <a:pt x="743" y="357"/>
                    <a:pt x="786" y="449"/>
                  </a:cubicBezTo>
                  <a:cubicBezTo>
                    <a:pt x="857" y="585"/>
                    <a:pt x="954" y="715"/>
                    <a:pt x="1064" y="825"/>
                  </a:cubicBezTo>
                  <a:cubicBezTo>
                    <a:pt x="1097" y="870"/>
                    <a:pt x="1155" y="896"/>
                    <a:pt x="1214" y="903"/>
                  </a:cubicBezTo>
                  <a:cubicBezTo>
                    <a:pt x="1226" y="903"/>
                    <a:pt x="1246" y="903"/>
                    <a:pt x="1265" y="890"/>
                  </a:cubicBezTo>
                  <a:cubicBezTo>
                    <a:pt x="1304" y="870"/>
                    <a:pt x="1343" y="838"/>
                    <a:pt x="1356" y="792"/>
                  </a:cubicBezTo>
                  <a:cubicBezTo>
                    <a:pt x="1389" y="715"/>
                    <a:pt x="1408" y="637"/>
                    <a:pt x="1421" y="559"/>
                  </a:cubicBezTo>
                  <a:cubicBezTo>
                    <a:pt x="1428" y="494"/>
                    <a:pt x="1440" y="436"/>
                    <a:pt x="1460" y="377"/>
                  </a:cubicBezTo>
                  <a:cubicBezTo>
                    <a:pt x="1494" y="287"/>
                    <a:pt x="1577" y="196"/>
                    <a:pt x="1658" y="196"/>
                  </a:cubicBezTo>
                  <a:cubicBezTo>
                    <a:pt x="1670" y="196"/>
                    <a:pt x="1682" y="198"/>
                    <a:pt x="1693" y="202"/>
                  </a:cubicBezTo>
                  <a:cubicBezTo>
                    <a:pt x="1726" y="209"/>
                    <a:pt x="1752" y="228"/>
                    <a:pt x="1778" y="248"/>
                  </a:cubicBezTo>
                  <a:cubicBezTo>
                    <a:pt x="1810" y="267"/>
                    <a:pt x="1849" y="287"/>
                    <a:pt x="1888" y="300"/>
                  </a:cubicBezTo>
                  <a:cubicBezTo>
                    <a:pt x="1907" y="307"/>
                    <a:pt x="1928" y="311"/>
                    <a:pt x="1948" y="311"/>
                  </a:cubicBezTo>
                  <a:cubicBezTo>
                    <a:pt x="1996" y="311"/>
                    <a:pt x="2044" y="291"/>
                    <a:pt x="2076" y="254"/>
                  </a:cubicBezTo>
                  <a:cubicBezTo>
                    <a:pt x="2115" y="215"/>
                    <a:pt x="2121" y="163"/>
                    <a:pt x="2102" y="118"/>
                  </a:cubicBezTo>
                  <a:cubicBezTo>
                    <a:pt x="2092" y="94"/>
                    <a:pt x="2072" y="81"/>
                    <a:pt x="2049" y="81"/>
                  </a:cubicBezTo>
                  <a:cubicBezTo>
                    <a:pt x="2041" y="81"/>
                    <a:pt x="2032" y="82"/>
                    <a:pt x="2024" y="86"/>
                  </a:cubicBezTo>
                  <a:cubicBezTo>
                    <a:pt x="1992" y="99"/>
                    <a:pt x="1972" y="131"/>
                    <a:pt x="1992" y="163"/>
                  </a:cubicBezTo>
                  <a:cubicBezTo>
                    <a:pt x="1977" y="178"/>
                    <a:pt x="1959" y="185"/>
                    <a:pt x="1942" y="185"/>
                  </a:cubicBezTo>
                  <a:cubicBezTo>
                    <a:pt x="1937" y="185"/>
                    <a:pt x="1932" y="184"/>
                    <a:pt x="1927" y="183"/>
                  </a:cubicBezTo>
                  <a:cubicBezTo>
                    <a:pt x="1894" y="170"/>
                    <a:pt x="1868" y="157"/>
                    <a:pt x="1843" y="137"/>
                  </a:cubicBezTo>
                  <a:cubicBezTo>
                    <a:pt x="1810" y="112"/>
                    <a:pt x="1771" y="92"/>
                    <a:pt x="1732" y="79"/>
                  </a:cubicBezTo>
                  <a:cubicBezTo>
                    <a:pt x="1710" y="73"/>
                    <a:pt x="1688" y="71"/>
                    <a:pt x="1666" y="71"/>
                  </a:cubicBezTo>
                  <a:cubicBezTo>
                    <a:pt x="1519" y="71"/>
                    <a:pt x="1393" y="197"/>
                    <a:pt x="1337" y="338"/>
                  </a:cubicBezTo>
                  <a:cubicBezTo>
                    <a:pt x="1317" y="403"/>
                    <a:pt x="1304" y="468"/>
                    <a:pt x="1291" y="533"/>
                  </a:cubicBezTo>
                  <a:cubicBezTo>
                    <a:pt x="1285" y="604"/>
                    <a:pt x="1265" y="676"/>
                    <a:pt x="1239" y="741"/>
                  </a:cubicBezTo>
                  <a:cubicBezTo>
                    <a:pt x="1226" y="773"/>
                    <a:pt x="1220" y="773"/>
                    <a:pt x="1220" y="779"/>
                  </a:cubicBezTo>
                  <a:cubicBezTo>
                    <a:pt x="1214" y="779"/>
                    <a:pt x="1194" y="773"/>
                    <a:pt x="1155" y="741"/>
                  </a:cubicBezTo>
                  <a:cubicBezTo>
                    <a:pt x="1058" y="637"/>
                    <a:pt x="967" y="520"/>
                    <a:pt x="902" y="390"/>
                  </a:cubicBezTo>
                  <a:cubicBezTo>
                    <a:pt x="853" y="298"/>
                    <a:pt x="769" y="130"/>
                    <a:pt x="616" y="130"/>
                  </a:cubicBezTo>
                  <a:cubicBezTo>
                    <a:pt x="608" y="130"/>
                    <a:pt x="599" y="130"/>
                    <a:pt x="591" y="131"/>
                  </a:cubicBezTo>
                  <a:cubicBezTo>
                    <a:pt x="487" y="137"/>
                    <a:pt x="416" y="228"/>
                    <a:pt x="358" y="306"/>
                  </a:cubicBezTo>
                  <a:cubicBezTo>
                    <a:pt x="340" y="329"/>
                    <a:pt x="286" y="400"/>
                    <a:pt x="233" y="400"/>
                  </a:cubicBezTo>
                  <a:cubicBezTo>
                    <a:pt x="227" y="400"/>
                    <a:pt x="221" y="399"/>
                    <a:pt x="215" y="397"/>
                  </a:cubicBezTo>
                  <a:cubicBezTo>
                    <a:pt x="176" y="390"/>
                    <a:pt x="150" y="332"/>
                    <a:pt x="144" y="228"/>
                  </a:cubicBezTo>
                  <a:lnTo>
                    <a:pt x="131" y="53"/>
                  </a:lnTo>
                  <a:cubicBezTo>
                    <a:pt x="125" y="24"/>
                    <a:pt x="103" y="0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6322950" y="2207350"/>
              <a:ext cx="122250" cy="82425"/>
            </a:xfrm>
            <a:custGeom>
              <a:avLst/>
              <a:gdLst/>
              <a:ahLst/>
              <a:cxnLst/>
              <a:rect l="l" t="t" r="r" b="b"/>
              <a:pathLst>
                <a:path w="4890" h="3297" extrusionOk="0">
                  <a:moveTo>
                    <a:pt x="2130" y="1"/>
                  </a:moveTo>
                  <a:cubicBezTo>
                    <a:pt x="1952" y="1"/>
                    <a:pt x="1775" y="77"/>
                    <a:pt x="1653" y="229"/>
                  </a:cubicBezTo>
                  <a:lnTo>
                    <a:pt x="38" y="2233"/>
                  </a:lnTo>
                  <a:cubicBezTo>
                    <a:pt x="0" y="2280"/>
                    <a:pt x="43" y="2335"/>
                    <a:pt x="88" y="2335"/>
                  </a:cubicBezTo>
                  <a:cubicBezTo>
                    <a:pt x="105" y="2335"/>
                    <a:pt x="122" y="2328"/>
                    <a:pt x="136" y="2311"/>
                  </a:cubicBezTo>
                  <a:lnTo>
                    <a:pt x="1744" y="307"/>
                  </a:lnTo>
                  <a:cubicBezTo>
                    <a:pt x="1842" y="185"/>
                    <a:pt x="1982" y="123"/>
                    <a:pt x="2124" y="123"/>
                  </a:cubicBezTo>
                  <a:cubicBezTo>
                    <a:pt x="2253" y="123"/>
                    <a:pt x="2384" y="175"/>
                    <a:pt x="2483" y="281"/>
                  </a:cubicBezTo>
                  <a:lnTo>
                    <a:pt x="4766" y="3270"/>
                  </a:lnTo>
                  <a:cubicBezTo>
                    <a:pt x="4779" y="3290"/>
                    <a:pt x="4798" y="3296"/>
                    <a:pt x="4818" y="3296"/>
                  </a:cubicBezTo>
                  <a:cubicBezTo>
                    <a:pt x="4831" y="3296"/>
                    <a:pt x="4844" y="3296"/>
                    <a:pt x="4857" y="3283"/>
                  </a:cubicBezTo>
                  <a:cubicBezTo>
                    <a:pt x="4883" y="3264"/>
                    <a:pt x="4889" y="3225"/>
                    <a:pt x="4870" y="3199"/>
                  </a:cubicBezTo>
                  <a:lnTo>
                    <a:pt x="2580" y="196"/>
                  </a:lnTo>
                  <a:cubicBezTo>
                    <a:pt x="2459" y="66"/>
                    <a:pt x="2294" y="1"/>
                    <a:pt x="2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6349675" y="2230550"/>
              <a:ext cx="53200" cy="22575"/>
            </a:xfrm>
            <a:custGeom>
              <a:avLst/>
              <a:gdLst/>
              <a:ahLst/>
              <a:cxnLst/>
              <a:rect l="l" t="t" r="r" b="b"/>
              <a:pathLst>
                <a:path w="2128" h="903" extrusionOk="0">
                  <a:moveTo>
                    <a:pt x="75" y="0"/>
                  </a:moveTo>
                  <a:cubicBezTo>
                    <a:pt x="72" y="0"/>
                    <a:pt x="69" y="1"/>
                    <a:pt x="65" y="1"/>
                  </a:cubicBezTo>
                  <a:cubicBezTo>
                    <a:pt x="26" y="1"/>
                    <a:pt x="0" y="34"/>
                    <a:pt x="7" y="66"/>
                  </a:cubicBezTo>
                  <a:lnTo>
                    <a:pt x="20" y="235"/>
                  </a:lnTo>
                  <a:cubicBezTo>
                    <a:pt x="20" y="300"/>
                    <a:pt x="39" y="481"/>
                    <a:pt x="182" y="520"/>
                  </a:cubicBezTo>
                  <a:cubicBezTo>
                    <a:pt x="198" y="525"/>
                    <a:pt x="215" y="527"/>
                    <a:pt x="232" y="527"/>
                  </a:cubicBezTo>
                  <a:cubicBezTo>
                    <a:pt x="308" y="527"/>
                    <a:pt x="388" y="478"/>
                    <a:pt x="467" y="377"/>
                  </a:cubicBezTo>
                  <a:cubicBezTo>
                    <a:pt x="506" y="319"/>
                    <a:pt x="552" y="261"/>
                    <a:pt x="604" y="254"/>
                  </a:cubicBezTo>
                  <a:cubicBezTo>
                    <a:pt x="607" y="253"/>
                    <a:pt x="611" y="253"/>
                    <a:pt x="615" y="253"/>
                  </a:cubicBezTo>
                  <a:cubicBezTo>
                    <a:pt x="682" y="253"/>
                    <a:pt x="743" y="357"/>
                    <a:pt x="792" y="449"/>
                  </a:cubicBezTo>
                  <a:cubicBezTo>
                    <a:pt x="863" y="585"/>
                    <a:pt x="954" y="715"/>
                    <a:pt x="1064" y="825"/>
                  </a:cubicBezTo>
                  <a:cubicBezTo>
                    <a:pt x="1103" y="870"/>
                    <a:pt x="1155" y="896"/>
                    <a:pt x="1213" y="903"/>
                  </a:cubicBezTo>
                  <a:cubicBezTo>
                    <a:pt x="1226" y="903"/>
                    <a:pt x="1246" y="896"/>
                    <a:pt x="1259" y="890"/>
                  </a:cubicBezTo>
                  <a:cubicBezTo>
                    <a:pt x="1304" y="877"/>
                    <a:pt x="1343" y="838"/>
                    <a:pt x="1356" y="792"/>
                  </a:cubicBezTo>
                  <a:cubicBezTo>
                    <a:pt x="1388" y="715"/>
                    <a:pt x="1408" y="637"/>
                    <a:pt x="1421" y="559"/>
                  </a:cubicBezTo>
                  <a:cubicBezTo>
                    <a:pt x="1427" y="494"/>
                    <a:pt x="1447" y="436"/>
                    <a:pt x="1460" y="377"/>
                  </a:cubicBezTo>
                  <a:cubicBezTo>
                    <a:pt x="1494" y="287"/>
                    <a:pt x="1577" y="196"/>
                    <a:pt x="1662" y="196"/>
                  </a:cubicBezTo>
                  <a:cubicBezTo>
                    <a:pt x="1675" y="196"/>
                    <a:pt x="1687" y="198"/>
                    <a:pt x="1700" y="202"/>
                  </a:cubicBezTo>
                  <a:cubicBezTo>
                    <a:pt x="1725" y="209"/>
                    <a:pt x="1751" y="228"/>
                    <a:pt x="1777" y="241"/>
                  </a:cubicBezTo>
                  <a:cubicBezTo>
                    <a:pt x="1810" y="267"/>
                    <a:pt x="1849" y="287"/>
                    <a:pt x="1888" y="300"/>
                  </a:cubicBezTo>
                  <a:cubicBezTo>
                    <a:pt x="1909" y="307"/>
                    <a:pt x="1930" y="311"/>
                    <a:pt x="1951" y="311"/>
                  </a:cubicBezTo>
                  <a:cubicBezTo>
                    <a:pt x="2000" y="311"/>
                    <a:pt x="2046" y="291"/>
                    <a:pt x="2082" y="254"/>
                  </a:cubicBezTo>
                  <a:cubicBezTo>
                    <a:pt x="2115" y="215"/>
                    <a:pt x="2127" y="163"/>
                    <a:pt x="2108" y="118"/>
                  </a:cubicBezTo>
                  <a:cubicBezTo>
                    <a:pt x="2098" y="94"/>
                    <a:pt x="2075" y="81"/>
                    <a:pt x="2050" y="81"/>
                  </a:cubicBezTo>
                  <a:cubicBezTo>
                    <a:pt x="2041" y="81"/>
                    <a:pt x="2032" y="82"/>
                    <a:pt x="2024" y="86"/>
                  </a:cubicBezTo>
                  <a:cubicBezTo>
                    <a:pt x="1991" y="99"/>
                    <a:pt x="1978" y="131"/>
                    <a:pt x="1991" y="163"/>
                  </a:cubicBezTo>
                  <a:cubicBezTo>
                    <a:pt x="1977" y="178"/>
                    <a:pt x="1962" y="185"/>
                    <a:pt x="1945" y="185"/>
                  </a:cubicBezTo>
                  <a:cubicBezTo>
                    <a:pt x="1939" y="185"/>
                    <a:pt x="1933" y="184"/>
                    <a:pt x="1926" y="183"/>
                  </a:cubicBezTo>
                  <a:cubicBezTo>
                    <a:pt x="1901" y="170"/>
                    <a:pt x="1868" y="157"/>
                    <a:pt x="1849" y="137"/>
                  </a:cubicBezTo>
                  <a:cubicBezTo>
                    <a:pt x="1810" y="112"/>
                    <a:pt x="1771" y="92"/>
                    <a:pt x="1732" y="79"/>
                  </a:cubicBezTo>
                  <a:cubicBezTo>
                    <a:pt x="1710" y="73"/>
                    <a:pt x="1689" y="71"/>
                    <a:pt x="1668" y="71"/>
                  </a:cubicBezTo>
                  <a:cubicBezTo>
                    <a:pt x="1524" y="71"/>
                    <a:pt x="1394" y="197"/>
                    <a:pt x="1343" y="338"/>
                  </a:cubicBezTo>
                  <a:cubicBezTo>
                    <a:pt x="1317" y="403"/>
                    <a:pt x="1304" y="468"/>
                    <a:pt x="1291" y="533"/>
                  </a:cubicBezTo>
                  <a:cubicBezTo>
                    <a:pt x="1284" y="604"/>
                    <a:pt x="1265" y="676"/>
                    <a:pt x="1239" y="741"/>
                  </a:cubicBezTo>
                  <a:cubicBezTo>
                    <a:pt x="1226" y="773"/>
                    <a:pt x="1220" y="773"/>
                    <a:pt x="1220" y="779"/>
                  </a:cubicBezTo>
                  <a:cubicBezTo>
                    <a:pt x="1213" y="779"/>
                    <a:pt x="1194" y="773"/>
                    <a:pt x="1155" y="741"/>
                  </a:cubicBezTo>
                  <a:cubicBezTo>
                    <a:pt x="1058" y="637"/>
                    <a:pt x="973" y="520"/>
                    <a:pt x="908" y="390"/>
                  </a:cubicBezTo>
                  <a:cubicBezTo>
                    <a:pt x="852" y="290"/>
                    <a:pt x="766" y="124"/>
                    <a:pt x="608" y="124"/>
                  </a:cubicBezTo>
                  <a:cubicBezTo>
                    <a:pt x="602" y="124"/>
                    <a:pt x="597" y="124"/>
                    <a:pt x="591" y="124"/>
                  </a:cubicBezTo>
                  <a:cubicBezTo>
                    <a:pt x="487" y="137"/>
                    <a:pt x="422" y="228"/>
                    <a:pt x="357" y="306"/>
                  </a:cubicBezTo>
                  <a:cubicBezTo>
                    <a:pt x="340" y="329"/>
                    <a:pt x="286" y="400"/>
                    <a:pt x="237" y="400"/>
                  </a:cubicBezTo>
                  <a:cubicBezTo>
                    <a:pt x="232" y="400"/>
                    <a:pt x="226" y="399"/>
                    <a:pt x="221" y="397"/>
                  </a:cubicBezTo>
                  <a:cubicBezTo>
                    <a:pt x="182" y="390"/>
                    <a:pt x="156" y="332"/>
                    <a:pt x="143" y="228"/>
                  </a:cubicBezTo>
                  <a:lnTo>
                    <a:pt x="130" y="60"/>
                  </a:lnTo>
                  <a:cubicBezTo>
                    <a:pt x="130" y="25"/>
                    <a:pt x="104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14"/>
          <p:cNvSpPr/>
          <p:nvPr/>
        </p:nvSpPr>
        <p:spPr>
          <a:xfrm>
            <a:off x="492750" y="892136"/>
            <a:ext cx="237451" cy="349058"/>
          </a:xfrm>
          <a:custGeom>
            <a:avLst/>
            <a:gdLst/>
            <a:ahLst/>
            <a:cxnLst/>
            <a:rect l="l" t="t" r="r" b="b"/>
            <a:pathLst>
              <a:path w="3736" h="5492" extrusionOk="0">
                <a:moveTo>
                  <a:pt x="1872" y="802"/>
                </a:moveTo>
                <a:cubicBezTo>
                  <a:pt x="2388" y="802"/>
                  <a:pt x="2882" y="1202"/>
                  <a:pt x="2886" y="1807"/>
                </a:cubicBezTo>
                <a:cubicBezTo>
                  <a:pt x="2880" y="2361"/>
                  <a:pt x="2419" y="2812"/>
                  <a:pt x="1867" y="2812"/>
                </a:cubicBezTo>
                <a:cubicBezTo>
                  <a:pt x="1863" y="2812"/>
                  <a:pt x="1859" y="2812"/>
                  <a:pt x="1855" y="2812"/>
                </a:cubicBezTo>
                <a:cubicBezTo>
                  <a:pt x="966" y="2786"/>
                  <a:pt x="545" y="1710"/>
                  <a:pt x="1180" y="1087"/>
                </a:cubicBezTo>
                <a:cubicBezTo>
                  <a:pt x="1384" y="890"/>
                  <a:pt x="1630" y="802"/>
                  <a:pt x="1872" y="802"/>
                </a:cubicBezTo>
                <a:close/>
                <a:moveTo>
                  <a:pt x="1855" y="1"/>
                </a:moveTo>
                <a:cubicBezTo>
                  <a:pt x="831" y="1"/>
                  <a:pt x="0" y="813"/>
                  <a:pt x="0" y="1807"/>
                </a:cubicBezTo>
                <a:cubicBezTo>
                  <a:pt x="0" y="2092"/>
                  <a:pt x="65" y="2365"/>
                  <a:pt x="195" y="2617"/>
                </a:cubicBezTo>
                <a:lnTo>
                  <a:pt x="208" y="2637"/>
                </a:lnTo>
                <a:cubicBezTo>
                  <a:pt x="214" y="2656"/>
                  <a:pt x="227" y="2682"/>
                  <a:pt x="240" y="2702"/>
                </a:cubicBezTo>
                <a:lnTo>
                  <a:pt x="1758" y="5438"/>
                </a:lnTo>
                <a:cubicBezTo>
                  <a:pt x="1780" y="5474"/>
                  <a:pt x="1818" y="5492"/>
                  <a:pt x="1854" y="5492"/>
                </a:cubicBezTo>
                <a:cubicBezTo>
                  <a:pt x="1891" y="5492"/>
                  <a:pt x="1926" y="5474"/>
                  <a:pt x="1946" y="5438"/>
                </a:cubicBezTo>
                <a:lnTo>
                  <a:pt x="3366" y="2851"/>
                </a:lnTo>
                <a:cubicBezTo>
                  <a:pt x="3619" y="2507"/>
                  <a:pt x="3735" y="2086"/>
                  <a:pt x="3703" y="1664"/>
                </a:cubicBezTo>
                <a:cubicBezTo>
                  <a:pt x="3632" y="776"/>
                  <a:pt x="2886" y="62"/>
                  <a:pt x="1972" y="4"/>
                </a:cubicBezTo>
                <a:cubicBezTo>
                  <a:pt x="1932" y="2"/>
                  <a:pt x="1893" y="1"/>
                  <a:pt x="18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4"/>
          <p:cNvSpPr/>
          <p:nvPr/>
        </p:nvSpPr>
        <p:spPr>
          <a:xfrm>
            <a:off x="8282025" y="1436224"/>
            <a:ext cx="237451" cy="349058"/>
          </a:xfrm>
          <a:custGeom>
            <a:avLst/>
            <a:gdLst/>
            <a:ahLst/>
            <a:cxnLst/>
            <a:rect l="l" t="t" r="r" b="b"/>
            <a:pathLst>
              <a:path w="3736" h="5492" extrusionOk="0">
                <a:moveTo>
                  <a:pt x="1872" y="802"/>
                </a:moveTo>
                <a:cubicBezTo>
                  <a:pt x="2388" y="802"/>
                  <a:pt x="2882" y="1202"/>
                  <a:pt x="2886" y="1807"/>
                </a:cubicBezTo>
                <a:cubicBezTo>
                  <a:pt x="2880" y="2361"/>
                  <a:pt x="2419" y="2812"/>
                  <a:pt x="1867" y="2812"/>
                </a:cubicBezTo>
                <a:cubicBezTo>
                  <a:pt x="1863" y="2812"/>
                  <a:pt x="1859" y="2812"/>
                  <a:pt x="1855" y="2812"/>
                </a:cubicBezTo>
                <a:cubicBezTo>
                  <a:pt x="966" y="2786"/>
                  <a:pt x="545" y="1710"/>
                  <a:pt x="1180" y="1087"/>
                </a:cubicBezTo>
                <a:cubicBezTo>
                  <a:pt x="1384" y="890"/>
                  <a:pt x="1630" y="802"/>
                  <a:pt x="1872" y="802"/>
                </a:cubicBezTo>
                <a:close/>
                <a:moveTo>
                  <a:pt x="1855" y="1"/>
                </a:moveTo>
                <a:cubicBezTo>
                  <a:pt x="831" y="1"/>
                  <a:pt x="0" y="813"/>
                  <a:pt x="0" y="1807"/>
                </a:cubicBezTo>
                <a:cubicBezTo>
                  <a:pt x="0" y="2092"/>
                  <a:pt x="65" y="2365"/>
                  <a:pt x="195" y="2617"/>
                </a:cubicBezTo>
                <a:lnTo>
                  <a:pt x="208" y="2637"/>
                </a:lnTo>
                <a:cubicBezTo>
                  <a:pt x="214" y="2656"/>
                  <a:pt x="227" y="2682"/>
                  <a:pt x="240" y="2702"/>
                </a:cubicBezTo>
                <a:lnTo>
                  <a:pt x="1758" y="5438"/>
                </a:lnTo>
                <a:cubicBezTo>
                  <a:pt x="1780" y="5474"/>
                  <a:pt x="1818" y="5492"/>
                  <a:pt x="1854" y="5492"/>
                </a:cubicBezTo>
                <a:cubicBezTo>
                  <a:pt x="1891" y="5492"/>
                  <a:pt x="1926" y="5474"/>
                  <a:pt x="1946" y="5438"/>
                </a:cubicBezTo>
                <a:lnTo>
                  <a:pt x="3366" y="2851"/>
                </a:lnTo>
                <a:cubicBezTo>
                  <a:pt x="3619" y="2507"/>
                  <a:pt x="3735" y="2086"/>
                  <a:pt x="3703" y="1664"/>
                </a:cubicBezTo>
                <a:cubicBezTo>
                  <a:pt x="3632" y="776"/>
                  <a:pt x="2886" y="62"/>
                  <a:pt x="1972" y="4"/>
                </a:cubicBezTo>
                <a:cubicBezTo>
                  <a:pt x="1932" y="2"/>
                  <a:pt x="1893" y="1"/>
                  <a:pt x="185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4"/>
          <p:cNvSpPr/>
          <p:nvPr/>
        </p:nvSpPr>
        <p:spPr>
          <a:xfrm>
            <a:off x="8427350" y="1284545"/>
            <a:ext cx="1480875" cy="511250"/>
          </a:xfrm>
          <a:custGeom>
            <a:avLst/>
            <a:gdLst/>
            <a:ahLst/>
            <a:cxnLst/>
            <a:rect l="l" t="t" r="r" b="b"/>
            <a:pathLst>
              <a:path w="59235" h="20450" extrusionOk="0">
                <a:moveTo>
                  <a:pt x="0" y="20450"/>
                </a:moveTo>
                <a:cubicBezTo>
                  <a:pt x="11625" y="18337"/>
                  <a:pt x="20918" y="9371"/>
                  <a:pt x="30748" y="2816"/>
                </a:cubicBezTo>
                <a:cubicBezTo>
                  <a:pt x="38657" y="-2458"/>
                  <a:pt x="49729" y="1459"/>
                  <a:pt x="59235" y="1459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99" name="Google Shape;399;p14"/>
          <p:cNvSpPr/>
          <p:nvPr/>
        </p:nvSpPr>
        <p:spPr>
          <a:xfrm>
            <a:off x="-877887" y="1241195"/>
            <a:ext cx="1480875" cy="511250"/>
          </a:xfrm>
          <a:custGeom>
            <a:avLst/>
            <a:gdLst/>
            <a:ahLst/>
            <a:cxnLst/>
            <a:rect l="l" t="t" r="r" b="b"/>
            <a:pathLst>
              <a:path w="59235" h="20450" extrusionOk="0">
                <a:moveTo>
                  <a:pt x="0" y="20450"/>
                </a:moveTo>
                <a:cubicBezTo>
                  <a:pt x="11625" y="18337"/>
                  <a:pt x="20918" y="9371"/>
                  <a:pt x="30748" y="2816"/>
                </a:cubicBezTo>
                <a:cubicBezTo>
                  <a:pt x="38657" y="-2458"/>
                  <a:pt x="49729" y="1459"/>
                  <a:pt x="59235" y="1459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400" name="Google Shape;400;p14"/>
          <p:cNvSpPr/>
          <p:nvPr/>
        </p:nvSpPr>
        <p:spPr>
          <a:xfrm flipH="1">
            <a:off x="4803791" y="323237"/>
            <a:ext cx="643199" cy="203333"/>
          </a:xfrm>
          <a:custGeom>
            <a:avLst/>
            <a:gdLst/>
            <a:ahLst/>
            <a:cxnLst/>
            <a:rect l="l" t="t" r="r" b="b"/>
            <a:pathLst>
              <a:path w="17281" h="5463" extrusionOk="0">
                <a:moveTo>
                  <a:pt x="7163" y="1"/>
                </a:moveTo>
                <a:cubicBezTo>
                  <a:pt x="6435" y="1"/>
                  <a:pt x="5714" y="235"/>
                  <a:pt x="5170" y="715"/>
                </a:cubicBezTo>
                <a:cubicBezTo>
                  <a:pt x="4257" y="1518"/>
                  <a:pt x="3966" y="2792"/>
                  <a:pt x="3724" y="3982"/>
                </a:cubicBezTo>
                <a:cubicBezTo>
                  <a:pt x="3333" y="3779"/>
                  <a:pt x="2909" y="3680"/>
                  <a:pt x="2487" y="3680"/>
                </a:cubicBezTo>
                <a:cubicBezTo>
                  <a:pt x="1899" y="3680"/>
                  <a:pt x="1314" y="3873"/>
                  <a:pt x="831" y="4252"/>
                </a:cubicBezTo>
                <a:cubicBezTo>
                  <a:pt x="444" y="4570"/>
                  <a:pt x="153" y="4985"/>
                  <a:pt x="1" y="5463"/>
                </a:cubicBezTo>
                <a:lnTo>
                  <a:pt x="17281" y="5463"/>
                </a:lnTo>
                <a:cubicBezTo>
                  <a:pt x="17101" y="4992"/>
                  <a:pt x="16783" y="4598"/>
                  <a:pt x="16360" y="4328"/>
                </a:cubicBezTo>
                <a:cubicBezTo>
                  <a:pt x="15999" y="4107"/>
                  <a:pt x="15589" y="3997"/>
                  <a:pt x="15178" y="3997"/>
                </a:cubicBezTo>
                <a:cubicBezTo>
                  <a:pt x="14842" y="3997"/>
                  <a:pt x="14506" y="4071"/>
                  <a:pt x="14194" y="4217"/>
                </a:cubicBezTo>
                <a:cubicBezTo>
                  <a:pt x="14132" y="3442"/>
                  <a:pt x="13627" y="2771"/>
                  <a:pt x="12900" y="2480"/>
                </a:cubicBezTo>
                <a:cubicBezTo>
                  <a:pt x="12671" y="2396"/>
                  <a:pt x="12432" y="2355"/>
                  <a:pt x="12196" y="2355"/>
                </a:cubicBezTo>
                <a:cubicBezTo>
                  <a:pt x="11677" y="2355"/>
                  <a:pt x="11168" y="2552"/>
                  <a:pt x="10783" y="2923"/>
                </a:cubicBezTo>
                <a:cubicBezTo>
                  <a:pt x="10423" y="1788"/>
                  <a:pt x="9613" y="771"/>
                  <a:pt x="8527" y="286"/>
                </a:cubicBezTo>
                <a:cubicBezTo>
                  <a:pt x="8099" y="97"/>
                  <a:pt x="7630" y="1"/>
                  <a:pt x="716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3_1_1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6"/>
          <p:cNvSpPr txBox="1">
            <a:spLocks noGrp="1"/>
          </p:cNvSpPr>
          <p:nvPr>
            <p:ph type="title"/>
          </p:nvPr>
        </p:nvSpPr>
        <p:spPr>
          <a:xfrm>
            <a:off x="4973350" y="1412875"/>
            <a:ext cx="3146100" cy="10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16"/>
          <p:cNvSpPr txBox="1">
            <a:spLocks noGrp="1"/>
          </p:cNvSpPr>
          <p:nvPr>
            <p:ph type="subTitle" idx="1"/>
          </p:nvPr>
        </p:nvSpPr>
        <p:spPr>
          <a:xfrm>
            <a:off x="4973350" y="2593325"/>
            <a:ext cx="3146100" cy="11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16"/>
          <p:cNvSpPr/>
          <p:nvPr/>
        </p:nvSpPr>
        <p:spPr>
          <a:xfrm flipH="1">
            <a:off x="6674420" y="-337423"/>
            <a:ext cx="3144208" cy="1686369"/>
          </a:xfrm>
          <a:custGeom>
            <a:avLst/>
            <a:gdLst/>
            <a:ahLst/>
            <a:cxnLst/>
            <a:rect l="l" t="t" r="r" b="b"/>
            <a:pathLst>
              <a:path w="24352" h="15368" extrusionOk="0">
                <a:moveTo>
                  <a:pt x="24351" y="0"/>
                </a:moveTo>
                <a:cubicBezTo>
                  <a:pt x="23654" y="25"/>
                  <a:pt x="22954" y="34"/>
                  <a:pt x="22253" y="34"/>
                </a:cubicBezTo>
                <a:cubicBezTo>
                  <a:pt x="20980" y="34"/>
                  <a:pt x="19702" y="7"/>
                  <a:pt x="18430" y="7"/>
                </a:cubicBezTo>
                <a:lnTo>
                  <a:pt x="2056" y="7"/>
                </a:lnTo>
                <a:cubicBezTo>
                  <a:pt x="1" y="3197"/>
                  <a:pt x="986" y="7574"/>
                  <a:pt x="3061" y="10512"/>
                </a:cubicBezTo>
                <a:cubicBezTo>
                  <a:pt x="4603" y="12710"/>
                  <a:pt x="7955" y="15367"/>
                  <a:pt x="10990" y="15367"/>
                </a:cubicBezTo>
                <a:cubicBezTo>
                  <a:pt x="11491" y="15367"/>
                  <a:pt x="11984" y="15295"/>
                  <a:pt x="12458" y="15136"/>
                </a:cubicBezTo>
                <a:cubicBezTo>
                  <a:pt x="15798" y="14014"/>
                  <a:pt x="15901" y="9507"/>
                  <a:pt x="17082" y="6783"/>
                </a:cubicBezTo>
                <a:cubicBezTo>
                  <a:pt x="18541" y="3418"/>
                  <a:pt x="21926" y="2445"/>
                  <a:pt x="24345" y="13"/>
                </a:cubicBezTo>
                <a:lnTo>
                  <a:pt x="2435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16"/>
          <p:cNvSpPr/>
          <p:nvPr/>
        </p:nvSpPr>
        <p:spPr>
          <a:xfrm flipH="1">
            <a:off x="-1610289" y="1427"/>
            <a:ext cx="4872284" cy="4502654"/>
          </a:xfrm>
          <a:custGeom>
            <a:avLst/>
            <a:gdLst/>
            <a:ahLst/>
            <a:cxnLst/>
            <a:rect l="l" t="t" r="r" b="b"/>
            <a:pathLst>
              <a:path w="37736" h="41033" extrusionOk="0">
                <a:moveTo>
                  <a:pt x="13995" y="0"/>
                </a:moveTo>
                <a:cubicBezTo>
                  <a:pt x="13761" y="52"/>
                  <a:pt x="13534" y="123"/>
                  <a:pt x="13314" y="214"/>
                </a:cubicBezTo>
                <a:cubicBezTo>
                  <a:pt x="12847" y="409"/>
                  <a:pt x="12438" y="726"/>
                  <a:pt x="12049" y="1044"/>
                </a:cubicBezTo>
                <a:cubicBezTo>
                  <a:pt x="10532" y="2270"/>
                  <a:pt x="9131" y="3657"/>
                  <a:pt x="7977" y="5214"/>
                </a:cubicBezTo>
                <a:cubicBezTo>
                  <a:pt x="7419" y="5953"/>
                  <a:pt x="6926" y="6731"/>
                  <a:pt x="6498" y="7548"/>
                </a:cubicBezTo>
                <a:cubicBezTo>
                  <a:pt x="5175" y="10084"/>
                  <a:pt x="4553" y="13021"/>
                  <a:pt x="5065" y="15829"/>
                </a:cubicBezTo>
                <a:cubicBezTo>
                  <a:pt x="5337" y="17340"/>
                  <a:pt x="5934" y="18825"/>
                  <a:pt x="5811" y="20356"/>
                </a:cubicBezTo>
                <a:cubicBezTo>
                  <a:pt x="5551" y="23423"/>
                  <a:pt x="2568" y="25511"/>
                  <a:pt x="1187" y="28280"/>
                </a:cubicBezTo>
                <a:cubicBezTo>
                  <a:pt x="1135" y="28397"/>
                  <a:pt x="1083" y="28514"/>
                  <a:pt x="1025" y="28637"/>
                </a:cubicBezTo>
                <a:cubicBezTo>
                  <a:pt x="0" y="30978"/>
                  <a:pt x="344" y="33753"/>
                  <a:pt x="1641" y="35978"/>
                </a:cubicBezTo>
                <a:cubicBezTo>
                  <a:pt x="1926" y="36471"/>
                  <a:pt x="2264" y="36937"/>
                  <a:pt x="2646" y="37365"/>
                </a:cubicBezTo>
                <a:cubicBezTo>
                  <a:pt x="4734" y="39726"/>
                  <a:pt x="7951" y="40958"/>
                  <a:pt x="11128" y="41029"/>
                </a:cubicBezTo>
                <a:cubicBezTo>
                  <a:pt x="11221" y="41032"/>
                  <a:pt x="11314" y="41033"/>
                  <a:pt x="11406" y="41033"/>
                </a:cubicBezTo>
                <a:cubicBezTo>
                  <a:pt x="17718" y="41033"/>
                  <a:pt x="22858" y="36045"/>
                  <a:pt x="29036" y="36045"/>
                </a:cubicBezTo>
                <a:cubicBezTo>
                  <a:pt x="29794" y="36045"/>
                  <a:pt x="30568" y="36120"/>
                  <a:pt x="31361" y="36289"/>
                </a:cubicBezTo>
                <a:cubicBezTo>
                  <a:pt x="33306" y="36704"/>
                  <a:pt x="35180" y="37411"/>
                  <a:pt x="37106" y="37904"/>
                </a:cubicBezTo>
                <a:cubicBezTo>
                  <a:pt x="37314" y="37969"/>
                  <a:pt x="37521" y="38001"/>
                  <a:pt x="37735" y="38007"/>
                </a:cubicBezTo>
                <a:lnTo>
                  <a:pt x="377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6"/>
          <p:cNvSpPr/>
          <p:nvPr/>
        </p:nvSpPr>
        <p:spPr>
          <a:xfrm flipH="1">
            <a:off x="-924434" y="4271812"/>
            <a:ext cx="2884478" cy="871683"/>
          </a:xfrm>
          <a:custGeom>
            <a:avLst/>
            <a:gdLst/>
            <a:ahLst/>
            <a:cxnLst/>
            <a:rect l="l" t="t" r="r" b="b"/>
            <a:pathLst>
              <a:path w="20668" h="7349" extrusionOk="0">
                <a:moveTo>
                  <a:pt x="14637" y="0"/>
                </a:moveTo>
                <a:cubicBezTo>
                  <a:pt x="14016" y="0"/>
                  <a:pt x="13403" y="89"/>
                  <a:pt x="12814" y="306"/>
                </a:cubicBezTo>
                <a:cubicBezTo>
                  <a:pt x="12218" y="520"/>
                  <a:pt x="11686" y="863"/>
                  <a:pt x="11161" y="1220"/>
                </a:cubicBezTo>
                <a:cubicBezTo>
                  <a:pt x="10610" y="1603"/>
                  <a:pt x="10071" y="2005"/>
                  <a:pt x="9488" y="2329"/>
                </a:cubicBezTo>
                <a:cubicBezTo>
                  <a:pt x="8080" y="3107"/>
                  <a:pt x="6459" y="3367"/>
                  <a:pt x="4909" y="3769"/>
                </a:cubicBezTo>
                <a:cubicBezTo>
                  <a:pt x="3360" y="4177"/>
                  <a:pt x="1764" y="4780"/>
                  <a:pt x="746" y="6019"/>
                </a:cubicBezTo>
                <a:cubicBezTo>
                  <a:pt x="422" y="6414"/>
                  <a:pt x="176" y="6868"/>
                  <a:pt x="0" y="7348"/>
                </a:cubicBezTo>
                <a:lnTo>
                  <a:pt x="20667" y="7348"/>
                </a:lnTo>
                <a:lnTo>
                  <a:pt x="20667" y="1907"/>
                </a:lnTo>
                <a:cubicBezTo>
                  <a:pt x="20648" y="1894"/>
                  <a:pt x="20635" y="1888"/>
                  <a:pt x="20616" y="1875"/>
                </a:cubicBezTo>
                <a:cubicBezTo>
                  <a:pt x="19721" y="1252"/>
                  <a:pt x="18677" y="844"/>
                  <a:pt x="17626" y="520"/>
                </a:cubicBezTo>
                <a:lnTo>
                  <a:pt x="17438" y="468"/>
                </a:lnTo>
                <a:cubicBezTo>
                  <a:pt x="16529" y="202"/>
                  <a:pt x="15575" y="0"/>
                  <a:pt x="1463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16"/>
          <p:cNvSpPr/>
          <p:nvPr/>
        </p:nvSpPr>
        <p:spPr>
          <a:xfrm flipH="1">
            <a:off x="7599957" y="3283303"/>
            <a:ext cx="2333745" cy="1936375"/>
          </a:xfrm>
          <a:custGeom>
            <a:avLst/>
            <a:gdLst/>
            <a:ahLst/>
            <a:cxnLst/>
            <a:rect l="l" t="t" r="r" b="b"/>
            <a:pathLst>
              <a:path w="32412" h="31644" extrusionOk="0">
                <a:moveTo>
                  <a:pt x="7951" y="1"/>
                </a:moveTo>
                <a:cubicBezTo>
                  <a:pt x="5440" y="1"/>
                  <a:pt x="2934" y="490"/>
                  <a:pt x="577" y="1463"/>
                </a:cubicBezTo>
                <a:cubicBezTo>
                  <a:pt x="383" y="1541"/>
                  <a:pt x="188" y="1625"/>
                  <a:pt x="0" y="1716"/>
                </a:cubicBezTo>
                <a:lnTo>
                  <a:pt x="0" y="31643"/>
                </a:lnTo>
                <a:lnTo>
                  <a:pt x="32242" y="31643"/>
                </a:lnTo>
                <a:cubicBezTo>
                  <a:pt x="32411" y="30450"/>
                  <a:pt x="32392" y="29237"/>
                  <a:pt x="32178" y="28051"/>
                </a:cubicBezTo>
                <a:cubicBezTo>
                  <a:pt x="31866" y="26326"/>
                  <a:pt x="31166" y="24614"/>
                  <a:pt x="29882" y="23414"/>
                </a:cubicBezTo>
                <a:cubicBezTo>
                  <a:pt x="28773" y="22363"/>
                  <a:pt x="27314" y="21780"/>
                  <a:pt x="26049" y="20924"/>
                </a:cubicBezTo>
                <a:cubicBezTo>
                  <a:pt x="23909" y="19445"/>
                  <a:pt x="22405" y="17215"/>
                  <a:pt x="21841" y="14679"/>
                </a:cubicBezTo>
                <a:cubicBezTo>
                  <a:pt x="21257" y="12001"/>
                  <a:pt x="21757" y="9115"/>
                  <a:pt x="20745" y="6573"/>
                </a:cubicBezTo>
                <a:cubicBezTo>
                  <a:pt x="19604" y="3694"/>
                  <a:pt x="16724" y="1839"/>
                  <a:pt x="13774" y="899"/>
                </a:cubicBezTo>
                <a:cubicBezTo>
                  <a:pt x="11875" y="299"/>
                  <a:pt x="9911" y="1"/>
                  <a:pt x="795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16"/>
          <p:cNvSpPr/>
          <p:nvPr/>
        </p:nvSpPr>
        <p:spPr>
          <a:xfrm flipH="1">
            <a:off x="6567545" y="272406"/>
            <a:ext cx="575719" cy="181931"/>
          </a:xfrm>
          <a:custGeom>
            <a:avLst/>
            <a:gdLst/>
            <a:ahLst/>
            <a:cxnLst/>
            <a:rect l="l" t="t" r="r" b="b"/>
            <a:pathLst>
              <a:path w="15468" h="4888" extrusionOk="0">
                <a:moveTo>
                  <a:pt x="6429" y="1"/>
                </a:moveTo>
                <a:cubicBezTo>
                  <a:pt x="5774" y="1"/>
                  <a:pt x="5123" y="213"/>
                  <a:pt x="4630" y="645"/>
                </a:cubicBezTo>
                <a:cubicBezTo>
                  <a:pt x="3814" y="1358"/>
                  <a:pt x="3558" y="2500"/>
                  <a:pt x="3343" y="3559"/>
                </a:cubicBezTo>
                <a:cubicBezTo>
                  <a:pt x="2992" y="3381"/>
                  <a:pt x="2612" y="3293"/>
                  <a:pt x="2235" y="3293"/>
                </a:cubicBezTo>
                <a:cubicBezTo>
                  <a:pt x="1705" y="3293"/>
                  <a:pt x="1181" y="3466"/>
                  <a:pt x="748" y="3801"/>
                </a:cubicBezTo>
                <a:cubicBezTo>
                  <a:pt x="402" y="4085"/>
                  <a:pt x="139" y="4466"/>
                  <a:pt x="1" y="4888"/>
                </a:cubicBezTo>
                <a:lnTo>
                  <a:pt x="15468" y="4888"/>
                </a:lnTo>
                <a:cubicBezTo>
                  <a:pt x="15316" y="4466"/>
                  <a:pt x="15032" y="4113"/>
                  <a:pt x="14651" y="3870"/>
                </a:cubicBezTo>
                <a:cubicBezTo>
                  <a:pt x="14328" y="3672"/>
                  <a:pt x="13962" y="3573"/>
                  <a:pt x="13595" y="3573"/>
                </a:cubicBezTo>
                <a:cubicBezTo>
                  <a:pt x="13295" y="3573"/>
                  <a:pt x="12994" y="3640"/>
                  <a:pt x="12713" y="3773"/>
                </a:cubicBezTo>
                <a:cubicBezTo>
                  <a:pt x="12658" y="3081"/>
                  <a:pt x="12208" y="2472"/>
                  <a:pt x="11558" y="2216"/>
                </a:cubicBezTo>
                <a:cubicBezTo>
                  <a:pt x="11353" y="2141"/>
                  <a:pt x="11141" y="2105"/>
                  <a:pt x="10930" y="2105"/>
                </a:cubicBezTo>
                <a:cubicBezTo>
                  <a:pt x="10463" y="2105"/>
                  <a:pt x="10003" y="2284"/>
                  <a:pt x="9655" y="2618"/>
                </a:cubicBezTo>
                <a:cubicBezTo>
                  <a:pt x="9329" y="1600"/>
                  <a:pt x="8617" y="687"/>
                  <a:pt x="7634" y="251"/>
                </a:cubicBezTo>
                <a:cubicBezTo>
                  <a:pt x="7257" y="85"/>
                  <a:pt x="6842" y="1"/>
                  <a:pt x="64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6"/>
          <p:cNvSpPr/>
          <p:nvPr/>
        </p:nvSpPr>
        <p:spPr>
          <a:xfrm flipH="1">
            <a:off x="3358325" y="4682175"/>
            <a:ext cx="643199" cy="203333"/>
          </a:xfrm>
          <a:custGeom>
            <a:avLst/>
            <a:gdLst/>
            <a:ahLst/>
            <a:cxnLst/>
            <a:rect l="l" t="t" r="r" b="b"/>
            <a:pathLst>
              <a:path w="17281" h="5463" extrusionOk="0">
                <a:moveTo>
                  <a:pt x="7163" y="1"/>
                </a:moveTo>
                <a:cubicBezTo>
                  <a:pt x="6435" y="1"/>
                  <a:pt x="5714" y="235"/>
                  <a:pt x="5170" y="715"/>
                </a:cubicBezTo>
                <a:cubicBezTo>
                  <a:pt x="4257" y="1518"/>
                  <a:pt x="3966" y="2792"/>
                  <a:pt x="3724" y="3982"/>
                </a:cubicBezTo>
                <a:cubicBezTo>
                  <a:pt x="3333" y="3779"/>
                  <a:pt x="2909" y="3680"/>
                  <a:pt x="2487" y="3680"/>
                </a:cubicBezTo>
                <a:cubicBezTo>
                  <a:pt x="1899" y="3680"/>
                  <a:pt x="1314" y="3873"/>
                  <a:pt x="831" y="4252"/>
                </a:cubicBezTo>
                <a:cubicBezTo>
                  <a:pt x="444" y="4570"/>
                  <a:pt x="153" y="4985"/>
                  <a:pt x="1" y="5463"/>
                </a:cubicBezTo>
                <a:lnTo>
                  <a:pt x="17281" y="5463"/>
                </a:lnTo>
                <a:cubicBezTo>
                  <a:pt x="17101" y="4992"/>
                  <a:pt x="16783" y="4598"/>
                  <a:pt x="16360" y="4328"/>
                </a:cubicBezTo>
                <a:cubicBezTo>
                  <a:pt x="15999" y="4107"/>
                  <a:pt x="15589" y="3997"/>
                  <a:pt x="15178" y="3997"/>
                </a:cubicBezTo>
                <a:cubicBezTo>
                  <a:pt x="14842" y="3997"/>
                  <a:pt x="14506" y="4071"/>
                  <a:pt x="14194" y="4217"/>
                </a:cubicBezTo>
                <a:cubicBezTo>
                  <a:pt x="14132" y="3442"/>
                  <a:pt x="13627" y="2771"/>
                  <a:pt x="12900" y="2480"/>
                </a:cubicBezTo>
                <a:cubicBezTo>
                  <a:pt x="12671" y="2396"/>
                  <a:pt x="12432" y="2355"/>
                  <a:pt x="12196" y="2355"/>
                </a:cubicBezTo>
                <a:cubicBezTo>
                  <a:pt x="11677" y="2355"/>
                  <a:pt x="11168" y="2552"/>
                  <a:pt x="10783" y="2923"/>
                </a:cubicBezTo>
                <a:cubicBezTo>
                  <a:pt x="10423" y="1788"/>
                  <a:pt x="9613" y="771"/>
                  <a:pt x="8527" y="286"/>
                </a:cubicBezTo>
                <a:cubicBezTo>
                  <a:pt x="8099" y="97"/>
                  <a:pt x="7630" y="1"/>
                  <a:pt x="716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6"/>
          <p:cNvSpPr/>
          <p:nvPr/>
        </p:nvSpPr>
        <p:spPr>
          <a:xfrm flipH="1">
            <a:off x="-62697" y="746938"/>
            <a:ext cx="608696" cy="192465"/>
          </a:xfrm>
          <a:custGeom>
            <a:avLst/>
            <a:gdLst/>
            <a:ahLst/>
            <a:cxnLst/>
            <a:rect l="l" t="t" r="r" b="b"/>
            <a:pathLst>
              <a:path w="16354" h="5171" extrusionOk="0">
                <a:moveTo>
                  <a:pt x="6786" y="0"/>
                </a:moveTo>
                <a:cubicBezTo>
                  <a:pt x="6094" y="0"/>
                  <a:pt x="5407" y="222"/>
                  <a:pt x="4886" y="679"/>
                </a:cubicBezTo>
                <a:cubicBezTo>
                  <a:pt x="4028" y="1433"/>
                  <a:pt x="3751" y="2637"/>
                  <a:pt x="3523" y="3766"/>
                </a:cubicBezTo>
                <a:cubicBezTo>
                  <a:pt x="3154" y="3576"/>
                  <a:pt x="2755" y="3483"/>
                  <a:pt x="2357" y="3483"/>
                </a:cubicBezTo>
                <a:cubicBezTo>
                  <a:pt x="1798" y="3483"/>
                  <a:pt x="1243" y="3666"/>
                  <a:pt x="782" y="4022"/>
                </a:cubicBezTo>
                <a:cubicBezTo>
                  <a:pt x="416" y="4326"/>
                  <a:pt x="146" y="4721"/>
                  <a:pt x="0" y="5170"/>
                </a:cubicBezTo>
                <a:lnTo>
                  <a:pt x="16353" y="5170"/>
                </a:lnTo>
                <a:cubicBezTo>
                  <a:pt x="16187" y="4721"/>
                  <a:pt x="15883" y="4347"/>
                  <a:pt x="15481" y="4091"/>
                </a:cubicBezTo>
                <a:cubicBezTo>
                  <a:pt x="15139" y="3881"/>
                  <a:pt x="14752" y="3777"/>
                  <a:pt x="14364" y="3777"/>
                </a:cubicBezTo>
                <a:cubicBezTo>
                  <a:pt x="14047" y="3777"/>
                  <a:pt x="13729" y="3847"/>
                  <a:pt x="13433" y="3987"/>
                </a:cubicBezTo>
                <a:cubicBezTo>
                  <a:pt x="13370" y="3253"/>
                  <a:pt x="12900" y="2617"/>
                  <a:pt x="12208" y="2347"/>
                </a:cubicBezTo>
                <a:cubicBezTo>
                  <a:pt x="11991" y="2267"/>
                  <a:pt x="11766" y="2228"/>
                  <a:pt x="11542" y="2228"/>
                </a:cubicBezTo>
                <a:cubicBezTo>
                  <a:pt x="11051" y="2228"/>
                  <a:pt x="10567" y="2415"/>
                  <a:pt x="10201" y="2762"/>
                </a:cubicBezTo>
                <a:cubicBezTo>
                  <a:pt x="9862" y="1689"/>
                  <a:pt x="9101" y="721"/>
                  <a:pt x="8069" y="264"/>
                </a:cubicBezTo>
                <a:cubicBezTo>
                  <a:pt x="7667" y="89"/>
                  <a:pt x="7225" y="0"/>
                  <a:pt x="678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6"/>
          <p:cNvSpPr/>
          <p:nvPr/>
        </p:nvSpPr>
        <p:spPr>
          <a:xfrm flipH="1">
            <a:off x="8052216" y="4655431"/>
            <a:ext cx="643198" cy="256823"/>
          </a:xfrm>
          <a:custGeom>
            <a:avLst/>
            <a:gdLst/>
            <a:ahLst/>
            <a:cxnLst/>
            <a:rect l="l" t="t" r="r" b="b"/>
            <a:pathLst>
              <a:path w="20665" h="8252" extrusionOk="0">
                <a:moveTo>
                  <a:pt x="9551" y="0"/>
                </a:moveTo>
                <a:cubicBezTo>
                  <a:pt x="8264" y="0"/>
                  <a:pt x="7120" y="1002"/>
                  <a:pt x="6568" y="2175"/>
                </a:cubicBezTo>
                <a:cubicBezTo>
                  <a:pt x="6000" y="3386"/>
                  <a:pt x="5931" y="4757"/>
                  <a:pt x="5869" y="6085"/>
                </a:cubicBezTo>
                <a:cubicBezTo>
                  <a:pt x="5221" y="5681"/>
                  <a:pt x="4484" y="5479"/>
                  <a:pt x="3746" y="5479"/>
                </a:cubicBezTo>
                <a:cubicBezTo>
                  <a:pt x="3018" y="5479"/>
                  <a:pt x="2290" y="5676"/>
                  <a:pt x="1647" y="6071"/>
                </a:cubicBezTo>
                <a:cubicBezTo>
                  <a:pt x="858" y="6584"/>
                  <a:pt x="277" y="7352"/>
                  <a:pt x="0" y="8251"/>
                </a:cubicBezTo>
                <a:lnTo>
                  <a:pt x="20478" y="8251"/>
                </a:lnTo>
                <a:cubicBezTo>
                  <a:pt x="20540" y="8231"/>
                  <a:pt x="20602" y="8217"/>
                  <a:pt x="20664" y="8203"/>
                </a:cubicBezTo>
                <a:cubicBezTo>
                  <a:pt x="20595" y="7497"/>
                  <a:pt x="20138" y="6895"/>
                  <a:pt x="19488" y="6625"/>
                </a:cubicBezTo>
                <a:cubicBezTo>
                  <a:pt x="19271" y="6546"/>
                  <a:pt x="19046" y="6508"/>
                  <a:pt x="18823" y="6508"/>
                </a:cubicBezTo>
                <a:cubicBezTo>
                  <a:pt x="18360" y="6508"/>
                  <a:pt x="17905" y="6672"/>
                  <a:pt x="17550" y="6985"/>
                </a:cubicBezTo>
                <a:cubicBezTo>
                  <a:pt x="17730" y="5968"/>
                  <a:pt x="17156" y="4860"/>
                  <a:pt x="16222" y="4424"/>
                </a:cubicBezTo>
                <a:cubicBezTo>
                  <a:pt x="15918" y="4284"/>
                  <a:pt x="15586" y="4217"/>
                  <a:pt x="15254" y="4217"/>
                </a:cubicBezTo>
                <a:cubicBezTo>
                  <a:pt x="14555" y="4217"/>
                  <a:pt x="13853" y="4513"/>
                  <a:pt x="13398" y="5047"/>
                </a:cubicBezTo>
                <a:cubicBezTo>
                  <a:pt x="13170" y="3940"/>
                  <a:pt x="12934" y="2798"/>
                  <a:pt x="12360" y="1829"/>
                </a:cubicBezTo>
                <a:cubicBezTo>
                  <a:pt x="11779" y="853"/>
                  <a:pt x="10789" y="44"/>
                  <a:pt x="9654" y="2"/>
                </a:cubicBezTo>
                <a:cubicBezTo>
                  <a:pt x="9620" y="1"/>
                  <a:pt x="9585" y="0"/>
                  <a:pt x="955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5" name="Google Shape;445;p16"/>
          <p:cNvGrpSpPr/>
          <p:nvPr/>
        </p:nvGrpSpPr>
        <p:grpSpPr>
          <a:xfrm flipH="1">
            <a:off x="68190" y="2773813"/>
            <a:ext cx="575692" cy="776300"/>
            <a:chOff x="7364875" y="1091625"/>
            <a:chExt cx="874380" cy="1179071"/>
          </a:xfrm>
        </p:grpSpPr>
        <p:sp>
          <p:nvSpPr>
            <p:cNvPr id="446" name="Google Shape;446;p16"/>
            <p:cNvSpPr/>
            <p:nvPr/>
          </p:nvSpPr>
          <p:spPr>
            <a:xfrm>
              <a:off x="7364875" y="1091625"/>
              <a:ext cx="874380" cy="874447"/>
            </a:xfrm>
            <a:custGeom>
              <a:avLst/>
              <a:gdLst/>
              <a:ahLst/>
              <a:cxnLst/>
              <a:rect l="l" t="t" r="r" b="b"/>
              <a:pathLst>
                <a:path w="13068" h="13069" extrusionOk="0">
                  <a:moveTo>
                    <a:pt x="4757" y="1"/>
                  </a:moveTo>
                  <a:cubicBezTo>
                    <a:pt x="4737" y="1"/>
                    <a:pt x="4716" y="1"/>
                    <a:pt x="4695" y="2"/>
                  </a:cubicBezTo>
                  <a:cubicBezTo>
                    <a:pt x="3794" y="28"/>
                    <a:pt x="2931" y="423"/>
                    <a:pt x="2238" y="994"/>
                  </a:cubicBezTo>
                  <a:cubicBezTo>
                    <a:pt x="1829" y="1325"/>
                    <a:pt x="1466" y="1720"/>
                    <a:pt x="1245" y="2200"/>
                  </a:cubicBezTo>
                  <a:cubicBezTo>
                    <a:pt x="1025" y="2673"/>
                    <a:pt x="954" y="3212"/>
                    <a:pt x="947" y="3737"/>
                  </a:cubicBezTo>
                  <a:cubicBezTo>
                    <a:pt x="947" y="4359"/>
                    <a:pt x="1031" y="4975"/>
                    <a:pt x="1200" y="5572"/>
                  </a:cubicBezTo>
                  <a:cubicBezTo>
                    <a:pt x="1362" y="6136"/>
                    <a:pt x="1609" y="6713"/>
                    <a:pt x="1479" y="7284"/>
                  </a:cubicBezTo>
                  <a:cubicBezTo>
                    <a:pt x="1369" y="7783"/>
                    <a:pt x="1005" y="8166"/>
                    <a:pt x="694" y="8581"/>
                  </a:cubicBezTo>
                  <a:cubicBezTo>
                    <a:pt x="571" y="8737"/>
                    <a:pt x="467" y="8899"/>
                    <a:pt x="376" y="9067"/>
                  </a:cubicBezTo>
                  <a:cubicBezTo>
                    <a:pt x="0" y="9846"/>
                    <a:pt x="124" y="10773"/>
                    <a:pt x="694" y="11428"/>
                  </a:cubicBezTo>
                  <a:cubicBezTo>
                    <a:pt x="1110" y="11861"/>
                    <a:pt x="1679" y="12097"/>
                    <a:pt x="2259" y="12097"/>
                  </a:cubicBezTo>
                  <a:cubicBezTo>
                    <a:pt x="2511" y="12097"/>
                    <a:pt x="2765" y="12052"/>
                    <a:pt x="3009" y="11960"/>
                  </a:cubicBezTo>
                  <a:cubicBezTo>
                    <a:pt x="3316" y="11837"/>
                    <a:pt x="3638" y="11638"/>
                    <a:pt x="3951" y="11638"/>
                  </a:cubicBezTo>
                  <a:cubicBezTo>
                    <a:pt x="4036" y="11638"/>
                    <a:pt x="4120" y="11653"/>
                    <a:pt x="4202" y="11687"/>
                  </a:cubicBezTo>
                  <a:cubicBezTo>
                    <a:pt x="4416" y="11778"/>
                    <a:pt x="4553" y="11992"/>
                    <a:pt x="4708" y="12167"/>
                  </a:cubicBezTo>
                  <a:cubicBezTo>
                    <a:pt x="5212" y="12743"/>
                    <a:pt x="5937" y="13069"/>
                    <a:pt x="6699" y="13069"/>
                  </a:cubicBezTo>
                  <a:cubicBezTo>
                    <a:pt x="6762" y="13069"/>
                    <a:pt x="6824" y="13066"/>
                    <a:pt x="6887" y="13062"/>
                  </a:cubicBezTo>
                  <a:cubicBezTo>
                    <a:pt x="7737" y="12984"/>
                    <a:pt x="8223" y="12206"/>
                    <a:pt x="8988" y="12109"/>
                  </a:cubicBezTo>
                  <a:cubicBezTo>
                    <a:pt x="9072" y="12099"/>
                    <a:pt x="9155" y="12095"/>
                    <a:pt x="9238" y="12095"/>
                  </a:cubicBezTo>
                  <a:cubicBezTo>
                    <a:pt x="9805" y="12095"/>
                    <a:pt x="10350" y="12293"/>
                    <a:pt x="10929" y="12293"/>
                  </a:cubicBezTo>
                  <a:cubicBezTo>
                    <a:pt x="11115" y="12293"/>
                    <a:pt x="11304" y="12273"/>
                    <a:pt x="11498" y="12219"/>
                  </a:cubicBezTo>
                  <a:cubicBezTo>
                    <a:pt x="12334" y="11986"/>
                    <a:pt x="13067" y="11175"/>
                    <a:pt x="12899" y="10332"/>
                  </a:cubicBezTo>
                  <a:cubicBezTo>
                    <a:pt x="12801" y="9813"/>
                    <a:pt x="12412" y="9418"/>
                    <a:pt x="12043" y="9022"/>
                  </a:cubicBezTo>
                  <a:cubicBezTo>
                    <a:pt x="11666" y="8626"/>
                    <a:pt x="11297" y="8211"/>
                    <a:pt x="11277" y="7680"/>
                  </a:cubicBezTo>
                  <a:cubicBezTo>
                    <a:pt x="11251" y="7044"/>
                    <a:pt x="11744" y="6493"/>
                    <a:pt x="11829" y="5864"/>
                  </a:cubicBezTo>
                  <a:cubicBezTo>
                    <a:pt x="11965" y="4839"/>
                    <a:pt x="10940" y="3957"/>
                    <a:pt x="9909" y="3860"/>
                  </a:cubicBezTo>
                  <a:cubicBezTo>
                    <a:pt x="9449" y="3815"/>
                    <a:pt x="8956" y="3880"/>
                    <a:pt x="8534" y="3685"/>
                  </a:cubicBezTo>
                  <a:cubicBezTo>
                    <a:pt x="7607" y="3270"/>
                    <a:pt x="7562" y="1986"/>
                    <a:pt x="7010" y="1136"/>
                  </a:cubicBezTo>
                  <a:cubicBezTo>
                    <a:pt x="6535" y="402"/>
                    <a:pt x="5633" y="1"/>
                    <a:pt x="47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7" name="Google Shape;447;p16"/>
            <p:cNvGrpSpPr/>
            <p:nvPr/>
          </p:nvGrpSpPr>
          <p:grpSpPr>
            <a:xfrm>
              <a:off x="7663423" y="1387060"/>
              <a:ext cx="222128" cy="883636"/>
              <a:chOff x="5952600" y="1765975"/>
              <a:chExt cx="55825" cy="222075"/>
            </a:xfrm>
          </p:grpSpPr>
          <p:sp>
            <p:nvSpPr>
              <p:cNvPr id="448" name="Google Shape;448;p16"/>
              <p:cNvSpPr/>
              <p:nvPr/>
            </p:nvSpPr>
            <p:spPr>
              <a:xfrm>
                <a:off x="5978425" y="1765975"/>
                <a:ext cx="3100" cy="222075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883" extrusionOk="0">
                    <a:moveTo>
                      <a:pt x="62" y="0"/>
                    </a:moveTo>
                    <a:cubicBezTo>
                      <a:pt x="31" y="0"/>
                      <a:pt x="0" y="22"/>
                      <a:pt x="0" y="64"/>
                    </a:cubicBezTo>
                    <a:lnTo>
                      <a:pt x="0" y="8818"/>
                    </a:lnTo>
                    <a:cubicBezTo>
                      <a:pt x="0" y="8851"/>
                      <a:pt x="26" y="8877"/>
                      <a:pt x="65" y="8883"/>
                    </a:cubicBezTo>
                    <a:cubicBezTo>
                      <a:pt x="98" y="8877"/>
                      <a:pt x="124" y="8851"/>
                      <a:pt x="124" y="8818"/>
                    </a:cubicBezTo>
                    <a:lnTo>
                      <a:pt x="124" y="64"/>
                    </a:lnTo>
                    <a:cubicBezTo>
                      <a:pt x="124" y="22"/>
                      <a:pt x="93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16"/>
              <p:cNvSpPr/>
              <p:nvPr/>
            </p:nvSpPr>
            <p:spPr>
              <a:xfrm>
                <a:off x="5959325" y="1782625"/>
                <a:ext cx="42950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1097" extrusionOk="0">
                    <a:moveTo>
                      <a:pt x="1652" y="0"/>
                    </a:moveTo>
                    <a:cubicBezTo>
                      <a:pt x="1634" y="0"/>
                      <a:pt x="1615" y="8"/>
                      <a:pt x="1601" y="27"/>
                    </a:cubicBezTo>
                    <a:lnTo>
                      <a:pt x="829" y="928"/>
                    </a:lnTo>
                    <a:lnTo>
                      <a:pt x="135" y="27"/>
                    </a:lnTo>
                    <a:cubicBezTo>
                      <a:pt x="121" y="9"/>
                      <a:pt x="103" y="1"/>
                      <a:pt x="86" y="1"/>
                    </a:cubicBezTo>
                    <a:cubicBezTo>
                      <a:pt x="41" y="1"/>
                      <a:pt x="0" y="53"/>
                      <a:pt x="38" y="105"/>
                    </a:cubicBezTo>
                    <a:lnTo>
                      <a:pt x="777" y="1071"/>
                    </a:lnTo>
                    <a:cubicBezTo>
                      <a:pt x="790" y="1084"/>
                      <a:pt x="810" y="1090"/>
                      <a:pt x="829" y="1097"/>
                    </a:cubicBezTo>
                    <a:cubicBezTo>
                      <a:pt x="842" y="1097"/>
                      <a:pt x="862" y="1084"/>
                      <a:pt x="875" y="1071"/>
                    </a:cubicBezTo>
                    <a:lnTo>
                      <a:pt x="1698" y="105"/>
                    </a:lnTo>
                    <a:cubicBezTo>
                      <a:pt x="1718" y="79"/>
                      <a:pt x="1718" y="40"/>
                      <a:pt x="1692" y="14"/>
                    </a:cubicBezTo>
                    <a:cubicBezTo>
                      <a:pt x="1680" y="5"/>
                      <a:pt x="1667" y="0"/>
                      <a:pt x="1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16"/>
              <p:cNvSpPr/>
              <p:nvPr/>
            </p:nvSpPr>
            <p:spPr>
              <a:xfrm>
                <a:off x="5978900" y="1838125"/>
                <a:ext cx="29525" cy="21375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855" extrusionOk="0">
                    <a:moveTo>
                      <a:pt x="1104" y="1"/>
                    </a:moveTo>
                    <a:cubicBezTo>
                      <a:pt x="1092" y="1"/>
                      <a:pt x="1080" y="4"/>
                      <a:pt x="1071" y="12"/>
                    </a:cubicBezTo>
                    <a:lnTo>
                      <a:pt x="46" y="744"/>
                    </a:lnTo>
                    <a:cubicBezTo>
                      <a:pt x="1" y="777"/>
                      <a:pt x="20" y="855"/>
                      <a:pt x="85" y="855"/>
                    </a:cubicBezTo>
                    <a:cubicBezTo>
                      <a:pt x="98" y="855"/>
                      <a:pt x="111" y="855"/>
                      <a:pt x="117" y="842"/>
                    </a:cubicBezTo>
                    <a:lnTo>
                      <a:pt x="1142" y="115"/>
                    </a:lnTo>
                    <a:cubicBezTo>
                      <a:pt x="1175" y="96"/>
                      <a:pt x="1181" y="57"/>
                      <a:pt x="1162" y="31"/>
                    </a:cubicBezTo>
                    <a:cubicBezTo>
                      <a:pt x="1145" y="11"/>
                      <a:pt x="1124" y="1"/>
                      <a:pt x="1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6"/>
              <p:cNvSpPr/>
              <p:nvPr/>
            </p:nvSpPr>
            <p:spPr>
              <a:xfrm>
                <a:off x="5952600" y="1852550"/>
                <a:ext cx="29250" cy="41650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666" extrusionOk="0">
                    <a:moveTo>
                      <a:pt x="94" y="1"/>
                    </a:moveTo>
                    <a:cubicBezTo>
                      <a:pt x="47" y="1"/>
                      <a:pt x="1" y="53"/>
                      <a:pt x="41" y="102"/>
                    </a:cubicBezTo>
                    <a:lnTo>
                      <a:pt x="1040" y="1633"/>
                    </a:lnTo>
                    <a:cubicBezTo>
                      <a:pt x="1053" y="1652"/>
                      <a:pt x="1072" y="1665"/>
                      <a:pt x="1098" y="1665"/>
                    </a:cubicBezTo>
                    <a:cubicBezTo>
                      <a:pt x="1105" y="1665"/>
                      <a:pt x="1118" y="1659"/>
                      <a:pt x="1131" y="1652"/>
                    </a:cubicBezTo>
                    <a:cubicBezTo>
                      <a:pt x="1157" y="1633"/>
                      <a:pt x="1169" y="1594"/>
                      <a:pt x="1150" y="1568"/>
                    </a:cubicBezTo>
                    <a:lnTo>
                      <a:pt x="151" y="38"/>
                    </a:lnTo>
                    <a:cubicBezTo>
                      <a:pt x="137" y="11"/>
                      <a:pt x="116" y="1"/>
                      <a:pt x="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2" name="Google Shape;452;p16"/>
          <p:cNvGrpSpPr/>
          <p:nvPr/>
        </p:nvGrpSpPr>
        <p:grpSpPr>
          <a:xfrm>
            <a:off x="7937452" y="58776"/>
            <a:ext cx="575692" cy="776300"/>
            <a:chOff x="7364875" y="1091625"/>
            <a:chExt cx="874380" cy="1179071"/>
          </a:xfrm>
        </p:grpSpPr>
        <p:sp>
          <p:nvSpPr>
            <p:cNvPr id="453" name="Google Shape;453;p16"/>
            <p:cNvSpPr/>
            <p:nvPr/>
          </p:nvSpPr>
          <p:spPr>
            <a:xfrm>
              <a:off x="7364875" y="1091625"/>
              <a:ext cx="874380" cy="874447"/>
            </a:xfrm>
            <a:custGeom>
              <a:avLst/>
              <a:gdLst/>
              <a:ahLst/>
              <a:cxnLst/>
              <a:rect l="l" t="t" r="r" b="b"/>
              <a:pathLst>
                <a:path w="13068" h="13069" extrusionOk="0">
                  <a:moveTo>
                    <a:pt x="4757" y="1"/>
                  </a:moveTo>
                  <a:cubicBezTo>
                    <a:pt x="4737" y="1"/>
                    <a:pt x="4716" y="1"/>
                    <a:pt x="4695" y="2"/>
                  </a:cubicBezTo>
                  <a:cubicBezTo>
                    <a:pt x="3794" y="28"/>
                    <a:pt x="2931" y="423"/>
                    <a:pt x="2238" y="994"/>
                  </a:cubicBezTo>
                  <a:cubicBezTo>
                    <a:pt x="1829" y="1325"/>
                    <a:pt x="1466" y="1720"/>
                    <a:pt x="1245" y="2200"/>
                  </a:cubicBezTo>
                  <a:cubicBezTo>
                    <a:pt x="1025" y="2673"/>
                    <a:pt x="954" y="3212"/>
                    <a:pt x="947" y="3737"/>
                  </a:cubicBezTo>
                  <a:cubicBezTo>
                    <a:pt x="947" y="4359"/>
                    <a:pt x="1031" y="4975"/>
                    <a:pt x="1200" y="5572"/>
                  </a:cubicBezTo>
                  <a:cubicBezTo>
                    <a:pt x="1362" y="6136"/>
                    <a:pt x="1609" y="6713"/>
                    <a:pt x="1479" y="7284"/>
                  </a:cubicBezTo>
                  <a:cubicBezTo>
                    <a:pt x="1369" y="7783"/>
                    <a:pt x="1005" y="8166"/>
                    <a:pt x="694" y="8581"/>
                  </a:cubicBezTo>
                  <a:cubicBezTo>
                    <a:pt x="571" y="8737"/>
                    <a:pt x="467" y="8899"/>
                    <a:pt x="376" y="9067"/>
                  </a:cubicBezTo>
                  <a:cubicBezTo>
                    <a:pt x="0" y="9846"/>
                    <a:pt x="124" y="10773"/>
                    <a:pt x="694" y="11428"/>
                  </a:cubicBezTo>
                  <a:cubicBezTo>
                    <a:pt x="1110" y="11861"/>
                    <a:pt x="1679" y="12097"/>
                    <a:pt x="2259" y="12097"/>
                  </a:cubicBezTo>
                  <a:cubicBezTo>
                    <a:pt x="2511" y="12097"/>
                    <a:pt x="2765" y="12052"/>
                    <a:pt x="3009" y="11960"/>
                  </a:cubicBezTo>
                  <a:cubicBezTo>
                    <a:pt x="3316" y="11837"/>
                    <a:pt x="3638" y="11638"/>
                    <a:pt x="3951" y="11638"/>
                  </a:cubicBezTo>
                  <a:cubicBezTo>
                    <a:pt x="4036" y="11638"/>
                    <a:pt x="4120" y="11653"/>
                    <a:pt x="4202" y="11687"/>
                  </a:cubicBezTo>
                  <a:cubicBezTo>
                    <a:pt x="4416" y="11778"/>
                    <a:pt x="4553" y="11992"/>
                    <a:pt x="4708" y="12167"/>
                  </a:cubicBezTo>
                  <a:cubicBezTo>
                    <a:pt x="5212" y="12743"/>
                    <a:pt x="5937" y="13069"/>
                    <a:pt x="6699" y="13069"/>
                  </a:cubicBezTo>
                  <a:cubicBezTo>
                    <a:pt x="6762" y="13069"/>
                    <a:pt x="6824" y="13066"/>
                    <a:pt x="6887" y="13062"/>
                  </a:cubicBezTo>
                  <a:cubicBezTo>
                    <a:pt x="7737" y="12984"/>
                    <a:pt x="8223" y="12206"/>
                    <a:pt x="8988" y="12109"/>
                  </a:cubicBezTo>
                  <a:cubicBezTo>
                    <a:pt x="9072" y="12099"/>
                    <a:pt x="9155" y="12095"/>
                    <a:pt x="9238" y="12095"/>
                  </a:cubicBezTo>
                  <a:cubicBezTo>
                    <a:pt x="9805" y="12095"/>
                    <a:pt x="10350" y="12293"/>
                    <a:pt x="10929" y="12293"/>
                  </a:cubicBezTo>
                  <a:cubicBezTo>
                    <a:pt x="11115" y="12293"/>
                    <a:pt x="11304" y="12273"/>
                    <a:pt x="11498" y="12219"/>
                  </a:cubicBezTo>
                  <a:cubicBezTo>
                    <a:pt x="12334" y="11986"/>
                    <a:pt x="13067" y="11175"/>
                    <a:pt x="12899" y="10332"/>
                  </a:cubicBezTo>
                  <a:cubicBezTo>
                    <a:pt x="12801" y="9813"/>
                    <a:pt x="12412" y="9418"/>
                    <a:pt x="12043" y="9022"/>
                  </a:cubicBezTo>
                  <a:cubicBezTo>
                    <a:pt x="11666" y="8626"/>
                    <a:pt x="11297" y="8211"/>
                    <a:pt x="11277" y="7680"/>
                  </a:cubicBezTo>
                  <a:cubicBezTo>
                    <a:pt x="11251" y="7044"/>
                    <a:pt x="11744" y="6493"/>
                    <a:pt x="11829" y="5864"/>
                  </a:cubicBezTo>
                  <a:cubicBezTo>
                    <a:pt x="11965" y="4839"/>
                    <a:pt x="10940" y="3957"/>
                    <a:pt x="9909" y="3860"/>
                  </a:cubicBezTo>
                  <a:cubicBezTo>
                    <a:pt x="9449" y="3815"/>
                    <a:pt x="8956" y="3880"/>
                    <a:pt x="8534" y="3685"/>
                  </a:cubicBezTo>
                  <a:cubicBezTo>
                    <a:pt x="7607" y="3270"/>
                    <a:pt x="7562" y="1986"/>
                    <a:pt x="7010" y="1136"/>
                  </a:cubicBezTo>
                  <a:cubicBezTo>
                    <a:pt x="6535" y="402"/>
                    <a:pt x="5633" y="1"/>
                    <a:pt x="47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4" name="Google Shape;454;p16"/>
            <p:cNvGrpSpPr/>
            <p:nvPr/>
          </p:nvGrpSpPr>
          <p:grpSpPr>
            <a:xfrm>
              <a:off x="7663423" y="1387060"/>
              <a:ext cx="222128" cy="883636"/>
              <a:chOff x="5952600" y="1765975"/>
              <a:chExt cx="55825" cy="222075"/>
            </a:xfrm>
          </p:grpSpPr>
          <p:sp>
            <p:nvSpPr>
              <p:cNvPr id="455" name="Google Shape;455;p16"/>
              <p:cNvSpPr/>
              <p:nvPr/>
            </p:nvSpPr>
            <p:spPr>
              <a:xfrm>
                <a:off x="5978425" y="1765975"/>
                <a:ext cx="3100" cy="222075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883" extrusionOk="0">
                    <a:moveTo>
                      <a:pt x="62" y="0"/>
                    </a:moveTo>
                    <a:cubicBezTo>
                      <a:pt x="31" y="0"/>
                      <a:pt x="0" y="22"/>
                      <a:pt x="0" y="64"/>
                    </a:cubicBezTo>
                    <a:lnTo>
                      <a:pt x="0" y="8818"/>
                    </a:lnTo>
                    <a:cubicBezTo>
                      <a:pt x="0" y="8851"/>
                      <a:pt x="26" y="8877"/>
                      <a:pt x="65" y="8883"/>
                    </a:cubicBezTo>
                    <a:cubicBezTo>
                      <a:pt x="98" y="8877"/>
                      <a:pt x="124" y="8851"/>
                      <a:pt x="124" y="8818"/>
                    </a:cubicBezTo>
                    <a:lnTo>
                      <a:pt x="124" y="64"/>
                    </a:lnTo>
                    <a:cubicBezTo>
                      <a:pt x="124" y="22"/>
                      <a:pt x="93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6"/>
              <p:cNvSpPr/>
              <p:nvPr/>
            </p:nvSpPr>
            <p:spPr>
              <a:xfrm>
                <a:off x="5959325" y="1782625"/>
                <a:ext cx="42950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1097" extrusionOk="0">
                    <a:moveTo>
                      <a:pt x="1652" y="0"/>
                    </a:moveTo>
                    <a:cubicBezTo>
                      <a:pt x="1634" y="0"/>
                      <a:pt x="1615" y="8"/>
                      <a:pt x="1601" y="27"/>
                    </a:cubicBezTo>
                    <a:lnTo>
                      <a:pt x="829" y="928"/>
                    </a:lnTo>
                    <a:lnTo>
                      <a:pt x="135" y="27"/>
                    </a:lnTo>
                    <a:cubicBezTo>
                      <a:pt x="121" y="9"/>
                      <a:pt x="103" y="1"/>
                      <a:pt x="86" y="1"/>
                    </a:cubicBezTo>
                    <a:cubicBezTo>
                      <a:pt x="41" y="1"/>
                      <a:pt x="0" y="53"/>
                      <a:pt x="38" y="105"/>
                    </a:cubicBezTo>
                    <a:lnTo>
                      <a:pt x="777" y="1071"/>
                    </a:lnTo>
                    <a:cubicBezTo>
                      <a:pt x="790" y="1084"/>
                      <a:pt x="810" y="1090"/>
                      <a:pt x="829" y="1097"/>
                    </a:cubicBezTo>
                    <a:cubicBezTo>
                      <a:pt x="842" y="1097"/>
                      <a:pt x="862" y="1084"/>
                      <a:pt x="875" y="1071"/>
                    </a:cubicBezTo>
                    <a:lnTo>
                      <a:pt x="1698" y="105"/>
                    </a:lnTo>
                    <a:cubicBezTo>
                      <a:pt x="1718" y="79"/>
                      <a:pt x="1718" y="40"/>
                      <a:pt x="1692" y="14"/>
                    </a:cubicBezTo>
                    <a:cubicBezTo>
                      <a:pt x="1680" y="5"/>
                      <a:pt x="1667" y="0"/>
                      <a:pt x="1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6"/>
              <p:cNvSpPr/>
              <p:nvPr/>
            </p:nvSpPr>
            <p:spPr>
              <a:xfrm>
                <a:off x="5978900" y="1838125"/>
                <a:ext cx="29525" cy="21375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855" extrusionOk="0">
                    <a:moveTo>
                      <a:pt x="1104" y="1"/>
                    </a:moveTo>
                    <a:cubicBezTo>
                      <a:pt x="1092" y="1"/>
                      <a:pt x="1080" y="4"/>
                      <a:pt x="1071" y="12"/>
                    </a:cubicBezTo>
                    <a:lnTo>
                      <a:pt x="46" y="744"/>
                    </a:lnTo>
                    <a:cubicBezTo>
                      <a:pt x="1" y="777"/>
                      <a:pt x="20" y="855"/>
                      <a:pt x="85" y="855"/>
                    </a:cubicBezTo>
                    <a:cubicBezTo>
                      <a:pt x="98" y="855"/>
                      <a:pt x="111" y="855"/>
                      <a:pt x="117" y="842"/>
                    </a:cubicBezTo>
                    <a:lnTo>
                      <a:pt x="1142" y="115"/>
                    </a:lnTo>
                    <a:cubicBezTo>
                      <a:pt x="1175" y="96"/>
                      <a:pt x="1181" y="57"/>
                      <a:pt x="1162" y="31"/>
                    </a:cubicBezTo>
                    <a:cubicBezTo>
                      <a:pt x="1145" y="11"/>
                      <a:pt x="1124" y="1"/>
                      <a:pt x="1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6"/>
              <p:cNvSpPr/>
              <p:nvPr/>
            </p:nvSpPr>
            <p:spPr>
              <a:xfrm>
                <a:off x="5952600" y="1852550"/>
                <a:ext cx="29250" cy="41650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666" extrusionOk="0">
                    <a:moveTo>
                      <a:pt x="94" y="1"/>
                    </a:moveTo>
                    <a:cubicBezTo>
                      <a:pt x="47" y="1"/>
                      <a:pt x="1" y="53"/>
                      <a:pt x="41" y="102"/>
                    </a:cubicBezTo>
                    <a:lnTo>
                      <a:pt x="1040" y="1633"/>
                    </a:lnTo>
                    <a:cubicBezTo>
                      <a:pt x="1053" y="1652"/>
                      <a:pt x="1072" y="1665"/>
                      <a:pt x="1098" y="1665"/>
                    </a:cubicBezTo>
                    <a:cubicBezTo>
                      <a:pt x="1105" y="1665"/>
                      <a:pt x="1118" y="1659"/>
                      <a:pt x="1131" y="1652"/>
                    </a:cubicBezTo>
                    <a:cubicBezTo>
                      <a:pt x="1157" y="1633"/>
                      <a:pt x="1169" y="1594"/>
                      <a:pt x="1150" y="1568"/>
                    </a:cubicBezTo>
                    <a:lnTo>
                      <a:pt x="151" y="38"/>
                    </a:lnTo>
                    <a:cubicBezTo>
                      <a:pt x="137" y="11"/>
                      <a:pt x="116" y="1"/>
                      <a:pt x="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9" name="Google Shape;459;p16"/>
          <p:cNvGrpSpPr/>
          <p:nvPr/>
        </p:nvGrpSpPr>
        <p:grpSpPr>
          <a:xfrm flipH="1">
            <a:off x="1253108" y="337063"/>
            <a:ext cx="643191" cy="219737"/>
            <a:chOff x="6203925" y="2207350"/>
            <a:chExt cx="241275" cy="82425"/>
          </a:xfrm>
        </p:grpSpPr>
        <p:sp>
          <p:nvSpPr>
            <p:cNvPr id="460" name="Google Shape;460;p16"/>
            <p:cNvSpPr/>
            <p:nvPr/>
          </p:nvSpPr>
          <p:spPr>
            <a:xfrm>
              <a:off x="6203925" y="2207350"/>
              <a:ext cx="141550" cy="82425"/>
            </a:xfrm>
            <a:custGeom>
              <a:avLst/>
              <a:gdLst/>
              <a:ahLst/>
              <a:cxnLst/>
              <a:rect l="l" t="t" r="r" b="b"/>
              <a:pathLst>
                <a:path w="5662" h="3297" extrusionOk="0">
                  <a:moveTo>
                    <a:pt x="2890" y="1"/>
                  </a:moveTo>
                  <a:cubicBezTo>
                    <a:pt x="2712" y="1"/>
                    <a:pt x="2534" y="77"/>
                    <a:pt x="2413" y="229"/>
                  </a:cubicBezTo>
                  <a:lnTo>
                    <a:pt x="27" y="3192"/>
                  </a:lnTo>
                  <a:cubicBezTo>
                    <a:pt x="1" y="3218"/>
                    <a:pt x="7" y="3257"/>
                    <a:pt x="33" y="3277"/>
                  </a:cubicBezTo>
                  <a:cubicBezTo>
                    <a:pt x="44" y="3288"/>
                    <a:pt x="60" y="3293"/>
                    <a:pt x="75" y="3293"/>
                  </a:cubicBezTo>
                  <a:cubicBezTo>
                    <a:pt x="94" y="3293"/>
                    <a:pt x="113" y="3285"/>
                    <a:pt x="124" y="3270"/>
                  </a:cubicBezTo>
                  <a:lnTo>
                    <a:pt x="2510" y="307"/>
                  </a:lnTo>
                  <a:cubicBezTo>
                    <a:pt x="2608" y="185"/>
                    <a:pt x="2749" y="123"/>
                    <a:pt x="2889" y="123"/>
                  </a:cubicBezTo>
                  <a:cubicBezTo>
                    <a:pt x="3018" y="123"/>
                    <a:pt x="3147" y="175"/>
                    <a:pt x="3243" y="281"/>
                  </a:cubicBezTo>
                  <a:lnTo>
                    <a:pt x="5532" y="3270"/>
                  </a:lnTo>
                  <a:cubicBezTo>
                    <a:pt x="5544" y="3289"/>
                    <a:pt x="5562" y="3295"/>
                    <a:pt x="5581" y="3296"/>
                  </a:cubicBezTo>
                  <a:lnTo>
                    <a:pt x="5581" y="3296"/>
                  </a:lnTo>
                  <a:cubicBezTo>
                    <a:pt x="5631" y="3294"/>
                    <a:pt x="5661" y="3237"/>
                    <a:pt x="5629" y="3199"/>
                  </a:cubicBezTo>
                  <a:lnTo>
                    <a:pt x="3340" y="196"/>
                  </a:lnTo>
                  <a:cubicBezTo>
                    <a:pt x="3219" y="66"/>
                    <a:pt x="3054" y="1"/>
                    <a:pt x="2890" y="1"/>
                  </a:cubicBezTo>
                  <a:close/>
                  <a:moveTo>
                    <a:pt x="5581" y="3296"/>
                  </a:moveTo>
                  <a:lnTo>
                    <a:pt x="5581" y="3296"/>
                  </a:lnTo>
                  <a:cubicBezTo>
                    <a:pt x="5580" y="3296"/>
                    <a:pt x="5579" y="3296"/>
                    <a:pt x="5578" y="3296"/>
                  </a:cubicBezTo>
                  <a:lnTo>
                    <a:pt x="5584" y="3296"/>
                  </a:lnTo>
                  <a:cubicBezTo>
                    <a:pt x="5583" y="3296"/>
                    <a:pt x="5582" y="3296"/>
                    <a:pt x="5581" y="32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6"/>
            <p:cNvSpPr/>
            <p:nvPr/>
          </p:nvSpPr>
          <p:spPr>
            <a:xfrm>
              <a:off x="6249800" y="2230550"/>
              <a:ext cx="53050" cy="22575"/>
            </a:xfrm>
            <a:custGeom>
              <a:avLst/>
              <a:gdLst/>
              <a:ahLst/>
              <a:cxnLst/>
              <a:rect l="l" t="t" r="r" b="b"/>
              <a:pathLst>
                <a:path w="2122" h="903" extrusionOk="0">
                  <a:moveTo>
                    <a:pt x="71" y="0"/>
                  </a:moveTo>
                  <a:cubicBezTo>
                    <a:pt x="67" y="0"/>
                    <a:pt x="63" y="1"/>
                    <a:pt x="59" y="1"/>
                  </a:cubicBezTo>
                  <a:cubicBezTo>
                    <a:pt x="27" y="1"/>
                    <a:pt x="1" y="34"/>
                    <a:pt x="1" y="66"/>
                  </a:cubicBezTo>
                  <a:lnTo>
                    <a:pt x="20" y="235"/>
                  </a:lnTo>
                  <a:cubicBezTo>
                    <a:pt x="20" y="300"/>
                    <a:pt x="33" y="481"/>
                    <a:pt x="182" y="520"/>
                  </a:cubicBezTo>
                  <a:cubicBezTo>
                    <a:pt x="199" y="525"/>
                    <a:pt x="215" y="527"/>
                    <a:pt x="232" y="527"/>
                  </a:cubicBezTo>
                  <a:cubicBezTo>
                    <a:pt x="308" y="527"/>
                    <a:pt x="387" y="477"/>
                    <a:pt x="461" y="371"/>
                  </a:cubicBezTo>
                  <a:cubicBezTo>
                    <a:pt x="507" y="319"/>
                    <a:pt x="546" y="261"/>
                    <a:pt x="597" y="254"/>
                  </a:cubicBezTo>
                  <a:cubicBezTo>
                    <a:pt x="602" y="253"/>
                    <a:pt x="607" y="253"/>
                    <a:pt x="611" y="253"/>
                  </a:cubicBezTo>
                  <a:cubicBezTo>
                    <a:pt x="688" y="253"/>
                    <a:pt x="743" y="357"/>
                    <a:pt x="786" y="449"/>
                  </a:cubicBezTo>
                  <a:cubicBezTo>
                    <a:pt x="857" y="585"/>
                    <a:pt x="954" y="715"/>
                    <a:pt x="1064" y="825"/>
                  </a:cubicBezTo>
                  <a:cubicBezTo>
                    <a:pt x="1097" y="870"/>
                    <a:pt x="1155" y="896"/>
                    <a:pt x="1214" y="903"/>
                  </a:cubicBezTo>
                  <a:cubicBezTo>
                    <a:pt x="1226" y="903"/>
                    <a:pt x="1246" y="903"/>
                    <a:pt x="1265" y="890"/>
                  </a:cubicBezTo>
                  <a:cubicBezTo>
                    <a:pt x="1304" y="870"/>
                    <a:pt x="1343" y="838"/>
                    <a:pt x="1356" y="792"/>
                  </a:cubicBezTo>
                  <a:cubicBezTo>
                    <a:pt x="1389" y="715"/>
                    <a:pt x="1408" y="637"/>
                    <a:pt x="1421" y="559"/>
                  </a:cubicBezTo>
                  <a:cubicBezTo>
                    <a:pt x="1428" y="494"/>
                    <a:pt x="1440" y="436"/>
                    <a:pt x="1460" y="377"/>
                  </a:cubicBezTo>
                  <a:cubicBezTo>
                    <a:pt x="1494" y="287"/>
                    <a:pt x="1577" y="196"/>
                    <a:pt x="1658" y="196"/>
                  </a:cubicBezTo>
                  <a:cubicBezTo>
                    <a:pt x="1670" y="196"/>
                    <a:pt x="1682" y="198"/>
                    <a:pt x="1693" y="202"/>
                  </a:cubicBezTo>
                  <a:cubicBezTo>
                    <a:pt x="1726" y="209"/>
                    <a:pt x="1752" y="228"/>
                    <a:pt x="1778" y="248"/>
                  </a:cubicBezTo>
                  <a:cubicBezTo>
                    <a:pt x="1810" y="267"/>
                    <a:pt x="1849" y="287"/>
                    <a:pt x="1888" y="300"/>
                  </a:cubicBezTo>
                  <a:cubicBezTo>
                    <a:pt x="1907" y="307"/>
                    <a:pt x="1928" y="311"/>
                    <a:pt x="1948" y="311"/>
                  </a:cubicBezTo>
                  <a:cubicBezTo>
                    <a:pt x="1996" y="311"/>
                    <a:pt x="2044" y="291"/>
                    <a:pt x="2076" y="254"/>
                  </a:cubicBezTo>
                  <a:cubicBezTo>
                    <a:pt x="2115" y="215"/>
                    <a:pt x="2121" y="163"/>
                    <a:pt x="2102" y="118"/>
                  </a:cubicBezTo>
                  <a:cubicBezTo>
                    <a:pt x="2092" y="94"/>
                    <a:pt x="2072" y="81"/>
                    <a:pt x="2049" y="81"/>
                  </a:cubicBezTo>
                  <a:cubicBezTo>
                    <a:pt x="2041" y="81"/>
                    <a:pt x="2032" y="82"/>
                    <a:pt x="2024" y="86"/>
                  </a:cubicBezTo>
                  <a:cubicBezTo>
                    <a:pt x="1992" y="99"/>
                    <a:pt x="1972" y="131"/>
                    <a:pt x="1992" y="163"/>
                  </a:cubicBezTo>
                  <a:cubicBezTo>
                    <a:pt x="1977" y="178"/>
                    <a:pt x="1959" y="185"/>
                    <a:pt x="1942" y="185"/>
                  </a:cubicBezTo>
                  <a:cubicBezTo>
                    <a:pt x="1937" y="185"/>
                    <a:pt x="1932" y="184"/>
                    <a:pt x="1927" y="183"/>
                  </a:cubicBezTo>
                  <a:cubicBezTo>
                    <a:pt x="1894" y="170"/>
                    <a:pt x="1868" y="157"/>
                    <a:pt x="1843" y="137"/>
                  </a:cubicBezTo>
                  <a:cubicBezTo>
                    <a:pt x="1810" y="112"/>
                    <a:pt x="1771" y="92"/>
                    <a:pt x="1732" y="79"/>
                  </a:cubicBezTo>
                  <a:cubicBezTo>
                    <a:pt x="1710" y="73"/>
                    <a:pt x="1688" y="71"/>
                    <a:pt x="1666" y="71"/>
                  </a:cubicBezTo>
                  <a:cubicBezTo>
                    <a:pt x="1519" y="71"/>
                    <a:pt x="1393" y="197"/>
                    <a:pt x="1337" y="338"/>
                  </a:cubicBezTo>
                  <a:cubicBezTo>
                    <a:pt x="1317" y="403"/>
                    <a:pt x="1304" y="468"/>
                    <a:pt x="1291" y="533"/>
                  </a:cubicBezTo>
                  <a:cubicBezTo>
                    <a:pt x="1285" y="604"/>
                    <a:pt x="1265" y="676"/>
                    <a:pt x="1239" y="741"/>
                  </a:cubicBezTo>
                  <a:cubicBezTo>
                    <a:pt x="1226" y="773"/>
                    <a:pt x="1220" y="773"/>
                    <a:pt x="1220" y="779"/>
                  </a:cubicBezTo>
                  <a:cubicBezTo>
                    <a:pt x="1214" y="779"/>
                    <a:pt x="1194" y="773"/>
                    <a:pt x="1155" y="741"/>
                  </a:cubicBezTo>
                  <a:cubicBezTo>
                    <a:pt x="1058" y="637"/>
                    <a:pt x="967" y="520"/>
                    <a:pt x="902" y="390"/>
                  </a:cubicBezTo>
                  <a:cubicBezTo>
                    <a:pt x="853" y="298"/>
                    <a:pt x="769" y="130"/>
                    <a:pt x="616" y="130"/>
                  </a:cubicBezTo>
                  <a:cubicBezTo>
                    <a:pt x="608" y="130"/>
                    <a:pt x="599" y="130"/>
                    <a:pt x="591" y="131"/>
                  </a:cubicBezTo>
                  <a:cubicBezTo>
                    <a:pt x="487" y="137"/>
                    <a:pt x="416" y="228"/>
                    <a:pt x="358" y="306"/>
                  </a:cubicBezTo>
                  <a:cubicBezTo>
                    <a:pt x="340" y="329"/>
                    <a:pt x="286" y="400"/>
                    <a:pt x="233" y="400"/>
                  </a:cubicBezTo>
                  <a:cubicBezTo>
                    <a:pt x="227" y="400"/>
                    <a:pt x="221" y="399"/>
                    <a:pt x="215" y="397"/>
                  </a:cubicBezTo>
                  <a:cubicBezTo>
                    <a:pt x="176" y="390"/>
                    <a:pt x="150" y="332"/>
                    <a:pt x="144" y="228"/>
                  </a:cubicBezTo>
                  <a:lnTo>
                    <a:pt x="131" y="53"/>
                  </a:lnTo>
                  <a:cubicBezTo>
                    <a:pt x="125" y="24"/>
                    <a:pt x="103" y="0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6"/>
            <p:cNvSpPr/>
            <p:nvPr/>
          </p:nvSpPr>
          <p:spPr>
            <a:xfrm>
              <a:off x="6322950" y="2207350"/>
              <a:ext cx="122250" cy="82425"/>
            </a:xfrm>
            <a:custGeom>
              <a:avLst/>
              <a:gdLst/>
              <a:ahLst/>
              <a:cxnLst/>
              <a:rect l="l" t="t" r="r" b="b"/>
              <a:pathLst>
                <a:path w="4890" h="3297" extrusionOk="0">
                  <a:moveTo>
                    <a:pt x="2130" y="1"/>
                  </a:moveTo>
                  <a:cubicBezTo>
                    <a:pt x="1952" y="1"/>
                    <a:pt x="1775" y="77"/>
                    <a:pt x="1653" y="229"/>
                  </a:cubicBezTo>
                  <a:lnTo>
                    <a:pt x="38" y="2233"/>
                  </a:lnTo>
                  <a:cubicBezTo>
                    <a:pt x="0" y="2280"/>
                    <a:pt x="43" y="2335"/>
                    <a:pt x="88" y="2335"/>
                  </a:cubicBezTo>
                  <a:cubicBezTo>
                    <a:pt x="105" y="2335"/>
                    <a:pt x="122" y="2328"/>
                    <a:pt x="136" y="2311"/>
                  </a:cubicBezTo>
                  <a:lnTo>
                    <a:pt x="1744" y="307"/>
                  </a:lnTo>
                  <a:cubicBezTo>
                    <a:pt x="1842" y="185"/>
                    <a:pt x="1982" y="123"/>
                    <a:pt x="2124" y="123"/>
                  </a:cubicBezTo>
                  <a:cubicBezTo>
                    <a:pt x="2253" y="123"/>
                    <a:pt x="2384" y="175"/>
                    <a:pt x="2483" y="281"/>
                  </a:cubicBezTo>
                  <a:lnTo>
                    <a:pt x="4766" y="3270"/>
                  </a:lnTo>
                  <a:cubicBezTo>
                    <a:pt x="4779" y="3290"/>
                    <a:pt x="4798" y="3296"/>
                    <a:pt x="4818" y="3296"/>
                  </a:cubicBezTo>
                  <a:cubicBezTo>
                    <a:pt x="4831" y="3296"/>
                    <a:pt x="4844" y="3296"/>
                    <a:pt x="4857" y="3283"/>
                  </a:cubicBezTo>
                  <a:cubicBezTo>
                    <a:pt x="4883" y="3264"/>
                    <a:pt x="4889" y="3225"/>
                    <a:pt x="4870" y="3199"/>
                  </a:cubicBezTo>
                  <a:lnTo>
                    <a:pt x="2580" y="196"/>
                  </a:lnTo>
                  <a:cubicBezTo>
                    <a:pt x="2459" y="66"/>
                    <a:pt x="2294" y="1"/>
                    <a:pt x="2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6"/>
            <p:cNvSpPr/>
            <p:nvPr/>
          </p:nvSpPr>
          <p:spPr>
            <a:xfrm>
              <a:off x="6349675" y="2230550"/>
              <a:ext cx="53200" cy="22575"/>
            </a:xfrm>
            <a:custGeom>
              <a:avLst/>
              <a:gdLst/>
              <a:ahLst/>
              <a:cxnLst/>
              <a:rect l="l" t="t" r="r" b="b"/>
              <a:pathLst>
                <a:path w="2128" h="903" extrusionOk="0">
                  <a:moveTo>
                    <a:pt x="75" y="0"/>
                  </a:moveTo>
                  <a:cubicBezTo>
                    <a:pt x="72" y="0"/>
                    <a:pt x="69" y="1"/>
                    <a:pt x="65" y="1"/>
                  </a:cubicBezTo>
                  <a:cubicBezTo>
                    <a:pt x="26" y="1"/>
                    <a:pt x="0" y="34"/>
                    <a:pt x="7" y="66"/>
                  </a:cubicBezTo>
                  <a:lnTo>
                    <a:pt x="20" y="235"/>
                  </a:lnTo>
                  <a:cubicBezTo>
                    <a:pt x="20" y="300"/>
                    <a:pt x="39" y="481"/>
                    <a:pt x="182" y="520"/>
                  </a:cubicBezTo>
                  <a:cubicBezTo>
                    <a:pt x="198" y="525"/>
                    <a:pt x="215" y="527"/>
                    <a:pt x="232" y="527"/>
                  </a:cubicBezTo>
                  <a:cubicBezTo>
                    <a:pt x="308" y="527"/>
                    <a:pt x="388" y="478"/>
                    <a:pt x="467" y="377"/>
                  </a:cubicBezTo>
                  <a:cubicBezTo>
                    <a:pt x="506" y="319"/>
                    <a:pt x="552" y="261"/>
                    <a:pt x="604" y="254"/>
                  </a:cubicBezTo>
                  <a:cubicBezTo>
                    <a:pt x="607" y="253"/>
                    <a:pt x="611" y="253"/>
                    <a:pt x="615" y="253"/>
                  </a:cubicBezTo>
                  <a:cubicBezTo>
                    <a:pt x="682" y="253"/>
                    <a:pt x="743" y="357"/>
                    <a:pt x="792" y="449"/>
                  </a:cubicBezTo>
                  <a:cubicBezTo>
                    <a:pt x="863" y="585"/>
                    <a:pt x="954" y="715"/>
                    <a:pt x="1064" y="825"/>
                  </a:cubicBezTo>
                  <a:cubicBezTo>
                    <a:pt x="1103" y="870"/>
                    <a:pt x="1155" y="896"/>
                    <a:pt x="1213" y="903"/>
                  </a:cubicBezTo>
                  <a:cubicBezTo>
                    <a:pt x="1226" y="903"/>
                    <a:pt x="1246" y="896"/>
                    <a:pt x="1259" y="890"/>
                  </a:cubicBezTo>
                  <a:cubicBezTo>
                    <a:pt x="1304" y="877"/>
                    <a:pt x="1343" y="838"/>
                    <a:pt x="1356" y="792"/>
                  </a:cubicBezTo>
                  <a:cubicBezTo>
                    <a:pt x="1388" y="715"/>
                    <a:pt x="1408" y="637"/>
                    <a:pt x="1421" y="559"/>
                  </a:cubicBezTo>
                  <a:cubicBezTo>
                    <a:pt x="1427" y="494"/>
                    <a:pt x="1447" y="436"/>
                    <a:pt x="1460" y="377"/>
                  </a:cubicBezTo>
                  <a:cubicBezTo>
                    <a:pt x="1494" y="287"/>
                    <a:pt x="1577" y="196"/>
                    <a:pt x="1662" y="196"/>
                  </a:cubicBezTo>
                  <a:cubicBezTo>
                    <a:pt x="1675" y="196"/>
                    <a:pt x="1687" y="198"/>
                    <a:pt x="1700" y="202"/>
                  </a:cubicBezTo>
                  <a:cubicBezTo>
                    <a:pt x="1725" y="209"/>
                    <a:pt x="1751" y="228"/>
                    <a:pt x="1777" y="241"/>
                  </a:cubicBezTo>
                  <a:cubicBezTo>
                    <a:pt x="1810" y="267"/>
                    <a:pt x="1849" y="287"/>
                    <a:pt x="1888" y="300"/>
                  </a:cubicBezTo>
                  <a:cubicBezTo>
                    <a:pt x="1909" y="307"/>
                    <a:pt x="1930" y="311"/>
                    <a:pt x="1951" y="311"/>
                  </a:cubicBezTo>
                  <a:cubicBezTo>
                    <a:pt x="2000" y="311"/>
                    <a:pt x="2046" y="291"/>
                    <a:pt x="2082" y="254"/>
                  </a:cubicBezTo>
                  <a:cubicBezTo>
                    <a:pt x="2115" y="215"/>
                    <a:pt x="2127" y="163"/>
                    <a:pt x="2108" y="118"/>
                  </a:cubicBezTo>
                  <a:cubicBezTo>
                    <a:pt x="2098" y="94"/>
                    <a:pt x="2075" y="81"/>
                    <a:pt x="2050" y="81"/>
                  </a:cubicBezTo>
                  <a:cubicBezTo>
                    <a:pt x="2041" y="81"/>
                    <a:pt x="2032" y="82"/>
                    <a:pt x="2024" y="86"/>
                  </a:cubicBezTo>
                  <a:cubicBezTo>
                    <a:pt x="1991" y="99"/>
                    <a:pt x="1978" y="131"/>
                    <a:pt x="1991" y="163"/>
                  </a:cubicBezTo>
                  <a:cubicBezTo>
                    <a:pt x="1977" y="178"/>
                    <a:pt x="1962" y="185"/>
                    <a:pt x="1945" y="185"/>
                  </a:cubicBezTo>
                  <a:cubicBezTo>
                    <a:pt x="1939" y="185"/>
                    <a:pt x="1933" y="184"/>
                    <a:pt x="1926" y="183"/>
                  </a:cubicBezTo>
                  <a:cubicBezTo>
                    <a:pt x="1901" y="170"/>
                    <a:pt x="1868" y="157"/>
                    <a:pt x="1849" y="137"/>
                  </a:cubicBezTo>
                  <a:cubicBezTo>
                    <a:pt x="1810" y="112"/>
                    <a:pt x="1771" y="92"/>
                    <a:pt x="1732" y="79"/>
                  </a:cubicBezTo>
                  <a:cubicBezTo>
                    <a:pt x="1710" y="73"/>
                    <a:pt x="1689" y="71"/>
                    <a:pt x="1668" y="71"/>
                  </a:cubicBezTo>
                  <a:cubicBezTo>
                    <a:pt x="1524" y="71"/>
                    <a:pt x="1394" y="197"/>
                    <a:pt x="1343" y="338"/>
                  </a:cubicBezTo>
                  <a:cubicBezTo>
                    <a:pt x="1317" y="403"/>
                    <a:pt x="1304" y="468"/>
                    <a:pt x="1291" y="533"/>
                  </a:cubicBezTo>
                  <a:cubicBezTo>
                    <a:pt x="1284" y="604"/>
                    <a:pt x="1265" y="676"/>
                    <a:pt x="1239" y="741"/>
                  </a:cubicBezTo>
                  <a:cubicBezTo>
                    <a:pt x="1226" y="773"/>
                    <a:pt x="1220" y="773"/>
                    <a:pt x="1220" y="779"/>
                  </a:cubicBezTo>
                  <a:cubicBezTo>
                    <a:pt x="1213" y="779"/>
                    <a:pt x="1194" y="773"/>
                    <a:pt x="1155" y="741"/>
                  </a:cubicBezTo>
                  <a:cubicBezTo>
                    <a:pt x="1058" y="637"/>
                    <a:pt x="973" y="520"/>
                    <a:pt x="908" y="390"/>
                  </a:cubicBezTo>
                  <a:cubicBezTo>
                    <a:pt x="852" y="290"/>
                    <a:pt x="766" y="124"/>
                    <a:pt x="608" y="124"/>
                  </a:cubicBezTo>
                  <a:cubicBezTo>
                    <a:pt x="602" y="124"/>
                    <a:pt x="597" y="124"/>
                    <a:pt x="591" y="124"/>
                  </a:cubicBezTo>
                  <a:cubicBezTo>
                    <a:pt x="487" y="137"/>
                    <a:pt x="422" y="228"/>
                    <a:pt x="357" y="306"/>
                  </a:cubicBezTo>
                  <a:cubicBezTo>
                    <a:pt x="340" y="329"/>
                    <a:pt x="286" y="400"/>
                    <a:pt x="237" y="400"/>
                  </a:cubicBezTo>
                  <a:cubicBezTo>
                    <a:pt x="232" y="400"/>
                    <a:pt x="226" y="399"/>
                    <a:pt x="221" y="397"/>
                  </a:cubicBezTo>
                  <a:cubicBezTo>
                    <a:pt x="182" y="390"/>
                    <a:pt x="156" y="332"/>
                    <a:pt x="143" y="228"/>
                  </a:cubicBezTo>
                  <a:lnTo>
                    <a:pt x="130" y="60"/>
                  </a:lnTo>
                  <a:cubicBezTo>
                    <a:pt x="130" y="25"/>
                    <a:pt x="104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16"/>
          <p:cNvGrpSpPr/>
          <p:nvPr/>
        </p:nvGrpSpPr>
        <p:grpSpPr>
          <a:xfrm flipH="1">
            <a:off x="8561733" y="3961251"/>
            <a:ext cx="643191" cy="219737"/>
            <a:chOff x="6203925" y="2207350"/>
            <a:chExt cx="241275" cy="82425"/>
          </a:xfrm>
        </p:grpSpPr>
        <p:sp>
          <p:nvSpPr>
            <p:cNvPr id="465" name="Google Shape;465;p16"/>
            <p:cNvSpPr/>
            <p:nvPr/>
          </p:nvSpPr>
          <p:spPr>
            <a:xfrm>
              <a:off x="6203925" y="2207350"/>
              <a:ext cx="141550" cy="82425"/>
            </a:xfrm>
            <a:custGeom>
              <a:avLst/>
              <a:gdLst/>
              <a:ahLst/>
              <a:cxnLst/>
              <a:rect l="l" t="t" r="r" b="b"/>
              <a:pathLst>
                <a:path w="5662" h="3297" extrusionOk="0">
                  <a:moveTo>
                    <a:pt x="2890" y="1"/>
                  </a:moveTo>
                  <a:cubicBezTo>
                    <a:pt x="2712" y="1"/>
                    <a:pt x="2534" y="77"/>
                    <a:pt x="2413" y="229"/>
                  </a:cubicBezTo>
                  <a:lnTo>
                    <a:pt x="27" y="3192"/>
                  </a:lnTo>
                  <a:cubicBezTo>
                    <a:pt x="1" y="3218"/>
                    <a:pt x="7" y="3257"/>
                    <a:pt x="33" y="3277"/>
                  </a:cubicBezTo>
                  <a:cubicBezTo>
                    <a:pt x="44" y="3288"/>
                    <a:pt x="60" y="3293"/>
                    <a:pt x="75" y="3293"/>
                  </a:cubicBezTo>
                  <a:cubicBezTo>
                    <a:pt x="94" y="3293"/>
                    <a:pt x="113" y="3285"/>
                    <a:pt x="124" y="3270"/>
                  </a:cubicBezTo>
                  <a:lnTo>
                    <a:pt x="2510" y="307"/>
                  </a:lnTo>
                  <a:cubicBezTo>
                    <a:pt x="2608" y="185"/>
                    <a:pt x="2749" y="123"/>
                    <a:pt x="2889" y="123"/>
                  </a:cubicBezTo>
                  <a:cubicBezTo>
                    <a:pt x="3018" y="123"/>
                    <a:pt x="3147" y="175"/>
                    <a:pt x="3243" y="281"/>
                  </a:cubicBezTo>
                  <a:lnTo>
                    <a:pt x="5532" y="3270"/>
                  </a:lnTo>
                  <a:cubicBezTo>
                    <a:pt x="5544" y="3289"/>
                    <a:pt x="5562" y="3295"/>
                    <a:pt x="5581" y="3296"/>
                  </a:cubicBezTo>
                  <a:lnTo>
                    <a:pt x="5581" y="3296"/>
                  </a:lnTo>
                  <a:cubicBezTo>
                    <a:pt x="5631" y="3294"/>
                    <a:pt x="5661" y="3237"/>
                    <a:pt x="5629" y="3199"/>
                  </a:cubicBezTo>
                  <a:lnTo>
                    <a:pt x="3340" y="196"/>
                  </a:lnTo>
                  <a:cubicBezTo>
                    <a:pt x="3219" y="66"/>
                    <a:pt x="3054" y="1"/>
                    <a:pt x="2890" y="1"/>
                  </a:cubicBezTo>
                  <a:close/>
                  <a:moveTo>
                    <a:pt x="5581" y="3296"/>
                  </a:moveTo>
                  <a:lnTo>
                    <a:pt x="5581" y="3296"/>
                  </a:lnTo>
                  <a:cubicBezTo>
                    <a:pt x="5580" y="3296"/>
                    <a:pt x="5579" y="3296"/>
                    <a:pt x="5578" y="3296"/>
                  </a:cubicBezTo>
                  <a:lnTo>
                    <a:pt x="5584" y="3296"/>
                  </a:lnTo>
                  <a:cubicBezTo>
                    <a:pt x="5583" y="3296"/>
                    <a:pt x="5582" y="3296"/>
                    <a:pt x="5581" y="32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6"/>
            <p:cNvSpPr/>
            <p:nvPr/>
          </p:nvSpPr>
          <p:spPr>
            <a:xfrm>
              <a:off x="6249800" y="2230550"/>
              <a:ext cx="53050" cy="22575"/>
            </a:xfrm>
            <a:custGeom>
              <a:avLst/>
              <a:gdLst/>
              <a:ahLst/>
              <a:cxnLst/>
              <a:rect l="l" t="t" r="r" b="b"/>
              <a:pathLst>
                <a:path w="2122" h="903" extrusionOk="0">
                  <a:moveTo>
                    <a:pt x="71" y="0"/>
                  </a:moveTo>
                  <a:cubicBezTo>
                    <a:pt x="67" y="0"/>
                    <a:pt x="63" y="1"/>
                    <a:pt x="59" y="1"/>
                  </a:cubicBezTo>
                  <a:cubicBezTo>
                    <a:pt x="27" y="1"/>
                    <a:pt x="1" y="34"/>
                    <a:pt x="1" y="66"/>
                  </a:cubicBezTo>
                  <a:lnTo>
                    <a:pt x="20" y="235"/>
                  </a:lnTo>
                  <a:cubicBezTo>
                    <a:pt x="20" y="300"/>
                    <a:pt x="33" y="481"/>
                    <a:pt x="182" y="520"/>
                  </a:cubicBezTo>
                  <a:cubicBezTo>
                    <a:pt x="199" y="525"/>
                    <a:pt x="215" y="527"/>
                    <a:pt x="232" y="527"/>
                  </a:cubicBezTo>
                  <a:cubicBezTo>
                    <a:pt x="308" y="527"/>
                    <a:pt x="387" y="477"/>
                    <a:pt x="461" y="371"/>
                  </a:cubicBezTo>
                  <a:cubicBezTo>
                    <a:pt x="507" y="319"/>
                    <a:pt x="546" y="261"/>
                    <a:pt x="597" y="254"/>
                  </a:cubicBezTo>
                  <a:cubicBezTo>
                    <a:pt x="602" y="253"/>
                    <a:pt x="607" y="253"/>
                    <a:pt x="611" y="253"/>
                  </a:cubicBezTo>
                  <a:cubicBezTo>
                    <a:pt x="688" y="253"/>
                    <a:pt x="743" y="357"/>
                    <a:pt x="786" y="449"/>
                  </a:cubicBezTo>
                  <a:cubicBezTo>
                    <a:pt x="857" y="585"/>
                    <a:pt x="954" y="715"/>
                    <a:pt x="1064" y="825"/>
                  </a:cubicBezTo>
                  <a:cubicBezTo>
                    <a:pt x="1097" y="870"/>
                    <a:pt x="1155" y="896"/>
                    <a:pt x="1214" y="903"/>
                  </a:cubicBezTo>
                  <a:cubicBezTo>
                    <a:pt x="1226" y="903"/>
                    <a:pt x="1246" y="903"/>
                    <a:pt x="1265" y="890"/>
                  </a:cubicBezTo>
                  <a:cubicBezTo>
                    <a:pt x="1304" y="870"/>
                    <a:pt x="1343" y="838"/>
                    <a:pt x="1356" y="792"/>
                  </a:cubicBezTo>
                  <a:cubicBezTo>
                    <a:pt x="1389" y="715"/>
                    <a:pt x="1408" y="637"/>
                    <a:pt x="1421" y="559"/>
                  </a:cubicBezTo>
                  <a:cubicBezTo>
                    <a:pt x="1428" y="494"/>
                    <a:pt x="1440" y="436"/>
                    <a:pt x="1460" y="377"/>
                  </a:cubicBezTo>
                  <a:cubicBezTo>
                    <a:pt x="1494" y="287"/>
                    <a:pt x="1577" y="196"/>
                    <a:pt x="1658" y="196"/>
                  </a:cubicBezTo>
                  <a:cubicBezTo>
                    <a:pt x="1670" y="196"/>
                    <a:pt x="1682" y="198"/>
                    <a:pt x="1693" y="202"/>
                  </a:cubicBezTo>
                  <a:cubicBezTo>
                    <a:pt x="1726" y="209"/>
                    <a:pt x="1752" y="228"/>
                    <a:pt x="1778" y="248"/>
                  </a:cubicBezTo>
                  <a:cubicBezTo>
                    <a:pt x="1810" y="267"/>
                    <a:pt x="1849" y="287"/>
                    <a:pt x="1888" y="300"/>
                  </a:cubicBezTo>
                  <a:cubicBezTo>
                    <a:pt x="1907" y="307"/>
                    <a:pt x="1928" y="311"/>
                    <a:pt x="1948" y="311"/>
                  </a:cubicBezTo>
                  <a:cubicBezTo>
                    <a:pt x="1996" y="311"/>
                    <a:pt x="2044" y="291"/>
                    <a:pt x="2076" y="254"/>
                  </a:cubicBezTo>
                  <a:cubicBezTo>
                    <a:pt x="2115" y="215"/>
                    <a:pt x="2121" y="163"/>
                    <a:pt x="2102" y="118"/>
                  </a:cubicBezTo>
                  <a:cubicBezTo>
                    <a:pt x="2092" y="94"/>
                    <a:pt x="2072" y="81"/>
                    <a:pt x="2049" y="81"/>
                  </a:cubicBezTo>
                  <a:cubicBezTo>
                    <a:pt x="2041" y="81"/>
                    <a:pt x="2032" y="82"/>
                    <a:pt x="2024" y="86"/>
                  </a:cubicBezTo>
                  <a:cubicBezTo>
                    <a:pt x="1992" y="99"/>
                    <a:pt x="1972" y="131"/>
                    <a:pt x="1992" y="163"/>
                  </a:cubicBezTo>
                  <a:cubicBezTo>
                    <a:pt x="1977" y="178"/>
                    <a:pt x="1959" y="185"/>
                    <a:pt x="1942" y="185"/>
                  </a:cubicBezTo>
                  <a:cubicBezTo>
                    <a:pt x="1937" y="185"/>
                    <a:pt x="1932" y="184"/>
                    <a:pt x="1927" y="183"/>
                  </a:cubicBezTo>
                  <a:cubicBezTo>
                    <a:pt x="1894" y="170"/>
                    <a:pt x="1868" y="157"/>
                    <a:pt x="1843" y="137"/>
                  </a:cubicBezTo>
                  <a:cubicBezTo>
                    <a:pt x="1810" y="112"/>
                    <a:pt x="1771" y="92"/>
                    <a:pt x="1732" y="79"/>
                  </a:cubicBezTo>
                  <a:cubicBezTo>
                    <a:pt x="1710" y="73"/>
                    <a:pt x="1688" y="71"/>
                    <a:pt x="1666" y="71"/>
                  </a:cubicBezTo>
                  <a:cubicBezTo>
                    <a:pt x="1519" y="71"/>
                    <a:pt x="1393" y="197"/>
                    <a:pt x="1337" y="338"/>
                  </a:cubicBezTo>
                  <a:cubicBezTo>
                    <a:pt x="1317" y="403"/>
                    <a:pt x="1304" y="468"/>
                    <a:pt x="1291" y="533"/>
                  </a:cubicBezTo>
                  <a:cubicBezTo>
                    <a:pt x="1285" y="604"/>
                    <a:pt x="1265" y="676"/>
                    <a:pt x="1239" y="741"/>
                  </a:cubicBezTo>
                  <a:cubicBezTo>
                    <a:pt x="1226" y="773"/>
                    <a:pt x="1220" y="773"/>
                    <a:pt x="1220" y="779"/>
                  </a:cubicBezTo>
                  <a:cubicBezTo>
                    <a:pt x="1214" y="779"/>
                    <a:pt x="1194" y="773"/>
                    <a:pt x="1155" y="741"/>
                  </a:cubicBezTo>
                  <a:cubicBezTo>
                    <a:pt x="1058" y="637"/>
                    <a:pt x="967" y="520"/>
                    <a:pt x="902" y="390"/>
                  </a:cubicBezTo>
                  <a:cubicBezTo>
                    <a:pt x="853" y="298"/>
                    <a:pt x="769" y="130"/>
                    <a:pt x="616" y="130"/>
                  </a:cubicBezTo>
                  <a:cubicBezTo>
                    <a:pt x="608" y="130"/>
                    <a:pt x="599" y="130"/>
                    <a:pt x="591" y="131"/>
                  </a:cubicBezTo>
                  <a:cubicBezTo>
                    <a:pt x="487" y="137"/>
                    <a:pt x="416" y="228"/>
                    <a:pt x="358" y="306"/>
                  </a:cubicBezTo>
                  <a:cubicBezTo>
                    <a:pt x="340" y="329"/>
                    <a:pt x="286" y="400"/>
                    <a:pt x="233" y="400"/>
                  </a:cubicBezTo>
                  <a:cubicBezTo>
                    <a:pt x="227" y="400"/>
                    <a:pt x="221" y="399"/>
                    <a:pt x="215" y="397"/>
                  </a:cubicBezTo>
                  <a:cubicBezTo>
                    <a:pt x="176" y="390"/>
                    <a:pt x="150" y="332"/>
                    <a:pt x="144" y="228"/>
                  </a:cubicBezTo>
                  <a:lnTo>
                    <a:pt x="131" y="53"/>
                  </a:lnTo>
                  <a:cubicBezTo>
                    <a:pt x="125" y="24"/>
                    <a:pt x="103" y="0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6"/>
            <p:cNvSpPr/>
            <p:nvPr/>
          </p:nvSpPr>
          <p:spPr>
            <a:xfrm>
              <a:off x="6322950" y="2207350"/>
              <a:ext cx="122250" cy="82425"/>
            </a:xfrm>
            <a:custGeom>
              <a:avLst/>
              <a:gdLst/>
              <a:ahLst/>
              <a:cxnLst/>
              <a:rect l="l" t="t" r="r" b="b"/>
              <a:pathLst>
                <a:path w="4890" h="3297" extrusionOk="0">
                  <a:moveTo>
                    <a:pt x="2130" y="1"/>
                  </a:moveTo>
                  <a:cubicBezTo>
                    <a:pt x="1952" y="1"/>
                    <a:pt x="1775" y="77"/>
                    <a:pt x="1653" y="229"/>
                  </a:cubicBezTo>
                  <a:lnTo>
                    <a:pt x="38" y="2233"/>
                  </a:lnTo>
                  <a:cubicBezTo>
                    <a:pt x="0" y="2280"/>
                    <a:pt x="43" y="2335"/>
                    <a:pt x="88" y="2335"/>
                  </a:cubicBezTo>
                  <a:cubicBezTo>
                    <a:pt x="105" y="2335"/>
                    <a:pt x="122" y="2328"/>
                    <a:pt x="136" y="2311"/>
                  </a:cubicBezTo>
                  <a:lnTo>
                    <a:pt x="1744" y="307"/>
                  </a:lnTo>
                  <a:cubicBezTo>
                    <a:pt x="1842" y="185"/>
                    <a:pt x="1982" y="123"/>
                    <a:pt x="2124" y="123"/>
                  </a:cubicBezTo>
                  <a:cubicBezTo>
                    <a:pt x="2253" y="123"/>
                    <a:pt x="2384" y="175"/>
                    <a:pt x="2483" y="281"/>
                  </a:cubicBezTo>
                  <a:lnTo>
                    <a:pt x="4766" y="3270"/>
                  </a:lnTo>
                  <a:cubicBezTo>
                    <a:pt x="4779" y="3290"/>
                    <a:pt x="4798" y="3296"/>
                    <a:pt x="4818" y="3296"/>
                  </a:cubicBezTo>
                  <a:cubicBezTo>
                    <a:pt x="4831" y="3296"/>
                    <a:pt x="4844" y="3296"/>
                    <a:pt x="4857" y="3283"/>
                  </a:cubicBezTo>
                  <a:cubicBezTo>
                    <a:pt x="4883" y="3264"/>
                    <a:pt x="4889" y="3225"/>
                    <a:pt x="4870" y="3199"/>
                  </a:cubicBezTo>
                  <a:lnTo>
                    <a:pt x="2580" y="196"/>
                  </a:lnTo>
                  <a:cubicBezTo>
                    <a:pt x="2459" y="66"/>
                    <a:pt x="2294" y="1"/>
                    <a:pt x="2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6"/>
            <p:cNvSpPr/>
            <p:nvPr/>
          </p:nvSpPr>
          <p:spPr>
            <a:xfrm>
              <a:off x="6349675" y="2230550"/>
              <a:ext cx="53200" cy="22575"/>
            </a:xfrm>
            <a:custGeom>
              <a:avLst/>
              <a:gdLst/>
              <a:ahLst/>
              <a:cxnLst/>
              <a:rect l="l" t="t" r="r" b="b"/>
              <a:pathLst>
                <a:path w="2128" h="903" extrusionOk="0">
                  <a:moveTo>
                    <a:pt x="75" y="0"/>
                  </a:moveTo>
                  <a:cubicBezTo>
                    <a:pt x="72" y="0"/>
                    <a:pt x="69" y="1"/>
                    <a:pt x="65" y="1"/>
                  </a:cubicBezTo>
                  <a:cubicBezTo>
                    <a:pt x="26" y="1"/>
                    <a:pt x="0" y="34"/>
                    <a:pt x="7" y="66"/>
                  </a:cubicBezTo>
                  <a:lnTo>
                    <a:pt x="20" y="235"/>
                  </a:lnTo>
                  <a:cubicBezTo>
                    <a:pt x="20" y="300"/>
                    <a:pt x="39" y="481"/>
                    <a:pt x="182" y="520"/>
                  </a:cubicBezTo>
                  <a:cubicBezTo>
                    <a:pt x="198" y="525"/>
                    <a:pt x="215" y="527"/>
                    <a:pt x="232" y="527"/>
                  </a:cubicBezTo>
                  <a:cubicBezTo>
                    <a:pt x="308" y="527"/>
                    <a:pt x="388" y="478"/>
                    <a:pt x="467" y="377"/>
                  </a:cubicBezTo>
                  <a:cubicBezTo>
                    <a:pt x="506" y="319"/>
                    <a:pt x="552" y="261"/>
                    <a:pt x="604" y="254"/>
                  </a:cubicBezTo>
                  <a:cubicBezTo>
                    <a:pt x="607" y="253"/>
                    <a:pt x="611" y="253"/>
                    <a:pt x="615" y="253"/>
                  </a:cubicBezTo>
                  <a:cubicBezTo>
                    <a:pt x="682" y="253"/>
                    <a:pt x="743" y="357"/>
                    <a:pt x="792" y="449"/>
                  </a:cubicBezTo>
                  <a:cubicBezTo>
                    <a:pt x="863" y="585"/>
                    <a:pt x="954" y="715"/>
                    <a:pt x="1064" y="825"/>
                  </a:cubicBezTo>
                  <a:cubicBezTo>
                    <a:pt x="1103" y="870"/>
                    <a:pt x="1155" y="896"/>
                    <a:pt x="1213" y="903"/>
                  </a:cubicBezTo>
                  <a:cubicBezTo>
                    <a:pt x="1226" y="903"/>
                    <a:pt x="1246" y="896"/>
                    <a:pt x="1259" y="890"/>
                  </a:cubicBezTo>
                  <a:cubicBezTo>
                    <a:pt x="1304" y="877"/>
                    <a:pt x="1343" y="838"/>
                    <a:pt x="1356" y="792"/>
                  </a:cubicBezTo>
                  <a:cubicBezTo>
                    <a:pt x="1388" y="715"/>
                    <a:pt x="1408" y="637"/>
                    <a:pt x="1421" y="559"/>
                  </a:cubicBezTo>
                  <a:cubicBezTo>
                    <a:pt x="1427" y="494"/>
                    <a:pt x="1447" y="436"/>
                    <a:pt x="1460" y="377"/>
                  </a:cubicBezTo>
                  <a:cubicBezTo>
                    <a:pt x="1494" y="287"/>
                    <a:pt x="1577" y="196"/>
                    <a:pt x="1662" y="196"/>
                  </a:cubicBezTo>
                  <a:cubicBezTo>
                    <a:pt x="1675" y="196"/>
                    <a:pt x="1687" y="198"/>
                    <a:pt x="1700" y="202"/>
                  </a:cubicBezTo>
                  <a:cubicBezTo>
                    <a:pt x="1725" y="209"/>
                    <a:pt x="1751" y="228"/>
                    <a:pt x="1777" y="241"/>
                  </a:cubicBezTo>
                  <a:cubicBezTo>
                    <a:pt x="1810" y="267"/>
                    <a:pt x="1849" y="287"/>
                    <a:pt x="1888" y="300"/>
                  </a:cubicBezTo>
                  <a:cubicBezTo>
                    <a:pt x="1909" y="307"/>
                    <a:pt x="1930" y="311"/>
                    <a:pt x="1951" y="311"/>
                  </a:cubicBezTo>
                  <a:cubicBezTo>
                    <a:pt x="2000" y="311"/>
                    <a:pt x="2046" y="291"/>
                    <a:pt x="2082" y="254"/>
                  </a:cubicBezTo>
                  <a:cubicBezTo>
                    <a:pt x="2115" y="215"/>
                    <a:pt x="2127" y="163"/>
                    <a:pt x="2108" y="118"/>
                  </a:cubicBezTo>
                  <a:cubicBezTo>
                    <a:pt x="2098" y="94"/>
                    <a:pt x="2075" y="81"/>
                    <a:pt x="2050" y="81"/>
                  </a:cubicBezTo>
                  <a:cubicBezTo>
                    <a:pt x="2041" y="81"/>
                    <a:pt x="2032" y="82"/>
                    <a:pt x="2024" y="86"/>
                  </a:cubicBezTo>
                  <a:cubicBezTo>
                    <a:pt x="1991" y="99"/>
                    <a:pt x="1978" y="131"/>
                    <a:pt x="1991" y="163"/>
                  </a:cubicBezTo>
                  <a:cubicBezTo>
                    <a:pt x="1977" y="178"/>
                    <a:pt x="1962" y="185"/>
                    <a:pt x="1945" y="185"/>
                  </a:cubicBezTo>
                  <a:cubicBezTo>
                    <a:pt x="1939" y="185"/>
                    <a:pt x="1933" y="184"/>
                    <a:pt x="1926" y="183"/>
                  </a:cubicBezTo>
                  <a:cubicBezTo>
                    <a:pt x="1901" y="170"/>
                    <a:pt x="1868" y="157"/>
                    <a:pt x="1849" y="137"/>
                  </a:cubicBezTo>
                  <a:cubicBezTo>
                    <a:pt x="1810" y="112"/>
                    <a:pt x="1771" y="92"/>
                    <a:pt x="1732" y="79"/>
                  </a:cubicBezTo>
                  <a:cubicBezTo>
                    <a:pt x="1710" y="73"/>
                    <a:pt x="1689" y="71"/>
                    <a:pt x="1668" y="71"/>
                  </a:cubicBezTo>
                  <a:cubicBezTo>
                    <a:pt x="1524" y="71"/>
                    <a:pt x="1394" y="197"/>
                    <a:pt x="1343" y="338"/>
                  </a:cubicBezTo>
                  <a:cubicBezTo>
                    <a:pt x="1317" y="403"/>
                    <a:pt x="1304" y="468"/>
                    <a:pt x="1291" y="533"/>
                  </a:cubicBezTo>
                  <a:cubicBezTo>
                    <a:pt x="1284" y="604"/>
                    <a:pt x="1265" y="676"/>
                    <a:pt x="1239" y="741"/>
                  </a:cubicBezTo>
                  <a:cubicBezTo>
                    <a:pt x="1226" y="773"/>
                    <a:pt x="1220" y="773"/>
                    <a:pt x="1220" y="779"/>
                  </a:cubicBezTo>
                  <a:cubicBezTo>
                    <a:pt x="1213" y="779"/>
                    <a:pt x="1194" y="773"/>
                    <a:pt x="1155" y="741"/>
                  </a:cubicBezTo>
                  <a:cubicBezTo>
                    <a:pt x="1058" y="637"/>
                    <a:pt x="973" y="520"/>
                    <a:pt x="908" y="390"/>
                  </a:cubicBezTo>
                  <a:cubicBezTo>
                    <a:pt x="852" y="290"/>
                    <a:pt x="766" y="124"/>
                    <a:pt x="608" y="124"/>
                  </a:cubicBezTo>
                  <a:cubicBezTo>
                    <a:pt x="602" y="124"/>
                    <a:pt x="597" y="124"/>
                    <a:pt x="591" y="124"/>
                  </a:cubicBezTo>
                  <a:cubicBezTo>
                    <a:pt x="487" y="137"/>
                    <a:pt x="422" y="228"/>
                    <a:pt x="357" y="306"/>
                  </a:cubicBezTo>
                  <a:cubicBezTo>
                    <a:pt x="340" y="329"/>
                    <a:pt x="286" y="400"/>
                    <a:pt x="237" y="400"/>
                  </a:cubicBezTo>
                  <a:cubicBezTo>
                    <a:pt x="232" y="400"/>
                    <a:pt x="226" y="399"/>
                    <a:pt x="221" y="397"/>
                  </a:cubicBezTo>
                  <a:cubicBezTo>
                    <a:pt x="182" y="390"/>
                    <a:pt x="156" y="332"/>
                    <a:pt x="143" y="228"/>
                  </a:cubicBezTo>
                  <a:lnTo>
                    <a:pt x="130" y="60"/>
                  </a:lnTo>
                  <a:cubicBezTo>
                    <a:pt x="130" y="25"/>
                    <a:pt x="104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9" name="Google Shape;469;p16"/>
          <p:cNvSpPr/>
          <p:nvPr/>
        </p:nvSpPr>
        <p:spPr>
          <a:xfrm flipH="1">
            <a:off x="-693129" y="630000"/>
            <a:ext cx="3432781" cy="3546998"/>
          </a:xfrm>
          <a:custGeom>
            <a:avLst/>
            <a:gdLst/>
            <a:ahLst/>
            <a:cxnLst/>
            <a:rect l="l" t="t" r="r" b="b"/>
            <a:pathLst>
              <a:path w="39973" h="41303" fill="none" extrusionOk="0">
                <a:moveTo>
                  <a:pt x="35524" y="1"/>
                </a:moveTo>
                <a:cubicBezTo>
                  <a:pt x="39817" y="786"/>
                  <a:pt x="39972" y="6194"/>
                  <a:pt x="38163" y="9255"/>
                </a:cubicBezTo>
                <a:cubicBezTo>
                  <a:pt x="36788" y="11583"/>
                  <a:pt x="34460" y="13204"/>
                  <a:pt x="32015" y="14371"/>
                </a:cubicBezTo>
                <a:cubicBezTo>
                  <a:pt x="27171" y="16673"/>
                  <a:pt x="21750" y="17400"/>
                  <a:pt x="16549" y="18722"/>
                </a:cubicBezTo>
                <a:cubicBezTo>
                  <a:pt x="11348" y="20045"/>
                  <a:pt x="6037" y="22179"/>
                  <a:pt x="2776" y="26446"/>
                </a:cubicBezTo>
                <a:cubicBezTo>
                  <a:pt x="1051" y="28696"/>
                  <a:pt x="0" y="31582"/>
                  <a:pt x="428" y="34390"/>
                </a:cubicBezTo>
                <a:cubicBezTo>
                  <a:pt x="1206" y="39500"/>
                  <a:pt x="6219" y="40907"/>
                  <a:pt x="10668" y="41303"/>
                </a:cubicBezTo>
              </a:path>
            </a:pathLst>
          </a:custGeom>
          <a:noFill/>
          <a:ln w="9525" cap="rnd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6"/>
          <p:cNvSpPr/>
          <p:nvPr/>
        </p:nvSpPr>
        <p:spPr>
          <a:xfrm flipH="1">
            <a:off x="-421861" y="272411"/>
            <a:ext cx="237451" cy="349058"/>
          </a:xfrm>
          <a:custGeom>
            <a:avLst/>
            <a:gdLst/>
            <a:ahLst/>
            <a:cxnLst/>
            <a:rect l="l" t="t" r="r" b="b"/>
            <a:pathLst>
              <a:path w="3736" h="5492" extrusionOk="0">
                <a:moveTo>
                  <a:pt x="1872" y="802"/>
                </a:moveTo>
                <a:cubicBezTo>
                  <a:pt x="2388" y="802"/>
                  <a:pt x="2882" y="1202"/>
                  <a:pt x="2886" y="1807"/>
                </a:cubicBezTo>
                <a:cubicBezTo>
                  <a:pt x="2880" y="2361"/>
                  <a:pt x="2419" y="2812"/>
                  <a:pt x="1867" y="2812"/>
                </a:cubicBezTo>
                <a:cubicBezTo>
                  <a:pt x="1863" y="2812"/>
                  <a:pt x="1859" y="2812"/>
                  <a:pt x="1855" y="2812"/>
                </a:cubicBezTo>
                <a:cubicBezTo>
                  <a:pt x="966" y="2786"/>
                  <a:pt x="545" y="1710"/>
                  <a:pt x="1180" y="1087"/>
                </a:cubicBezTo>
                <a:cubicBezTo>
                  <a:pt x="1384" y="890"/>
                  <a:pt x="1630" y="802"/>
                  <a:pt x="1872" y="802"/>
                </a:cubicBezTo>
                <a:close/>
                <a:moveTo>
                  <a:pt x="1855" y="1"/>
                </a:moveTo>
                <a:cubicBezTo>
                  <a:pt x="831" y="1"/>
                  <a:pt x="0" y="813"/>
                  <a:pt x="0" y="1807"/>
                </a:cubicBezTo>
                <a:cubicBezTo>
                  <a:pt x="0" y="2092"/>
                  <a:pt x="65" y="2365"/>
                  <a:pt x="195" y="2617"/>
                </a:cubicBezTo>
                <a:lnTo>
                  <a:pt x="208" y="2637"/>
                </a:lnTo>
                <a:cubicBezTo>
                  <a:pt x="214" y="2656"/>
                  <a:pt x="227" y="2682"/>
                  <a:pt x="240" y="2702"/>
                </a:cubicBezTo>
                <a:lnTo>
                  <a:pt x="1758" y="5438"/>
                </a:lnTo>
                <a:cubicBezTo>
                  <a:pt x="1780" y="5474"/>
                  <a:pt x="1818" y="5492"/>
                  <a:pt x="1854" y="5492"/>
                </a:cubicBezTo>
                <a:cubicBezTo>
                  <a:pt x="1891" y="5492"/>
                  <a:pt x="1926" y="5474"/>
                  <a:pt x="1946" y="5438"/>
                </a:cubicBezTo>
                <a:lnTo>
                  <a:pt x="3366" y="2851"/>
                </a:lnTo>
                <a:cubicBezTo>
                  <a:pt x="3619" y="2507"/>
                  <a:pt x="3735" y="2086"/>
                  <a:pt x="3703" y="1664"/>
                </a:cubicBezTo>
                <a:cubicBezTo>
                  <a:pt x="3632" y="776"/>
                  <a:pt x="2886" y="62"/>
                  <a:pt x="1972" y="4"/>
                </a:cubicBezTo>
                <a:cubicBezTo>
                  <a:pt x="1932" y="2"/>
                  <a:pt x="1893" y="1"/>
                  <a:pt x="18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16"/>
          <p:cNvSpPr/>
          <p:nvPr/>
        </p:nvSpPr>
        <p:spPr>
          <a:xfrm flipH="1">
            <a:off x="1720364" y="3831924"/>
            <a:ext cx="237451" cy="349058"/>
          </a:xfrm>
          <a:custGeom>
            <a:avLst/>
            <a:gdLst/>
            <a:ahLst/>
            <a:cxnLst/>
            <a:rect l="l" t="t" r="r" b="b"/>
            <a:pathLst>
              <a:path w="3736" h="5492" extrusionOk="0">
                <a:moveTo>
                  <a:pt x="1872" y="802"/>
                </a:moveTo>
                <a:cubicBezTo>
                  <a:pt x="2388" y="802"/>
                  <a:pt x="2882" y="1202"/>
                  <a:pt x="2886" y="1807"/>
                </a:cubicBezTo>
                <a:cubicBezTo>
                  <a:pt x="2880" y="2361"/>
                  <a:pt x="2419" y="2812"/>
                  <a:pt x="1867" y="2812"/>
                </a:cubicBezTo>
                <a:cubicBezTo>
                  <a:pt x="1863" y="2812"/>
                  <a:pt x="1859" y="2812"/>
                  <a:pt x="1855" y="2812"/>
                </a:cubicBezTo>
                <a:cubicBezTo>
                  <a:pt x="966" y="2786"/>
                  <a:pt x="545" y="1710"/>
                  <a:pt x="1180" y="1087"/>
                </a:cubicBezTo>
                <a:cubicBezTo>
                  <a:pt x="1384" y="890"/>
                  <a:pt x="1630" y="802"/>
                  <a:pt x="1872" y="802"/>
                </a:cubicBezTo>
                <a:close/>
                <a:moveTo>
                  <a:pt x="1855" y="1"/>
                </a:moveTo>
                <a:cubicBezTo>
                  <a:pt x="831" y="1"/>
                  <a:pt x="0" y="813"/>
                  <a:pt x="0" y="1807"/>
                </a:cubicBezTo>
                <a:cubicBezTo>
                  <a:pt x="0" y="2092"/>
                  <a:pt x="65" y="2365"/>
                  <a:pt x="195" y="2617"/>
                </a:cubicBezTo>
                <a:lnTo>
                  <a:pt x="208" y="2637"/>
                </a:lnTo>
                <a:cubicBezTo>
                  <a:pt x="214" y="2656"/>
                  <a:pt x="227" y="2682"/>
                  <a:pt x="240" y="2702"/>
                </a:cubicBezTo>
                <a:lnTo>
                  <a:pt x="1758" y="5438"/>
                </a:lnTo>
                <a:cubicBezTo>
                  <a:pt x="1780" y="5474"/>
                  <a:pt x="1818" y="5492"/>
                  <a:pt x="1854" y="5492"/>
                </a:cubicBezTo>
                <a:cubicBezTo>
                  <a:pt x="1891" y="5492"/>
                  <a:pt x="1926" y="5474"/>
                  <a:pt x="1946" y="5438"/>
                </a:cubicBezTo>
                <a:lnTo>
                  <a:pt x="3366" y="2851"/>
                </a:lnTo>
                <a:cubicBezTo>
                  <a:pt x="3619" y="2507"/>
                  <a:pt x="3735" y="2086"/>
                  <a:pt x="3703" y="1664"/>
                </a:cubicBezTo>
                <a:cubicBezTo>
                  <a:pt x="3632" y="776"/>
                  <a:pt x="2886" y="62"/>
                  <a:pt x="1972" y="4"/>
                </a:cubicBezTo>
                <a:cubicBezTo>
                  <a:pt x="1932" y="2"/>
                  <a:pt x="1893" y="1"/>
                  <a:pt x="185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ONE_COLUMN_TEXT_3_1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7"/>
          <p:cNvSpPr txBox="1">
            <a:spLocks noGrp="1"/>
          </p:cNvSpPr>
          <p:nvPr>
            <p:ph type="title"/>
          </p:nvPr>
        </p:nvSpPr>
        <p:spPr>
          <a:xfrm>
            <a:off x="720000" y="1005025"/>
            <a:ext cx="4086900" cy="21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74" name="Google Shape;474;p17"/>
          <p:cNvSpPr txBox="1">
            <a:spLocks noGrp="1"/>
          </p:cNvSpPr>
          <p:nvPr>
            <p:ph type="subTitle" idx="1"/>
          </p:nvPr>
        </p:nvSpPr>
        <p:spPr>
          <a:xfrm>
            <a:off x="720000" y="3208575"/>
            <a:ext cx="4086900" cy="9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5" name="Google Shape;475;p17"/>
          <p:cNvSpPr>
            <a:spLocks noGrp="1"/>
          </p:cNvSpPr>
          <p:nvPr>
            <p:ph type="pic" idx="2"/>
          </p:nvPr>
        </p:nvSpPr>
        <p:spPr>
          <a:xfrm>
            <a:off x="5047625" y="1070025"/>
            <a:ext cx="2991000" cy="2991000"/>
          </a:xfrm>
          <a:prstGeom prst="roundRect">
            <a:avLst>
              <a:gd name="adj" fmla="val 16667"/>
            </a:avLst>
          </a:prstGeom>
          <a:noFill/>
          <a:ln w="152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476" name="Google Shape;476;p17"/>
          <p:cNvGrpSpPr/>
          <p:nvPr/>
        </p:nvGrpSpPr>
        <p:grpSpPr>
          <a:xfrm flipH="1">
            <a:off x="-1012644" y="-1372948"/>
            <a:ext cx="10524341" cy="7054232"/>
            <a:chOff x="-398638" y="-1372948"/>
            <a:chExt cx="10524341" cy="7054232"/>
          </a:xfrm>
        </p:grpSpPr>
        <p:sp>
          <p:nvSpPr>
            <p:cNvPr id="477" name="Google Shape;477;p17"/>
            <p:cNvSpPr/>
            <p:nvPr/>
          </p:nvSpPr>
          <p:spPr>
            <a:xfrm rot="5400000" flipH="1">
              <a:off x="-480886" y="-1290699"/>
              <a:ext cx="2167933" cy="2003436"/>
            </a:xfrm>
            <a:custGeom>
              <a:avLst/>
              <a:gdLst/>
              <a:ahLst/>
              <a:cxnLst/>
              <a:rect l="l" t="t" r="r" b="b"/>
              <a:pathLst>
                <a:path w="37736" h="41033" extrusionOk="0">
                  <a:moveTo>
                    <a:pt x="13995" y="0"/>
                  </a:moveTo>
                  <a:cubicBezTo>
                    <a:pt x="13761" y="52"/>
                    <a:pt x="13534" y="123"/>
                    <a:pt x="13314" y="214"/>
                  </a:cubicBezTo>
                  <a:cubicBezTo>
                    <a:pt x="12847" y="409"/>
                    <a:pt x="12438" y="726"/>
                    <a:pt x="12049" y="1044"/>
                  </a:cubicBezTo>
                  <a:cubicBezTo>
                    <a:pt x="10532" y="2270"/>
                    <a:pt x="9131" y="3657"/>
                    <a:pt x="7977" y="5214"/>
                  </a:cubicBezTo>
                  <a:cubicBezTo>
                    <a:pt x="7419" y="5953"/>
                    <a:pt x="6926" y="6731"/>
                    <a:pt x="6498" y="7548"/>
                  </a:cubicBezTo>
                  <a:cubicBezTo>
                    <a:pt x="5175" y="10084"/>
                    <a:pt x="4553" y="13021"/>
                    <a:pt x="5065" y="15829"/>
                  </a:cubicBezTo>
                  <a:cubicBezTo>
                    <a:pt x="5337" y="17340"/>
                    <a:pt x="5934" y="18825"/>
                    <a:pt x="5811" y="20356"/>
                  </a:cubicBezTo>
                  <a:cubicBezTo>
                    <a:pt x="5551" y="23423"/>
                    <a:pt x="2568" y="25511"/>
                    <a:pt x="1187" y="28280"/>
                  </a:cubicBezTo>
                  <a:cubicBezTo>
                    <a:pt x="1135" y="28397"/>
                    <a:pt x="1083" y="28514"/>
                    <a:pt x="1025" y="28637"/>
                  </a:cubicBezTo>
                  <a:cubicBezTo>
                    <a:pt x="0" y="30978"/>
                    <a:pt x="344" y="33753"/>
                    <a:pt x="1641" y="35978"/>
                  </a:cubicBezTo>
                  <a:cubicBezTo>
                    <a:pt x="1926" y="36471"/>
                    <a:pt x="2264" y="36937"/>
                    <a:pt x="2646" y="37365"/>
                  </a:cubicBezTo>
                  <a:cubicBezTo>
                    <a:pt x="4734" y="39726"/>
                    <a:pt x="7951" y="40958"/>
                    <a:pt x="11128" y="41029"/>
                  </a:cubicBezTo>
                  <a:cubicBezTo>
                    <a:pt x="11221" y="41032"/>
                    <a:pt x="11314" y="41033"/>
                    <a:pt x="11406" y="41033"/>
                  </a:cubicBezTo>
                  <a:cubicBezTo>
                    <a:pt x="17718" y="41033"/>
                    <a:pt x="22858" y="36045"/>
                    <a:pt x="29036" y="36045"/>
                  </a:cubicBezTo>
                  <a:cubicBezTo>
                    <a:pt x="29794" y="36045"/>
                    <a:pt x="30568" y="36120"/>
                    <a:pt x="31361" y="36289"/>
                  </a:cubicBezTo>
                  <a:cubicBezTo>
                    <a:pt x="33306" y="36704"/>
                    <a:pt x="35180" y="37411"/>
                    <a:pt x="37106" y="37904"/>
                  </a:cubicBezTo>
                  <a:cubicBezTo>
                    <a:pt x="37314" y="37969"/>
                    <a:pt x="37521" y="38001"/>
                    <a:pt x="37735" y="38007"/>
                  </a:cubicBezTo>
                  <a:lnTo>
                    <a:pt x="377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7"/>
            <p:cNvSpPr/>
            <p:nvPr/>
          </p:nvSpPr>
          <p:spPr>
            <a:xfrm flipH="1">
              <a:off x="7579275" y="-32625"/>
              <a:ext cx="2546428" cy="1365793"/>
            </a:xfrm>
            <a:custGeom>
              <a:avLst/>
              <a:gdLst/>
              <a:ahLst/>
              <a:cxnLst/>
              <a:rect l="l" t="t" r="r" b="b"/>
              <a:pathLst>
                <a:path w="24352" h="15368" extrusionOk="0">
                  <a:moveTo>
                    <a:pt x="24351" y="0"/>
                  </a:moveTo>
                  <a:cubicBezTo>
                    <a:pt x="23654" y="25"/>
                    <a:pt x="22954" y="34"/>
                    <a:pt x="22253" y="34"/>
                  </a:cubicBezTo>
                  <a:cubicBezTo>
                    <a:pt x="20980" y="34"/>
                    <a:pt x="19702" y="7"/>
                    <a:pt x="18430" y="7"/>
                  </a:cubicBezTo>
                  <a:lnTo>
                    <a:pt x="2056" y="7"/>
                  </a:lnTo>
                  <a:cubicBezTo>
                    <a:pt x="1" y="3197"/>
                    <a:pt x="986" y="7574"/>
                    <a:pt x="3061" y="10512"/>
                  </a:cubicBezTo>
                  <a:cubicBezTo>
                    <a:pt x="4603" y="12710"/>
                    <a:pt x="7955" y="15367"/>
                    <a:pt x="10990" y="15367"/>
                  </a:cubicBezTo>
                  <a:cubicBezTo>
                    <a:pt x="11491" y="15367"/>
                    <a:pt x="11984" y="15295"/>
                    <a:pt x="12458" y="15136"/>
                  </a:cubicBezTo>
                  <a:cubicBezTo>
                    <a:pt x="15798" y="14014"/>
                    <a:pt x="15901" y="9507"/>
                    <a:pt x="17082" y="6783"/>
                  </a:cubicBezTo>
                  <a:cubicBezTo>
                    <a:pt x="18541" y="3418"/>
                    <a:pt x="21926" y="2445"/>
                    <a:pt x="24345" y="13"/>
                  </a:cubicBezTo>
                  <a:lnTo>
                    <a:pt x="243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7"/>
            <p:cNvSpPr/>
            <p:nvPr/>
          </p:nvSpPr>
          <p:spPr>
            <a:xfrm>
              <a:off x="7118570" y="4271812"/>
              <a:ext cx="2884478" cy="871683"/>
            </a:xfrm>
            <a:custGeom>
              <a:avLst/>
              <a:gdLst/>
              <a:ahLst/>
              <a:cxnLst/>
              <a:rect l="l" t="t" r="r" b="b"/>
              <a:pathLst>
                <a:path w="20668" h="7349" extrusionOk="0">
                  <a:moveTo>
                    <a:pt x="14637" y="0"/>
                  </a:moveTo>
                  <a:cubicBezTo>
                    <a:pt x="14016" y="0"/>
                    <a:pt x="13403" y="89"/>
                    <a:pt x="12814" y="306"/>
                  </a:cubicBezTo>
                  <a:cubicBezTo>
                    <a:pt x="12218" y="520"/>
                    <a:pt x="11686" y="863"/>
                    <a:pt x="11161" y="1220"/>
                  </a:cubicBezTo>
                  <a:cubicBezTo>
                    <a:pt x="10610" y="1603"/>
                    <a:pt x="10071" y="2005"/>
                    <a:pt x="9488" y="2329"/>
                  </a:cubicBezTo>
                  <a:cubicBezTo>
                    <a:pt x="8080" y="3107"/>
                    <a:pt x="6459" y="3367"/>
                    <a:pt x="4909" y="3769"/>
                  </a:cubicBezTo>
                  <a:cubicBezTo>
                    <a:pt x="3360" y="4177"/>
                    <a:pt x="1764" y="4780"/>
                    <a:pt x="746" y="6019"/>
                  </a:cubicBezTo>
                  <a:cubicBezTo>
                    <a:pt x="422" y="6414"/>
                    <a:pt x="176" y="6868"/>
                    <a:pt x="0" y="7348"/>
                  </a:cubicBezTo>
                  <a:lnTo>
                    <a:pt x="20667" y="7348"/>
                  </a:lnTo>
                  <a:lnTo>
                    <a:pt x="20667" y="1907"/>
                  </a:lnTo>
                  <a:cubicBezTo>
                    <a:pt x="20648" y="1894"/>
                    <a:pt x="20635" y="1888"/>
                    <a:pt x="20616" y="1875"/>
                  </a:cubicBezTo>
                  <a:cubicBezTo>
                    <a:pt x="19721" y="1252"/>
                    <a:pt x="18677" y="844"/>
                    <a:pt x="17626" y="520"/>
                  </a:cubicBezTo>
                  <a:lnTo>
                    <a:pt x="17438" y="468"/>
                  </a:lnTo>
                  <a:cubicBezTo>
                    <a:pt x="16529" y="202"/>
                    <a:pt x="15575" y="0"/>
                    <a:pt x="146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7"/>
            <p:cNvSpPr/>
            <p:nvPr/>
          </p:nvSpPr>
          <p:spPr>
            <a:xfrm>
              <a:off x="-294375" y="3987294"/>
              <a:ext cx="1393473" cy="1156193"/>
            </a:xfrm>
            <a:custGeom>
              <a:avLst/>
              <a:gdLst/>
              <a:ahLst/>
              <a:cxnLst/>
              <a:rect l="l" t="t" r="r" b="b"/>
              <a:pathLst>
                <a:path w="32412" h="31644" extrusionOk="0">
                  <a:moveTo>
                    <a:pt x="7951" y="1"/>
                  </a:moveTo>
                  <a:cubicBezTo>
                    <a:pt x="5440" y="1"/>
                    <a:pt x="2934" y="490"/>
                    <a:pt x="577" y="1463"/>
                  </a:cubicBezTo>
                  <a:cubicBezTo>
                    <a:pt x="383" y="1541"/>
                    <a:pt x="188" y="1625"/>
                    <a:pt x="0" y="1716"/>
                  </a:cubicBezTo>
                  <a:lnTo>
                    <a:pt x="0" y="31643"/>
                  </a:lnTo>
                  <a:lnTo>
                    <a:pt x="32242" y="31643"/>
                  </a:lnTo>
                  <a:cubicBezTo>
                    <a:pt x="32411" y="30450"/>
                    <a:pt x="32392" y="29237"/>
                    <a:pt x="32178" y="28051"/>
                  </a:cubicBezTo>
                  <a:cubicBezTo>
                    <a:pt x="31866" y="26326"/>
                    <a:pt x="31166" y="24614"/>
                    <a:pt x="29882" y="23414"/>
                  </a:cubicBezTo>
                  <a:cubicBezTo>
                    <a:pt x="28773" y="22363"/>
                    <a:pt x="27314" y="21780"/>
                    <a:pt x="26049" y="20924"/>
                  </a:cubicBezTo>
                  <a:cubicBezTo>
                    <a:pt x="23909" y="19445"/>
                    <a:pt x="22405" y="17215"/>
                    <a:pt x="21841" y="14679"/>
                  </a:cubicBezTo>
                  <a:cubicBezTo>
                    <a:pt x="21257" y="12001"/>
                    <a:pt x="21757" y="9115"/>
                    <a:pt x="20745" y="6573"/>
                  </a:cubicBezTo>
                  <a:cubicBezTo>
                    <a:pt x="19604" y="3694"/>
                    <a:pt x="16724" y="1839"/>
                    <a:pt x="13774" y="899"/>
                  </a:cubicBezTo>
                  <a:cubicBezTo>
                    <a:pt x="11875" y="299"/>
                    <a:pt x="9911" y="1"/>
                    <a:pt x="79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7"/>
            <p:cNvSpPr/>
            <p:nvPr/>
          </p:nvSpPr>
          <p:spPr>
            <a:xfrm>
              <a:off x="-294387" y="146756"/>
              <a:ext cx="575719" cy="181931"/>
            </a:xfrm>
            <a:custGeom>
              <a:avLst/>
              <a:gdLst/>
              <a:ahLst/>
              <a:cxnLst/>
              <a:rect l="l" t="t" r="r" b="b"/>
              <a:pathLst>
                <a:path w="15468" h="4888" extrusionOk="0">
                  <a:moveTo>
                    <a:pt x="6429" y="1"/>
                  </a:moveTo>
                  <a:cubicBezTo>
                    <a:pt x="5774" y="1"/>
                    <a:pt x="5123" y="213"/>
                    <a:pt x="4630" y="645"/>
                  </a:cubicBezTo>
                  <a:cubicBezTo>
                    <a:pt x="3814" y="1358"/>
                    <a:pt x="3558" y="2500"/>
                    <a:pt x="3343" y="3559"/>
                  </a:cubicBezTo>
                  <a:cubicBezTo>
                    <a:pt x="2992" y="3381"/>
                    <a:pt x="2612" y="3293"/>
                    <a:pt x="2235" y="3293"/>
                  </a:cubicBezTo>
                  <a:cubicBezTo>
                    <a:pt x="1705" y="3293"/>
                    <a:pt x="1181" y="3466"/>
                    <a:pt x="748" y="3801"/>
                  </a:cubicBezTo>
                  <a:cubicBezTo>
                    <a:pt x="402" y="4085"/>
                    <a:pt x="139" y="4466"/>
                    <a:pt x="1" y="4888"/>
                  </a:cubicBezTo>
                  <a:lnTo>
                    <a:pt x="15468" y="4888"/>
                  </a:lnTo>
                  <a:cubicBezTo>
                    <a:pt x="15316" y="4466"/>
                    <a:pt x="15032" y="4113"/>
                    <a:pt x="14651" y="3870"/>
                  </a:cubicBezTo>
                  <a:cubicBezTo>
                    <a:pt x="14328" y="3672"/>
                    <a:pt x="13962" y="3573"/>
                    <a:pt x="13595" y="3573"/>
                  </a:cubicBezTo>
                  <a:cubicBezTo>
                    <a:pt x="13295" y="3573"/>
                    <a:pt x="12994" y="3640"/>
                    <a:pt x="12713" y="3773"/>
                  </a:cubicBezTo>
                  <a:cubicBezTo>
                    <a:pt x="12658" y="3081"/>
                    <a:pt x="12208" y="2472"/>
                    <a:pt x="11558" y="2216"/>
                  </a:cubicBezTo>
                  <a:cubicBezTo>
                    <a:pt x="11353" y="2141"/>
                    <a:pt x="11141" y="2105"/>
                    <a:pt x="10930" y="2105"/>
                  </a:cubicBezTo>
                  <a:cubicBezTo>
                    <a:pt x="10463" y="2105"/>
                    <a:pt x="10003" y="2284"/>
                    <a:pt x="9655" y="2618"/>
                  </a:cubicBezTo>
                  <a:cubicBezTo>
                    <a:pt x="9329" y="1600"/>
                    <a:pt x="8617" y="687"/>
                    <a:pt x="7634" y="251"/>
                  </a:cubicBezTo>
                  <a:cubicBezTo>
                    <a:pt x="7257" y="85"/>
                    <a:pt x="6842" y="1"/>
                    <a:pt x="6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7"/>
            <p:cNvSpPr/>
            <p:nvPr/>
          </p:nvSpPr>
          <p:spPr>
            <a:xfrm>
              <a:off x="-212659" y="4605975"/>
              <a:ext cx="643199" cy="203333"/>
            </a:xfrm>
            <a:custGeom>
              <a:avLst/>
              <a:gdLst/>
              <a:ahLst/>
              <a:cxnLst/>
              <a:rect l="l" t="t" r="r" b="b"/>
              <a:pathLst>
                <a:path w="17281" h="5463" extrusionOk="0">
                  <a:moveTo>
                    <a:pt x="7163" y="1"/>
                  </a:moveTo>
                  <a:cubicBezTo>
                    <a:pt x="6435" y="1"/>
                    <a:pt x="5714" y="235"/>
                    <a:pt x="5170" y="715"/>
                  </a:cubicBezTo>
                  <a:cubicBezTo>
                    <a:pt x="4257" y="1518"/>
                    <a:pt x="3966" y="2792"/>
                    <a:pt x="3724" y="3982"/>
                  </a:cubicBezTo>
                  <a:cubicBezTo>
                    <a:pt x="3333" y="3779"/>
                    <a:pt x="2909" y="3680"/>
                    <a:pt x="2487" y="3680"/>
                  </a:cubicBezTo>
                  <a:cubicBezTo>
                    <a:pt x="1899" y="3680"/>
                    <a:pt x="1314" y="3873"/>
                    <a:pt x="831" y="4252"/>
                  </a:cubicBezTo>
                  <a:cubicBezTo>
                    <a:pt x="444" y="4570"/>
                    <a:pt x="153" y="4985"/>
                    <a:pt x="1" y="5463"/>
                  </a:cubicBezTo>
                  <a:lnTo>
                    <a:pt x="17281" y="5463"/>
                  </a:lnTo>
                  <a:cubicBezTo>
                    <a:pt x="17101" y="4992"/>
                    <a:pt x="16783" y="4598"/>
                    <a:pt x="16360" y="4328"/>
                  </a:cubicBezTo>
                  <a:cubicBezTo>
                    <a:pt x="15999" y="4107"/>
                    <a:pt x="15589" y="3997"/>
                    <a:pt x="15178" y="3997"/>
                  </a:cubicBezTo>
                  <a:cubicBezTo>
                    <a:pt x="14842" y="3997"/>
                    <a:pt x="14506" y="4071"/>
                    <a:pt x="14194" y="4217"/>
                  </a:cubicBezTo>
                  <a:cubicBezTo>
                    <a:pt x="14132" y="3442"/>
                    <a:pt x="13627" y="2771"/>
                    <a:pt x="12900" y="2480"/>
                  </a:cubicBezTo>
                  <a:cubicBezTo>
                    <a:pt x="12671" y="2396"/>
                    <a:pt x="12432" y="2355"/>
                    <a:pt x="12196" y="2355"/>
                  </a:cubicBezTo>
                  <a:cubicBezTo>
                    <a:pt x="11677" y="2355"/>
                    <a:pt x="11168" y="2552"/>
                    <a:pt x="10783" y="2923"/>
                  </a:cubicBezTo>
                  <a:cubicBezTo>
                    <a:pt x="10423" y="1788"/>
                    <a:pt x="9613" y="771"/>
                    <a:pt x="8527" y="286"/>
                  </a:cubicBezTo>
                  <a:cubicBezTo>
                    <a:pt x="8099" y="97"/>
                    <a:pt x="7630" y="1"/>
                    <a:pt x="71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7"/>
            <p:cNvSpPr/>
            <p:nvPr/>
          </p:nvSpPr>
          <p:spPr>
            <a:xfrm>
              <a:off x="8608415" y="252563"/>
              <a:ext cx="608696" cy="192465"/>
            </a:xfrm>
            <a:custGeom>
              <a:avLst/>
              <a:gdLst/>
              <a:ahLst/>
              <a:cxnLst/>
              <a:rect l="l" t="t" r="r" b="b"/>
              <a:pathLst>
                <a:path w="16354" h="5171" extrusionOk="0">
                  <a:moveTo>
                    <a:pt x="6786" y="0"/>
                  </a:moveTo>
                  <a:cubicBezTo>
                    <a:pt x="6094" y="0"/>
                    <a:pt x="5407" y="222"/>
                    <a:pt x="4886" y="679"/>
                  </a:cubicBezTo>
                  <a:cubicBezTo>
                    <a:pt x="4028" y="1433"/>
                    <a:pt x="3751" y="2637"/>
                    <a:pt x="3523" y="3766"/>
                  </a:cubicBezTo>
                  <a:cubicBezTo>
                    <a:pt x="3154" y="3576"/>
                    <a:pt x="2755" y="3483"/>
                    <a:pt x="2357" y="3483"/>
                  </a:cubicBezTo>
                  <a:cubicBezTo>
                    <a:pt x="1798" y="3483"/>
                    <a:pt x="1243" y="3666"/>
                    <a:pt x="782" y="4022"/>
                  </a:cubicBezTo>
                  <a:cubicBezTo>
                    <a:pt x="416" y="4326"/>
                    <a:pt x="146" y="4721"/>
                    <a:pt x="0" y="5170"/>
                  </a:cubicBezTo>
                  <a:lnTo>
                    <a:pt x="16353" y="5170"/>
                  </a:lnTo>
                  <a:cubicBezTo>
                    <a:pt x="16187" y="4721"/>
                    <a:pt x="15883" y="4347"/>
                    <a:pt x="15481" y="4091"/>
                  </a:cubicBezTo>
                  <a:cubicBezTo>
                    <a:pt x="15139" y="3881"/>
                    <a:pt x="14752" y="3777"/>
                    <a:pt x="14364" y="3777"/>
                  </a:cubicBezTo>
                  <a:cubicBezTo>
                    <a:pt x="14047" y="3777"/>
                    <a:pt x="13729" y="3847"/>
                    <a:pt x="13433" y="3987"/>
                  </a:cubicBezTo>
                  <a:cubicBezTo>
                    <a:pt x="13370" y="3253"/>
                    <a:pt x="12900" y="2617"/>
                    <a:pt x="12208" y="2347"/>
                  </a:cubicBezTo>
                  <a:cubicBezTo>
                    <a:pt x="11991" y="2267"/>
                    <a:pt x="11766" y="2228"/>
                    <a:pt x="11542" y="2228"/>
                  </a:cubicBezTo>
                  <a:cubicBezTo>
                    <a:pt x="11051" y="2228"/>
                    <a:pt x="10567" y="2415"/>
                    <a:pt x="10201" y="2762"/>
                  </a:cubicBezTo>
                  <a:cubicBezTo>
                    <a:pt x="9862" y="1689"/>
                    <a:pt x="9101" y="721"/>
                    <a:pt x="8069" y="264"/>
                  </a:cubicBezTo>
                  <a:cubicBezTo>
                    <a:pt x="7667" y="89"/>
                    <a:pt x="7225" y="0"/>
                    <a:pt x="67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7"/>
            <p:cNvSpPr/>
            <p:nvPr/>
          </p:nvSpPr>
          <p:spPr>
            <a:xfrm>
              <a:off x="8376700" y="4684269"/>
              <a:ext cx="643198" cy="256823"/>
            </a:xfrm>
            <a:custGeom>
              <a:avLst/>
              <a:gdLst/>
              <a:ahLst/>
              <a:cxnLst/>
              <a:rect l="l" t="t" r="r" b="b"/>
              <a:pathLst>
                <a:path w="20665" h="8252" extrusionOk="0">
                  <a:moveTo>
                    <a:pt x="9551" y="0"/>
                  </a:moveTo>
                  <a:cubicBezTo>
                    <a:pt x="8264" y="0"/>
                    <a:pt x="7120" y="1002"/>
                    <a:pt x="6568" y="2175"/>
                  </a:cubicBezTo>
                  <a:cubicBezTo>
                    <a:pt x="6000" y="3386"/>
                    <a:pt x="5931" y="4757"/>
                    <a:pt x="5869" y="6085"/>
                  </a:cubicBezTo>
                  <a:cubicBezTo>
                    <a:pt x="5221" y="5681"/>
                    <a:pt x="4484" y="5479"/>
                    <a:pt x="3746" y="5479"/>
                  </a:cubicBezTo>
                  <a:cubicBezTo>
                    <a:pt x="3018" y="5479"/>
                    <a:pt x="2290" y="5676"/>
                    <a:pt x="1647" y="6071"/>
                  </a:cubicBezTo>
                  <a:cubicBezTo>
                    <a:pt x="858" y="6584"/>
                    <a:pt x="277" y="7352"/>
                    <a:pt x="0" y="8251"/>
                  </a:cubicBezTo>
                  <a:lnTo>
                    <a:pt x="20478" y="8251"/>
                  </a:lnTo>
                  <a:cubicBezTo>
                    <a:pt x="20540" y="8231"/>
                    <a:pt x="20602" y="8217"/>
                    <a:pt x="20664" y="8203"/>
                  </a:cubicBezTo>
                  <a:cubicBezTo>
                    <a:pt x="20595" y="7497"/>
                    <a:pt x="20138" y="6895"/>
                    <a:pt x="19488" y="6625"/>
                  </a:cubicBezTo>
                  <a:cubicBezTo>
                    <a:pt x="19271" y="6546"/>
                    <a:pt x="19046" y="6508"/>
                    <a:pt x="18823" y="6508"/>
                  </a:cubicBezTo>
                  <a:cubicBezTo>
                    <a:pt x="18360" y="6508"/>
                    <a:pt x="17905" y="6672"/>
                    <a:pt x="17550" y="6985"/>
                  </a:cubicBezTo>
                  <a:cubicBezTo>
                    <a:pt x="17730" y="5968"/>
                    <a:pt x="17156" y="4860"/>
                    <a:pt x="16222" y="4424"/>
                  </a:cubicBezTo>
                  <a:cubicBezTo>
                    <a:pt x="15918" y="4284"/>
                    <a:pt x="15586" y="4217"/>
                    <a:pt x="15254" y="4217"/>
                  </a:cubicBezTo>
                  <a:cubicBezTo>
                    <a:pt x="14555" y="4217"/>
                    <a:pt x="13853" y="4513"/>
                    <a:pt x="13398" y="5047"/>
                  </a:cubicBezTo>
                  <a:cubicBezTo>
                    <a:pt x="13170" y="3940"/>
                    <a:pt x="12934" y="2798"/>
                    <a:pt x="12360" y="1829"/>
                  </a:cubicBezTo>
                  <a:cubicBezTo>
                    <a:pt x="11779" y="853"/>
                    <a:pt x="10789" y="44"/>
                    <a:pt x="9654" y="2"/>
                  </a:cubicBezTo>
                  <a:cubicBezTo>
                    <a:pt x="9620" y="1"/>
                    <a:pt x="9585" y="0"/>
                    <a:pt x="95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5" name="Google Shape;485;p17"/>
            <p:cNvGrpSpPr/>
            <p:nvPr/>
          </p:nvGrpSpPr>
          <p:grpSpPr>
            <a:xfrm>
              <a:off x="144308" y="556851"/>
              <a:ext cx="575692" cy="776300"/>
              <a:chOff x="7364875" y="1091625"/>
              <a:chExt cx="874380" cy="1179071"/>
            </a:xfrm>
          </p:grpSpPr>
          <p:sp>
            <p:nvSpPr>
              <p:cNvPr id="486" name="Google Shape;486;p17"/>
              <p:cNvSpPr/>
              <p:nvPr/>
            </p:nvSpPr>
            <p:spPr>
              <a:xfrm>
                <a:off x="7364875" y="1091625"/>
                <a:ext cx="874380" cy="874447"/>
              </a:xfrm>
              <a:custGeom>
                <a:avLst/>
                <a:gdLst/>
                <a:ahLst/>
                <a:cxnLst/>
                <a:rect l="l" t="t" r="r" b="b"/>
                <a:pathLst>
                  <a:path w="13068" h="13069" extrusionOk="0">
                    <a:moveTo>
                      <a:pt x="4757" y="1"/>
                    </a:moveTo>
                    <a:cubicBezTo>
                      <a:pt x="4737" y="1"/>
                      <a:pt x="4716" y="1"/>
                      <a:pt x="4695" y="2"/>
                    </a:cubicBezTo>
                    <a:cubicBezTo>
                      <a:pt x="3794" y="28"/>
                      <a:pt x="2931" y="423"/>
                      <a:pt x="2238" y="994"/>
                    </a:cubicBezTo>
                    <a:cubicBezTo>
                      <a:pt x="1829" y="1325"/>
                      <a:pt x="1466" y="1720"/>
                      <a:pt x="1245" y="2200"/>
                    </a:cubicBezTo>
                    <a:cubicBezTo>
                      <a:pt x="1025" y="2673"/>
                      <a:pt x="954" y="3212"/>
                      <a:pt x="947" y="3737"/>
                    </a:cubicBezTo>
                    <a:cubicBezTo>
                      <a:pt x="947" y="4359"/>
                      <a:pt x="1031" y="4975"/>
                      <a:pt x="1200" y="5572"/>
                    </a:cubicBezTo>
                    <a:cubicBezTo>
                      <a:pt x="1362" y="6136"/>
                      <a:pt x="1609" y="6713"/>
                      <a:pt x="1479" y="7284"/>
                    </a:cubicBezTo>
                    <a:cubicBezTo>
                      <a:pt x="1369" y="7783"/>
                      <a:pt x="1005" y="8166"/>
                      <a:pt x="694" y="8581"/>
                    </a:cubicBezTo>
                    <a:cubicBezTo>
                      <a:pt x="571" y="8737"/>
                      <a:pt x="467" y="8899"/>
                      <a:pt x="376" y="9067"/>
                    </a:cubicBezTo>
                    <a:cubicBezTo>
                      <a:pt x="0" y="9846"/>
                      <a:pt x="124" y="10773"/>
                      <a:pt x="694" y="11428"/>
                    </a:cubicBezTo>
                    <a:cubicBezTo>
                      <a:pt x="1110" y="11861"/>
                      <a:pt x="1679" y="12097"/>
                      <a:pt x="2259" y="12097"/>
                    </a:cubicBezTo>
                    <a:cubicBezTo>
                      <a:pt x="2511" y="12097"/>
                      <a:pt x="2765" y="12052"/>
                      <a:pt x="3009" y="11960"/>
                    </a:cubicBezTo>
                    <a:cubicBezTo>
                      <a:pt x="3316" y="11837"/>
                      <a:pt x="3638" y="11638"/>
                      <a:pt x="3951" y="11638"/>
                    </a:cubicBezTo>
                    <a:cubicBezTo>
                      <a:pt x="4036" y="11638"/>
                      <a:pt x="4120" y="11653"/>
                      <a:pt x="4202" y="11687"/>
                    </a:cubicBezTo>
                    <a:cubicBezTo>
                      <a:pt x="4416" y="11778"/>
                      <a:pt x="4553" y="11992"/>
                      <a:pt x="4708" y="12167"/>
                    </a:cubicBezTo>
                    <a:cubicBezTo>
                      <a:pt x="5212" y="12743"/>
                      <a:pt x="5937" y="13069"/>
                      <a:pt x="6699" y="13069"/>
                    </a:cubicBezTo>
                    <a:cubicBezTo>
                      <a:pt x="6762" y="13069"/>
                      <a:pt x="6824" y="13066"/>
                      <a:pt x="6887" y="13062"/>
                    </a:cubicBezTo>
                    <a:cubicBezTo>
                      <a:pt x="7737" y="12984"/>
                      <a:pt x="8223" y="12206"/>
                      <a:pt x="8988" y="12109"/>
                    </a:cubicBezTo>
                    <a:cubicBezTo>
                      <a:pt x="9072" y="12099"/>
                      <a:pt x="9155" y="12095"/>
                      <a:pt x="9238" y="12095"/>
                    </a:cubicBezTo>
                    <a:cubicBezTo>
                      <a:pt x="9805" y="12095"/>
                      <a:pt x="10350" y="12293"/>
                      <a:pt x="10929" y="12293"/>
                    </a:cubicBezTo>
                    <a:cubicBezTo>
                      <a:pt x="11115" y="12293"/>
                      <a:pt x="11304" y="12273"/>
                      <a:pt x="11498" y="12219"/>
                    </a:cubicBezTo>
                    <a:cubicBezTo>
                      <a:pt x="12334" y="11986"/>
                      <a:pt x="13067" y="11175"/>
                      <a:pt x="12899" y="10332"/>
                    </a:cubicBezTo>
                    <a:cubicBezTo>
                      <a:pt x="12801" y="9813"/>
                      <a:pt x="12412" y="9418"/>
                      <a:pt x="12043" y="9022"/>
                    </a:cubicBezTo>
                    <a:cubicBezTo>
                      <a:pt x="11666" y="8626"/>
                      <a:pt x="11297" y="8211"/>
                      <a:pt x="11277" y="7680"/>
                    </a:cubicBezTo>
                    <a:cubicBezTo>
                      <a:pt x="11251" y="7044"/>
                      <a:pt x="11744" y="6493"/>
                      <a:pt x="11829" y="5864"/>
                    </a:cubicBezTo>
                    <a:cubicBezTo>
                      <a:pt x="11965" y="4839"/>
                      <a:pt x="10940" y="3957"/>
                      <a:pt x="9909" y="3860"/>
                    </a:cubicBezTo>
                    <a:cubicBezTo>
                      <a:pt x="9449" y="3815"/>
                      <a:pt x="8956" y="3880"/>
                      <a:pt x="8534" y="3685"/>
                    </a:cubicBezTo>
                    <a:cubicBezTo>
                      <a:pt x="7607" y="3270"/>
                      <a:pt x="7562" y="1986"/>
                      <a:pt x="7010" y="1136"/>
                    </a:cubicBezTo>
                    <a:cubicBezTo>
                      <a:pt x="6535" y="402"/>
                      <a:pt x="5633" y="1"/>
                      <a:pt x="475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87" name="Google Shape;487;p17"/>
              <p:cNvGrpSpPr/>
              <p:nvPr/>
            </p:nvGrpSpPr>
            <p:grpSpPr>
              <a:xfrm>
                <a:off x="7663423" y="1387060"/>
                <a:ext cx="222128" cy="883636"/>
                <a:chOff x="5952600" y="1765975"/>
                <a:chExt cx="55825" cy="222075"/>
              </a:xfrm>
            </p:grpSpPr>
            <p:sp>
              <p:nvSpPr>
                <p:cNvPr id="488" name="Google Shape;488;p17"/>
                <p:cNvSpPr/>
                <p:nvPr/>
              </p:nvSpPr>
              <p:spPr>
                <a:xfrm>
                  <a:off x="5978425" y="1765975"/>
                  <a:ext cx="3100" cy="22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8883" extrusionOk="0">
                      <a:moveTo>
                        <a:pt x="62" y="0"/>
                      </a:moveTo>
                      <a:cubicBezTo>
                        <a:pt x="31" y="0"/>
                        <a:pt x="0" y="22"/>
                        <a:pt x="0" y="64"/>
                      </a:cubicBezTo>
                      <a:lnTo>
                        <a:pt x="0" y="8818"/>
                      </a:lnTo>
                      <a:cubicBezTo>
                        <a:pt x="0" y="8851"/>
                        <a:pt x="26" y="8877"/>
                        <a:pt x="65" y="8883"/>
                      </a:cubicBezTo>
                      <a:cubicBezTo>
                        <a:pt x="98" y="8877"/>
                        <a:pt x="124" y="8851"/>
                        <a:pt x="124" y="8818"/>
                      </a:cubicBezTo>
                      <a:lnTo>
                        <a:pt x="124" y="64"/>
                      </a:lnTo>
                      <a:cubicBezTo>
                        <a:pt x="124" y="22"/>
                        <a:pt x="93" y="0"/>
                        <a:pt x="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17"/>
                <p:cNvSpPr/>
                <p:nvPr/>
              </p:nvSpPr>
              <p:spPr>
                <a:xfrm>
                  <a:off x="5959325" y="1782625"/>
                  <a:ext cx="42950" cy="2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8" h="1097" extrusionOk="0">
                      <a:moveTo>
                        <a:pt x="1652" y="0"/>
                      </a:moveTo>
                      <a:cubicBezTo>
                        <a:pt x="1634" y="0"/>
                        <a:pt x="1615" y="8"/>
                        <a:pt x="1601" y="27"/>
                      </a:cubicBezTo>
                      <a:lnTo>
                        <a:pt x="829" y="928"/>
                      </a:lnTo>
                      <a:lnTo>
                        <a:pt x="135" y="27"/>
                      </a:lnTo>
                      <a:cubicBezTo>
                        <a:pt x="121" y="9"/>
                        <a:pt x="103" y="1"/>
                        <a:pt x="86" y="1"/>
                      </a:cubicBezTo>
                      <a:cubicBezTo>
                        <a:pt x="41" y="1"/>
                        <a:pt x="0" y="53"/>
                        <a:pt x="38" y="105"/>
                      </a:cubicBezTo>
                      <a:lnTo>
                        <a:pt x="777" y="1071"/>
                      </a:lnTo>
                      <a:cubicBezTo>
                        <a:pt x="790" y="1084"/>
                        <a:pt x="810" y="1090"/>
                        <a:pt x="829" y="1097"/>
                      </a:cubicBezTo>
                      <a:cubicBezTo>
                        <a:pt x="842" y="1097"/>
                        <a:pt x="862" y="1084"/>
                        <a:pt x="875" y="1071"/>
                      </a:cubicBezTo>
                      <a:lnTo>
                        <a:pt x="1698" y="105"/>
                      </a:lnTo>
                      <a:cubicBezTo>
                        <a:pt x="1718" y="79"/>
                        <a:pt x="1718" y="40"/>
                        <a:pt x="1692" y="14"/>
                      </a:cubicBezTo>
                      <a:cubicBezTo>
                        <a:pt x="1680" y="5"/>
                        <a:pt x="1667" y="0"/>
                        <a:pt x="16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17"/>
                <p:cNvSpPr/>
                <p:nvPr/>
              </p:nvSpPr>
              <p:spPr>
                <a:xfrm>
                  <a:off x="5978900" y="1838125"/>
                  <a:ext cx="29525" cy="2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" h="855" extrusionOk="0">
                      <a:moveTo>
                        <a:pt x="1104" y="1"/>
                      </a:moveTo>
                      <a:cubicBezTo>
                        <a:pt x="1092" y="1"/>
                        <a:pt x="1080" y="4"/>
                        <a:pt x="1071" y="12"/>
                      </a:cubicBezTo>
                      <a:lnTo>
                        <a:pt x="46" y="744"/>
                      </a:lnTo>
                      <a:cubicBezTo>
                        <a:pt x="1" y="777"/>
                        <a:pt x="20" y="855"/>
                        <a:pt x="85" y="855"/>
                      </a:cubicBezTo>
                      <a:cubicBezTo>
                        <a:pt x="98" y="855"/>
                        <a:pt x="111" y="855"/>
                        <a:pt x="117" y="842"/>
                      </a:cubicBezTo>
                      <a:lnTo>
                        <a:pt x="1142" y="115"/>
                      </a:lnTo>
                      <a:cubicBezTo>
                        <a:pt x="1175" y="96"/>
                        <a:pt x="1181" y="57"/>
                        <a:pt x="1162" y="31"/>
                      </a:cubicBezTo>
                      <a:cubicBezTo>
                        <a:pt x="1145" y="11"/>
                        <a:pt x="1124" y="1"/>
                        <a:pt x="11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17"/>
                <p:cNvSpPr/>
                <p:nvPr/>
              </p:nvSpPr>
              <p:spPr>
                <a:xfrm>
                  <a:off x="5952600" y="1852550"/>
                  <a:ext cx="29250" cy="4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666" extrusionOk="0">
                      <a:moveTo>
                        <a:pt x="94" y="1"/>
                      </a:moveTo>
                      <a:cubicBezTo>
                        <a:pt x="47" y="1"/>
                        <a:pt x="1" y="53"/>
                        <a:pt x="41" y="102"/>
                      </a:cubicBezTo>
                      <a:lnTo>
                        <a:pt x="1040" y="1633"/>
                      </a:lnTo>
                      <a:cubicBezTo>
                        <a:pt x="1053" y="1652"/>
                        <a:pt x="1072" y="1665"/>
                        <a:pt x="1098" y="1665"/>
                      </a:cubicBezTo>
                      <a:cubicBezTo>
                        <a:pt x="1105" y="1665"/>
                        <a:pt x="1118" y="1659"/>
                        <a:pt x="1131" y="1652"/>
                      </a:cubicBezTo>
                      <a:cubicBezTo>
                        <a:pt x="1157" y="1633"/>
                        <a:pt x="1169" y="1594"/>
                        <a:pt x="1150" y="1568"/>
                      </a:cubicBezTo>
                      <a:lnTo>
                        <a:pt x="151" y="38"/>
                      </a:lnTo>
                      <a:cubicBezTo>
                        <a:pt x="137" y="11"/>
                        <a:pt x="116" y="1"/>
                        <a:pt x="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92" name="Google Shape;492;p17"/>
            <p:cNvGrpSpPr/>
            <p:nvPr/>
          </p:nvGrpSpPr>
          <p:grpSpPr>
            <a:xfrm flipH="1">
              <a:off x="8624921" y="3737201"/>
              <a:ext cx="575692" cy="776300"/>
              <a:chOff x="7364875" y="1091625"/>
              <a:chExt cx="874380" cy="1179071"/>
            </a:xfrm>
          </p:grpSpPr>
          <p:sp>
            <p:nvSpPr>
              <p:cNvPr id="493" name="Google Shape;493;p17"/>
              <p:cNvSpPr/>
              <p:nvPr/>
            </p:nvSpPr>
            <p:spPr>
              <a:xfrm>
                <a:off x="7364875" y="1091625"/>
                <a:ext cx="874380" cy="874447"/>
              </a:xfrm>
              <a:custGeom>
                <a:avLst/>
                <a:gdLst/>
                <a:ahLst/>
                <a:cxnLst/>
                <a:rect l="l" t="t" r="r" b="b"/>
                <a:pathLst>
                  <a:path w="13068" h="13069" extrusionOk="0">
                    <a:moveTo>
                      <a:pt x="4757" y="1"/>
                    </a:moveTo>
                    <a:cubicBezTo>
                      <a:pt x="4737" y="1"/>
                      <a:pt x="4716" y="1"/>
                      <a:pt x="4695" y="2"/>
                    </a:cubicBezTo>
                    <a:cubicBezTo>
                      <a:pt x="3794" y="28"/>
                      <a:pt x="2931" y="423"/>
                      <a:pt x="2238" y="994"/>
                    </a:cubicBezTo>
                    <a:cubicBezTo>
                      <a:pt x="1829" y="1325"/>
                      <a:pt x="1466" y="1720"/>
                      <a:pt x="1245" y="2200"/>
                    </a:cubicBezTo>
                    <a:cubicBezTo>
                      <a:pt x="1025" y="2673"/>
                      <a:pt x="954" y="3212"/>
                      <a:pt x="947" y="3737"/>
                    </a:cubicBezTo>
                    <a:cubicBezTo>
                      <a:pt x="947" y="4359"/>
                      <a:pt x="1031" y="4975"/>
                      <a:pt x="1200" y="5572"/>
                    </a:cubicBezTo>
                    <a:cubicBezTo>
                      <a:pt x="1362" y="6136"/>
                      <a:pt x="1609" y="6713"/>
                      <a:pt x="1479" y="7284"/>
                    </a:cubicBezTo>
                    <a:cubicBezTo>
                      <a:pt x="1369" y="7783"/>
                      <a:pt x="1005" y="8166"/>
                      <a:pt x="694" y="8581"/>
                    </a:cubicBezTo>
                    <a:cubicBezTo>
                      <a:pt x="571" y="8737"/>
                      <a:pt x="467" y="8899"/>
                      <a:pt x="376" y="9067"/>
                    </a:cubicBezTo>
                    <a:cubicBezTo>
                      <a:pt x="0" y="9846"/>
                      <a:pt x="124" y="10773"/>
                      <a:pt x="694" y="11428"/>
                    </a:cubicBezTo>
                    <a:cubicBezTo>
                      <a:pt x="1110" y="11861"/>
                      <a:pt x="1679" y="12097"/>
                      <a:pt x="2259" y="12097"/>
                    </a:cubicBezTo>
                    <a:cubicBezTo>
                      <a:pt x="2511" y="12097"/>
                      <a:pt x="2765" y="12052"/>
                      <a:pt x="3009" y="11960"/>
                    </a:cubicBezTo>
                    <a:cubicBezTo>
                      <a:pt x="3316" y="11837"/>
                      <a:pt x="3638" y="11638"/>
                      <a:pt x="3951" y="11638"/>
                    </a:cubicBezTo>
                    <a:cubicBezTo>
                      <a:pt x="4036" y="11638"/>
                      <a:pt x="4120" y="11653"/>
                      <a:pt x="4202" y="11687"/>
                    </a:cubicBezTo>
                    <a:cubicBezTo>
                      <a:pt x="4416" y="11778"/>
                      <a:pt x="4553" y="11992"/>
                      <a:pt x="4708" y="12167"/>
                    </a:cubicBezTo>
                    <a:cubicBezTo>
                      <a:pt x="5212" y="12743"/>
                      <a:pt x="5937" y="13069"/>
                      <a:pt x="6699" y="13069"/>
                    </a:cubicBezTo>
                    <a:cubicBezTo>
                      <a:pt x="6762" y="13069"/>
                      <a:pt x="6824" y="13066"/>
                      <a:pt x="6887" y="13062"/>
                    </a:cubicBezTo>
                    <a:cubicBezTo>
                      <a:pt x="7737" y="12984"/>
                      <a:pt x="8223" y="12206"/>
                      <a:pt x="8988" y="12109"/>
                    </a:cubicBezTo>
                    <a:cubicBezTo>
                      <a:pt x="9072" y="12099"/>
                      <a:pt x="9155" y="12095"/>
                      <a:pt x="9238" y="12095"/>
                    </a:cubicBezTo>
                    <a:cubicBezTo>
                      <a:pt x="9805" y="12095"/>
                      <a:pt x="10350" y="12293"/>
                      <a:pt x="10929" y="12293"/>
                    </a:cubicBezTo>
                    <a:cubicBezTo>
                      <a:pt x="11115" y="12293"/>
                      <a:pt x="11304" y="12273"/>
                      <a:pt x="11498" y="12219"/>
                    </a:cubicBezTo>
                    <a:cubicBezTo>
                      <a:pt x="12334" y="11986"/>
                      <a:pt x="13067" y="11175"/>
                      <a:pt x="12899" y="10332"/>
                    </a:cubicBezTo>
                    <a:cubicBezTo>
                      <a:pt x="12801" y="9813"/>
                      <a:pt x="12412" y="9418"/>
                      <a:pt x="12043" y="9022"/>
                    </a:cubicBezTo>
                    <a:cubicBezTo>
                      <a:pt x="11666" y="8626"/>
                      <a:pt x="11297" y="8211"/>
                      <a:pt x="11277" y="7680"/>
                    </a:cubicBezTo>
                    <a:cubicBezTo>
                      <a:pt x="11251" y="7044"/>
                      <a:pt x="11744" y="6493"/>
                      <a:pt x="11829" y="5864"/>
                    </a:cubicBezTo>
                    <a:cubicBezTo>
                      <a:pt x="11965" y="4839"/>
                      <a:pt x="10940" y="3957"/>
                      <a:pt x="9909" y="3860"/>
                    </a:cubicBezTo>
                    <a:cubicBezTo>
                      <a:pt x="9449" y="3815"/>
                      <a:pt x="8956" y="3880"/>
                      <a:pt x="8534" y="3685"/>
                    </a:cubicBezTo>
                    <a:cubicBezTo>
                      <a:pt x="7607" y="3270"/>
                      <a:pt x="7562" y="1986"/>
                      <a:pt x="7010" y="1136"/>
                    </a:cubicBezTo>
                    <a:cubicBezTo>
                      <a:pt x="6535" y="402"/>
                      <a:pt x="5633" y="1"/>
                      <a:pt x="475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4" name="Google Shape;494;p17"/>
              <p:cNvGrpSpPr/>
              <p:nvPr/>
            </p:nvGrpSpPr>
            <p:grpSpPr>
              <a:xfrm>
                <a:off x="7663423" y="1387060"/>
                <a:ext cx="222128" cy="883636"/>
                <a:chOff x="5952600" y="1765975"/>
                <a:chExt cx="55825" cy="222075"/>
              </a:xfrm>
            </p:grpSpPr>
            <p:sp>
              <p:nvSpPr>
                <p:cNvPr id="495" name="Google Shape;495;p17"/>
                <p:cNvSpPr/>
                <p:nvPr/>
              </p:nvSpPr>
              <p:spPr>
                <a:xfrm>
                  <a:off x="5978425" y="1765975"/>
                  <a:ext cx="3100" cy="22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8883" extrusionOk="0">
                      <a:moveTo>
                        <a:pt x="62" y="0"/>
                      </a:moveTo>
                      <a:cubicBezTo>
                        <a:pt x="31" y="0"/>
                        <a:pt x="0" y="22"/>
                        <a:pt x="0" y="64"/>
                      </a:cubicBezTo>
                      <a:lnTo>
                        <a:pt x="0" y="8818"/>
                      </a:lnTo>
                      <a:cubicBezTo>
                        <a:pt x="0" y="8851"/>
                        <a:pt x="26" y="8877"/>
                        <a:pt x="65" y="8883"/>
                      </a:cubicBezTo>
                      <a:cubicBezTo>
                        <a:pt x="98" y="8877"/>
                        <a:pt x="124" y="8851"/>
                        <a:pt x="124" y="8818"/>
                      </a:cubicBezTo>
                      <a:lnTo>
                        <a:pt x="124" y="64"/>
                      </a:lnTo>
                      <a:cubicBezTo>
                        <a:pt x="124" y="22"/>
                        <a:pt x="93" y="0"/>
                        <a:pt x="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17"/>
                <p:cNvSpPr/>
                <p:nvPr/>
              </p:nvSpPr>
              <p:spPr>
                <a:xfrm>
                  <a:off x="5959325" y="1782625"/>
                  <a:ext cx="42950" cy="2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8" h="1097" extrusionOk="0">
                      <a:moveTo>
                        <a:pt x="1652" y="0"/>
                      </a:moveTo>
                      <a:cubicBezTo>
                        <a:pt x="1634" y="0"/>
                        <a:pt x="1615" y="8"/>
                        <a:pt x="1601" y="27"/>
                      </a:cubicBezTo>
                      <a:lnTo>
                        <a:pt x="829" y="928"/>
                      </a:lnTo>
                      <a:lnTo>
                        <a:pt x="135" y="27"/>
                      </a:lnTo>
                      <a:cubicBezTo>
                        <a:pt x="121" y="9"/>
                        <a:pt x="103" y="1"/>
                        <a:pt x="86" y="1"/>
                      </a:cubicBezTo>
                      <a:cubicBezTo>
                        <a:pt x="41" y="1"/>
                        <a:pt x="0" y="53"/>
                        <a:pt x="38" y="105"/>
                      </a:cubicBezTo>
                      <a:lnTo>
                        <a:pt x="777" y="1071"/>
                      </a:lnTo>
                      <a:cubicBezTo>
                        <a:pt x="790" y="1084"/>
                        <a:pt x="810" y="1090"/>
                        <a:pt x="829" y="1097"/>
                      </a:cubicBezTo>
                      <a:cubicBezTo>
                        <a:pt x="842" y="1097"/>
                        <a:pt x="862" y="1084"/>
                        <a:pt x="875" y="1071"/>
                      </a:cubicBezTo>
                      <a:lnTo>
                        <a:pt x="1698" y="105"/>
                      </a:lnTo>
                      <a:cubicBezTo>
                        <a:pt x="1718" y="79"/>
                        <a:pt x="1718" y="40"/>
                        <a:pt x="1692" y="14"/>
                      </a:cubicBezTo>
                      <a:cubicBezTo>
                        <a:pt x="1680" y="5"/>
                        <a:pt x="1667" y="0"/>
                        <a:pt x="16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497;p17"/>
                <p:cNvSpPr/>
                <p:nvPr/>
              </p:nvSpPr>
              <p:spPr>
                <a:xfrm>
                  <a:off x="5978900" y="1838125"/>
                  <a:ext cx="29525" cy="2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" h="855" extrusionOk="0">
                      <a:moveTo>
                        <a:pt x="1104" y="1"/>
                      </a:moveTo>
                      <a:cubicBezTo>
                        <a:pt x="1092" y="1"/>
                        <a:pt x="1080" y="4"/>
                        <a:pt x="1071" y="12"/>
                      </a:cubicBezTo>
                      <a:lnTo>
                        <a:pt x="46" y="744"/>
                      </a:lnTo>
                      <a:cubicBezTo>
                        <a:pt x="1" y="777"/>
                        <a:pt x="20" y="855"/>
                        <a:pt x="85" y="855"/>
                      </a:cubicBezTo>
                      <a:cubicBezTo>
                        <a:pt x="98" y="855"/>
                        <a:pt x="111" y="855"/>
                        <a:pt x="117" y="842"/>
                      </a:cubicBezTo>
                      <a:lnTo>
                        <a:pt x="1142" y="115"/>
                      </a:lnTo>
                      <a:cubicBezTo>
                        <a:pt x="1175" y="96"/>
                        <a:pt x="1181" y="57"/>
                        <a:pt x="1162" y="31"/>
                      </a:cubicBezTo>
                      <a:cubicBezTo>
                        <a:pt x="1145" y="11"/>
                        <a:pt x="1124" y="1"/>
                        <a:pt x="11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17"/>
                <p:cNvSpPr/>
                <p:nvPr/>
              </p:nvSpPr>
              <p:spPr>
                <a:xfrm>
                  <a:off x="5952600" y="1852550"/>
                  <a:ext cx="29250" cy="4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666" extrusionOk="0">
                      <a:moveTo>
                        <a:pt x="94" y="1"/>
                      </a:moveTo>
                      <a:cubicBezTo>
                        <a:pt x="47" y="1"/>
                        <a:pt x="1" y="53"/>
                        <a:pt x="41" y="102"/>
                      </a:cubicBezTo>
                      <a:lnTo>
                        <a:pt x="1040" y="1633"/>
                      </a:lnTo>
                      <a:cubicBezTo>
                        <a:pt x="1053" y="1652"/>
                        <a:pt x="1072" y="1665"/>
                        <a:pt x="1098" y="1665"/>
                      </a:cubicBezTo>
                      <a:cubicBezTo>
                        <a:pt x="1105" y="1665"/>
                        <a:pt x="1118" y="1659"/>
                        <a:pt x="1131" y="1652"/>
                      </a:cubicBezTo>
                      <a:cubicBezTo>
                        <a:pt x="1157" y="1633"/>
                        <a:pt x="1169" y="1594"/>
                        <a:pt x="1150" y="1568"/>
                      </a:cubicBezTo>
                      <a:lnTo>
                        <a:pt x="151" y="38"/>
                      </a:lnTo>
                      <a:cubicBezTo>
                        <a:pt x="137" y="11"/>
                        <a:pt x="116" y="1"/>
                        <a:pt x="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99" name="Google Shape;499;p17"/>
            <p:cNvGrpSpPr/>
            <p:nvPr/>
          </p:nvGrpSpPr>
          <p:grpSpPr>
            <a:xfrm>
              <a:off x="2093166" y="4711026"/>
              <a:ext cx="643191" cy="219737"/>
              <a:chOff x="6203925" y="2207350"/>
              <a:chExt cx="241275" cy="82425"/>
            </a:xfrm>
          </p:grpSpPr>
          <p:sp>
            <p:nvSpPr>
              <p:cNvPr id="500" name="Google Shape;500;p17"/>
              <p:cNvSpPr/>
              <p:nvPr/>
            </p:nvSpPr>
            <p:spPr>
              <a:xfrm>
                <a:off x="6203925" y="2207350"/>
                <a:ext cx="141550" cy="82425"/>
              </a:xfrm>
              <a:custGeom>
                <a:avLst/>
                <a:gdLst/>
                <a:ahLst/>
                <a:cxnLst/>
                <a:rect l="l" t="t" r="r" b="b"/>
                <a:pathLst>
                  <a:path w="5662" h="3297" extrusionOk="0">
                    <a:moveTo>
                      <a:pt x="2890" y="1"/>
                    </a:moveTo>
                    <a:cubicBezTo>
                      <a:pt x="2712" y="1"/>
                      <a:pt x="2534" y="77"/>
                      <a:pt x="2413" y="229"/>
                    </a:cubicBezTo>
                    <a:lnTo>
                      <a:pt x="27" y="3192"/>
                    </a:lnTo>
                    <a:cubicBezTo>
                      <a:pt x="1" y="3218"/>
                      <a:pt x="7" y="3257"/>
                      <a:pt x="33" y="3277"/>
                    </a:cubicBezTo>
                    <a:cubicBezTo>
                      <a:pt x="44" y="3288"/>
                      <a:pt x="60" y="3293"/>
                      <a:pt x="75" y="3293"/>
                    </a:cubicBezTo>
                    <a:cubicBezTo>
                      <a:pt x="94" y="3293"/>
                      <a:pt x="113" y="3285"/>
                      <a:pt x="124" y="3270"/>
                    </a:cubicBezTo>
                    <a:lnTo>
                      <a:pt x="2510" y="307"/>
                    </a:lnTo>
                    <a:cubicBezTo>
                      <a:pt x="2608" y="185"/>
                      <a:pt x="2749" y="123"/>
                      <a:pt x="2889" y="123"/>
                    </a:cubicBezTo>
                    <a:cubicBezTo>
                      <a:pt x="3018" y="123"/>
                      <a:pt x="3147" y="175"/>
                      <a:pt x="3243" y="281"/>
                    </a:cubicBezTo>
                    <a:lnTo>
                      <a:pt x="5532" y="3270"/>
                    </a:lnTo>
                    <a:cubicBezTo>
                      <a:pt x="5544" y="3289"/>
                      <a:pt x="5562" y="3295"/>
                      <a:pt x="5581" y="3296"/>
                    </a:cubicBezTo>
                    <a:lnTo>
                      <a:pt x="5581" y="3296"/>
                    </a:lnTo>
                    <a:cubicBezTo>
                      <a:pt x="5631" y="3294"/>
                      <a:pt x="5661" y="3237"/>
                      <a:pt x="5629" y="3199"/>
                    </a:cubicBezTo>
                    <a:lnTo>
                      <a:pt x="3340" y="196"/>
                    </a:lnTo>
                    <a:cubicBezTo>
                      <a:pt x="3219" y="66"/>
                      <a:pt x="3054" y="1"/>
                      <a:pt x="2890" y="1"/>
                    </a:cubicBezTo>
                    <a:close/>
                    <a:moveTo>
                      <a:pt x="5581" y="3296"/>
                    </a:moveTo>
                    <a:lnTo>
                      <a:pt x="5581" y="3296"/>
                    </a:lnTo>
                    <a:cubicBezTo>
                      <a:pt x="5580" y="3296"/>
                      <a:pt x="5579" y="3296"/>
                      <a:pt x="5578" y="3296"/>
                    </a:cubicBezTo>
                    <a:lnTo>
                      <a:pt x="5584" y="3296"/>
                    </a:lnTo>
                    <a:cubicBezTo>
                      <a:pt x="5583" y="3296"/>
                      <a:pt x="5582" y="3296"/>
                      <a:pt x="5581" y="32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17"/>
              <p:cNvSpPr/>
              <p:nvPr/>
            </p:nvSpPr>
            <p:spPr>
              <a:xfrm>
                <a:off x="6249800" y="2230550"/>
                <a:ext cx="53050" cy="22575"/>
              </a:xfrm>
              <a:custGeom>
                <a:avLst/>
                <a:gdLst/>
                <a:ahLst/>
                <a:cxnLst/>
                <a:rect l="l" t="t" r="r" b="b"/>
                <a:pathLst>
                  <a:path w="2122" h="903" extrusionOk="0">
                    <a:moveTo>
                      <a:pt x="71" y="0"/>
                    </a:moveTo>
                    <a:cubicBezTo>
                      <a:pt x="67" y="0"/>
                      <a:pt x="63" y="1"/>
                      <a:pt x="59" y="1"/>
                    </a:cubicBezTo>
                    <a:cubicBezTo>
                      <a:pt x="27" y="1"/>
                      <a:pt x="1" y="34"/>
                      <a:pt x="1" y="66"/>
                    </a:cubicBezTo>
                    <a:lnTo>
                      <a:pt x="20" y="235"/>
                    </a:lnTo>
                    <a:cubicBezTo>
                      <a:pt x="20" y="300"/>
                      <a:pt x="33" y="481"/>
                      <a:pt x="182" y="520"/>
                    </a:cubicBezTo>
                    <a:cubicBezTo>
                      <a:pt x="199" y="525"/>
                      <a:pt x="215" y="527"/>
                      <a:pt x="232" y="527"/>
                    </a:cubicBezTo>
                    <a:cubicBezTo>
                      <a:pt x="308" y="527"/>
                      <a:pt x="387" y="477"/>
                      <a:pt x="461" y="371"/>
                    </a:cubicBezTo>
                    <a:cubicBezTo>
                      <a:pt x="507" y="319"/>
                      <a:pt x="546" y="261"/>
                      <a:pt x="597" y="254"/>
                    </a:cubicBezTo>
                    <a:cubicBezTo>
                      <a:pt x="602" y="253"/>
                      <a:pt x="607" y="253"/>
                      <a:pt x="611" y="253"/>
                    </a:cubicBezTo>
                    <a:cubicBezTo>
                      <a:pt x="688" y="253"/>
                      <a:pt x="743" y="357"/>
                      <a:pt x="786" y="449"/>
                    </a:cubicBezTo>
                    <a:cubicBezTo>
                      <a:pt x="857" y="585"/>
                      <a:pt x="954" y="715"/>
                      <a:pt x="1064" y="825"/>
                    </a:cubicBezTo>
                    <a:cubicBezTo>
                      <a:pt x="1097" y="870"/>
                      <a:pt x="1155" y="896"/>
                      <a:pt x="1214" y="903"/>
                    </a:cubicBezTo>
                    <a:cubicBezTo>
                      <a:pt x="1226" y="903"/>
                      <a:pt x="1246" y="903"/>
                      <a:pt x="1265" y="890"/>
                    </a:cubicBezTo>
                    <a:cubicBezTo>
                      <a:pt x="1304" y="870"/>
                      <a:pt x="1343" y="838"/>
                      <a:pt x="1356" y="792"/>
                    </a:cubicBezTo>
                    <a:cubicBezTo>
                      <a:pt x="1389" y="715"/>
                      <a:pt x="1408" y="637"/>
                      <a:pt x="1421" y="559"/>
                    </a:cubicBezTo>
                    <a:cubicBezTo>
                      <a:pt x="1428" y="494"/>
                      <a:pt x="1440" y="436"/>
                      <a:pt x="1460" y="377"/>
                    </a:cubicBezTo>
                    <a:cubicBezTo>
                      <a:pt x="1494" y="287"/>
                      <a:pt x="1577" y="196"/>
                      <a:pt x="1658" y="196"/>
                    </a:cubicBezTo>
                    <a:cubicBezTo>
                      <a:pt x="1670" y="196"/>
                      <a:pt x="1682" y="198"/>
                      <a:pt x="1693" y="202"/>
                    </a:cubicBezTo>
                    <a:cubicBezTo>
                      <a:pt x="1726" y="209"/>
                      <a:pt x="1752" y="228"/>
                      <a:pt x="1778" y="248"/>
                    </a:cubicBezTo>
                    <a:cubicBezTo>
                      <a:pt x="1810" y="267"/>
                      <a:pt x="1849" y="287"/>
                      <a:pt x="1888" y="300"/>
                    </a:cubicBezTo>
                    <a:cubicBezTo>
                      <a:pt x="1907" y="307"/>
                      <a:pt x="1928" y="311"/>
                      <a:pt x="1948" y="311"/>
                    </a:cubicBezTo>
                    <a:cubicBezTo>
                      <a:pt x="1996" y="311"/>
                      <a:pt x="2044" y="291"/>
                      <a:pt x="2076" y="254"/>
                    </a:cubicBezTo>
                    <a:cubicBezTo>
                      <a:pt x="2115" y="215"/>
                      <a:pt x="2121" y="163"/>
                      <a:pt x="2102" y="118"/>
                    </a:cubicBezTo>
                    <a:cubicBezTo>
                      <a:pt x="2092" y="94"/>
                      <a:pt x="2072" y="81"/>
                      <a:pt x="2049" y="81"/>
                    </a:cubicBezTo>
                    <a:cubicBezTo>
                      <a:pt x="2041" y="81"/>
                      <a:pt x="2032" y="82"/>
                      <a:pt x="2024" y="86"/>
                    </a:cubicBezTo>
                    <a:cubicBezTo>
                      <a:pt x="1992" y="99"/>
                      <a:pt x="1972" y="131"/>
                      <a:pt x="1992" y="163"/>
                    </a:cubicBezTo>
                    <a:cubicBezTo>
                      <a:pt x="1977" y="178"/>
                      <a:pt x="1959" y="185"/>
                      <a:pt x="1942" y="185"/>
                    </a:cubicBezTo>
                    <a:cubicBezTo>
                      <a:pt x="1937" y="185"/>
                      <a:pt x="1932" y="184"/>
                      <a:pt x="1927" y="183"/>
                    </a:cubicBezTo>
                    <a:cubicBezTo>
                      <a:pt x="1894" y="170"/>
                      <a:pt x="1868" y="157"/>
                      <a:pt x="1843" y="137"/>
                    </a:cubicBezTo>
                    <a:cubicBezTo>
                      <a:pt x="1810" y="112"/>
                      <a:pt x="1771" y="92"/>
                      <a:pt x="1732" y="79"/>
                    </a:cubicBezTo>
                    <a:cubicBezTo>
                      <a:pt x="1710" y="73"/>
                      <a:pt x="1688" y="71"/>
                      <a:pt x="1666" y="71"/>
                    </a:cubicBezTo>
                    <a:cubicBezTo>
                      <a:pt x="1519" y="71"/>
                      <a:pt x="1393" y="197"/>
                      <a:pt x="1337" y="338"/>
                    </a:cubicBezTo>
                    <a:cubicBezTo>
                      <a:pt x="1317" y="403"/>
                      <a:pt x="1304" y="468"/>
                      <a:pt x="1291" y="533"/>
                    </a:cubicBezTo>
                    <a:cubicBezTo>
                      <a:pt x="1285" y="604"/>
                      <a:pt x="1265" y="676"/>
                      <a:pt x="1239" y="741"/>
                    </a:cubicBezTo>
                    <a:cubicBezTo>
                      <a:pt x="1226" y="773"/>
                      <a:pt x="1220" y="773"/>
                      <a:pt x="1220" y="779"/>
                    </a:cubicBezTo>
                    <a:cubicBezTo>
                      <a:pt x="1214" y="779"/>
                      <a:pt x="1194" y="773"/>
                      <a:pt x="1155" y="741"/>
                    </a:cubicBezTo>
                    <a:cubicBezTo>
                      <a:pt x="1058" y="637"/>
                      <a:pt x="967" y="520"/>
                      <a:pt x="902" y="390"/>
                    </a:cubicBezTo>
                    <a:cubicBezTo>
                      <a:pt x="853" y="298"/>
                      <a:pt x="769" y="130"/>
                      <a:pt x="616" y="130"/>
                    </a:cubicBezTo>
                    <a:cubicBezTo>
                      <a:pt x="608" y="130"/>
                      <a:pt x="599" y="130"/>
                      <a:pt x="591" y="131"/>
                    </a:cubicBezTo>
                    <a:cubicBezTo>
                      <a:pt x="487" y="137"/>
                      <a:pt x="416" y="228"/>
                      <a:pt x="358" y="306"/>
                    </a:cubicBezTo>
                    <a:cubicBezTo>
                      <a:pt x="340" y="329"/>
                      <a:pt x="286" y="400"/>
                      <a:pt x="233" y="400"/>
                    </a:cubicBezTo>
                    <a:cubicBezTo>
                      <a:pt x="227" y="400"/>
                      <a:pt x="221" y="399"/>
                      <a:pt x="215" y="397"/>
                    </a:cubicBezTo>
                    <a:cubicBezTo>
                      <a:pt x="176" y="390"/>
                      <a:pt x="150" y="332"/>
                      <a:pt x="144" y="228"/>
                    </a:cubicBezTo>
                    <a:lnTo>
                      <a:pt x="131" y="53"/>
                    </a:lnTo>
                    <a:cubicBezTo>
                      <a:pt x="125" y="24"/>
                      <a:pt x="103" y="0"/>
                      <a:pt x="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7"/>
              <p:cNvSpPr/>
              <p:nvPr/>
            </p:nvSpPr>
            <p:spPr>
              <a:xfrm>
                <a:off x="6322950" y="2207350"/>
                <a:ext cx="122250" cy="82425"/>
              </a:xfrm>
              <a:custGeom>
                <a:avLst/>
                <a:gdLst/>
                <a:ahLst/>
                <a:cxnLst/>
                <a:rect l="l" t="t" r="r" b="b"/>
                <a:pathLst>
                  <a:path w="4890" h="3297" extrusionOk="0">
                    <a:moveTo>
                      <a:pt x="2130" y="1"/>
                    </a:moveTo>
                    <a:cubicBezTo>
                      <a:pt x="1952" y="1"/>
                      <a:pt x="1775" y="77"/>
                      <a:pt x="1653" y="229"/>
                    </a:cubicBezTo>
                    <a:lnTo>
                      <a:pt x="38" y="2233"/>
                    </a:lnTo>
                    <a:cubicBezTo>
                      <a:pt x="0" y="2280"/>
                      <a:pt x="43" y="2335"/>
                      <a:pt x="88" y="2335"/>
                    </a:cubicBezTo>
                    <a:cubicBezTo>
                      <a:pt x="105" y="2335"/>
                      <a:pt x="122" y="2328"/>
                      <a:pt x="136" y="2311"/>
                    </a:cubicBezTo>
                    <a:lnTo>
                      <a:pt x="1744" y="307"/>
                    </a:lnTo>
                    <a:cubicBezTo>
                      <a:pt x="1842" y="185"/>
                      <a:pt x="1982" y="123"/>
                      <a:pt x="2124" y="123"/>
                    </a:cubicBezTo>
                    <a:cubicBezTo>
                      <a:pt x="2253" y="123"/>
                      <a:pt x="2384" y="175"/>
                      <a:pt x="2483" y="281"/>
                    </a:cubicBezTo>
                    <a:lnTo>
                      <a:pt x="4766" y="3270"/>
                    </a:lnTo>
                    <a:cubicBezTo>
                      <a:pt x="4779" y="3290"/>
                      <a:pt x="4798" y="3296"/>
                      <a:pt x="4818" y="3296"/>
                    </a:cubicBezTo>
                    <a:cubicBezTo>
                      <a:pt x="4831" y="3296"/>
                      <a:pt x="4844" y="3296"/>
                      <a:pt x="4857" y="3283"/>
                    </a:cubicBezTo>
                    <a:cubicBezTo>
                      <a:pt x="4883" y="3264"/>
                      <a:pt x="4889" y="3225"/>
                      <a:pt x="4870" y="3199"/>
                    </a:cubicBezTo>
                    <a:lnTo>
                      <a:pt x="2580" y="196"/>
                    </a:lnTo>
                    <a:cubicBezTo>
                      <a:pt x="2459" y="66"/>
                      <a:pt x="2294" y="1"/>
                      <a:pt x="21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17"/>
              <p:cNvSpPr/>
              <p:nvPr/>
            </p:nvSpPr>
            <p:spPr>
              <a:xfrm>
                <a:off x="6349675" y="2230550"/>
                <a:ext cx="53200" cy="22575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903" extrusionOk="0">
                    <a:moveTo>
                      <a:pt x="75" y="0"/>
                    </a:moveTo>
                    <a:cubicBezTo>
                      <a:pt x="72" y="0"/>
                      <a:pt x="69" y="1"/>
                      <a:pt x="65" y="1"/>
                    </a:cubicBezTo>
                    <a:cubicBezTo>
                      <a:pt x="26" y="1"/>
                      <a:pt x="0" y="34"/>
                      <a:pt x="7" y="66"/>
                    </a:cubicBezTo>
                    <a:lnTo>
                      <a:pt x="20" y="235"/>
                    </a:lnTo>
                    <a:cubicBezTo>
                      <a:pt x="20" y="300"/>
                      <a:pt x="39" y="481"/>
                      <a:pt x="182" y="520"/>
                    </a:cubicBezTo>
                    <a:cubicBezTo>
                      <a:pt x="198" y="525"/>
                      <a:pt x="215" y="527"/>
                      <a:pt x="232" y="527"/>
                    </a:cubicBezTo>
                    <a:cubicBezTo>
                      <a:pt x="308" y="527"/>
                      <a:pt x="388" y="478"/>
                      <a:pt x="467" y="377"/>
                    </a:cubicBezTo>
                    <a:cubicBezTo>
                      <a:pt x="506" y="319"/>
                      <a:pt x="552" y="261"/>
                      <a:pt x="604" y="254"/>
                    </a:cubicBezTo>
                    <a:cubicBezTo>
                      <a:pt x="607" y="253"/>
                      <a:pt x="611" y="253"/>
                      <a:pt x="615" y="253"/>
                    </a:cubicBezTo>
                    <a:cubicBezTo>
                      <a:pt x="682" y="253"/>
                      <a:pt x="743" y="357"/>
                      <a:pt x="792" y="449"/>
                    </a:cubicBezTo>
                    <a:cubicBezTo>
                      <a:pt x="863" y="585"/>
                      <a:pt x="954" y="715"/>
                      <a:pt x="1064" y="825"/>
                    </a:cubicBezTo>
                    <a:cubicBezTo>
                      <a:pt x="1103" y="870"/>
                      <a:pt x="1155" y="896"/>
                      <a:pt x="1213" y="903"/>
                    </a:cubicBezTo>
                    <a:cubicBezTo>
                      <a:pt x="1226" y="903"/>
                      <a:pt x="1246" y="896"/>
                      <a:pt x="1259" y="890"/>
                    </a:cubicBezTo>
                    <a:cubicBezTo>
                      <a:pt x="1304" y="877"/>
                      <a:pt x="1343" y="838"/>
                      <a:pt x="1356" y="792"/>
                    </a:cubicBezTo>
                    <a:cubicBezTo>
                      <a:pt x="1388" y="715"/>
                      <a:pt x="1408" y="637"/>
                      <a:pt x="1421" y="559"/>
                    </a:cubicBezTo>
                    <a:cubicBezTo>
                      <a:pt x="1427" y="494"/>
                      <a:pt x="1447" y="436"/>
                      <a:pt x="1460" y="377"/>
                    </a:cubicBezTo>
                    <a:cubicBezTo>
                      <a:pt x="1494" y="287"/>
                      <a:pt x="1577" y="196"/>
                      <a:pt x="1662" y="196"/>
                    </a:cubicBezTo>
                    <a:cubicBezTo>
                      <a:pt x="1675" y="196"/>
                      <a:pt x="1687" y="198"/>
                      <a:pt x="1700" y="202"/>
                    </a:cubicBezTo>
                    <a:cubicBezTo>
                      <a:pt x="1725" y="209"/>
                      <a:pt x="1751" y="228"/>
                      <a:pt x="1777" y="241"/>
                    </a:cubicBezTo>
                    <a:cubicBezTo>
                      <a:pt x="1810" y="267"/>
                      <a:pt x="1849" y="287"/>
                      <a:pt x="1888" y="300"/>
                    </a:cubicBezTo>
                    <a:cubicBezTo>
                      <a:pt x="1909" y="307"/>
                      <a:pt x="1930" y="311"/>
                      <a:pt x="1951" y="311"/>
                    </a:cubicBezTo>
                    <a:cubicBezTo>
                      <a:pt x="2000" y="311"/>
                      <a:pt x="2046" y="291"/>
                      <a:pt x="2082" y="254"/>
                    </a:cubicBezTo>
                    <a:cubicBezTo>
                      <a:pt x="2115" y="215"/>
                      <a:pt x="2127" y="163"/>
                      <a:pt x="2108" y="118"/>
                    </a:cubicBezTo>
                    <a:cubicBezTo>
                      <a:pt x="2098" y="94"/>
                      <a:pt x="2075" y="81"/>
                      <a:pt x="2050" y="81"/>
                    </a:cubicBezTo>
                    <a:cubicBezTo>
                      <a:pt x="2041" y="81"/>
                      <a:pt x="2032" y="82"/>
                      <a:pt x="2024" y="86"/>
                    </a:cubicBezTo>
                    <a:cubicBezTo>
                      <a:pt x="1991" y="99"/>
                      <a:pt x="1978" y="131"/>
                      <a:pt x="1991" y="163"/>
                    </a:cubicBezTo>
                    <a:cubicBezTo>
                      <a:pt x="1977" y="178"/>
                      <a:pt x="1962" y="185"/>
                      <a:pt x="1945" y="185"/>
                    </a:cubicBezTo>
                    <a:cubicBezTo>
                      <a:pt x="1939" y="185"/>
                      <a:pt x="1933" y="184"/>
                      <a:pt x="1926" y="183"/>
                    </a:cubicBezTo>
                    <a:cubicBezTo>
                      <a:pt x="1901" y="170"/>
                      <a:pt x="1868" y="157"/>
                      <a:pt x="1849" y="137"/>
                    </a:cubicBezTo>
                    <a:cubicBezTo>
                      <a:pt x="1810" y="112"/>
                      <a:pt x="1771" y="92"/>
                      <a:pt x="1732" y="79"/>
                    </a:cubicBezTo>
                    <a:cubicBezTo>
                      <a:pt x="1710" y="73"/>
                      <a:pt x="1689" y="71"/>
                      <a:pt x="1668" y="71"/>
                    </a:cubicBezTo>
                    <a:cubicBezTo>
                      <a:pt x="1524" y="71"/>
                      <a:pt x="1394" y="197"/>
                      <a:pt x="1343" y="338"/>
                    </a:cubicBezTo>
                    <a:cubicBezTo>
                      <a:pt x="1317" y="403"/>
                      <a:pt x="1304" y="468"/>
                      <a:pt x="1291" y="533"/>
                    </a:cubicBezTo>
                    <a:cubicBezTo>
                      <a:pt x="1284" y="604"/>
                      <a:pt x="1265" y="676"/>
                      <a:pt x="1239" y="741"/>
                    </a:cubicBezTo>
                    <a:cubicBezTo>
                      <a:pt x="1226" y="773"/>
                      <a:pt x="1220" y="773"/>
                      <a:pt x="1220" y="779"/>
                    </a:cubicBezTo>
                    <a:cubicBezTo>
                      <a:pt x="1213" y="779"/>
                      <a:pt x="1194" y="773"/>
                      <a:pt x="1155" y="741"/>
                    </a:cubicBezTo>
                    <a:cubicBezTo>
                      <a:pt x="1058" y="637"/>
                      <a:pt x="973" y="520"/>
                      <a:pt x="908" y="390"/>
                    </a:cubicBezTo>
                    <a:cubicBezTo>
                      <a:pt x="852" y="290"/>
                      <a:pt x="766" y="124"/>
                      <a:pt x="608" y="124"/>
                    </a:cubicBezTo>
                    <a:cubicBezTo>
                      <a:pt x="602" y="124"/>
                      <a:pt x="597" y="124"/>
                      <a:pt x="591" y="124"/>
                    </a:cubicBezTo>
                    <a:cubicBezTo>
                      <a:pt x="487" y="137"/>
                      <a:pt x="422" y="228"/>
                      <a:pt x="357" y="306"/>
                    </a:cubicBezTo>
                    <a:cubicBezTo>
                      <a:pt x="340" y="329"/>
                      <a:pt x="286" y="400"/>
                      <a:pt x="237" y="400"/>
                    </a:cubicBezTo>
                    <a:cubicBezTo>
                      <a:pt x="232" y="400"/>
                      <a:pt x="226" y="399"/>
                      <a:pt x="221" y="397"/>
                    </a:cubicBezTo>
                    <a:cubicBezTo>
                      <a:pt x="182" y="390"/>
                      <a:pt x="156" y="332"/>
                      <a:pt x="143" y="228"/>
                    </a:cubicBezTo>
                    <a:lnTo>
                      <a:pt x="130" y="60"/>
                    </a:lnTo>
                    <a:cubicBezTo>
                      <a:pt x="130" y="25"/>
                      <a:pt x="104" y="0"/>
                      <a:pt x="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4" name="Google Shape;504;p17"/>
            <p:cNvSpPr/>
            <p:nvPr/>
          </p:nvSpPr>
          <p:spPr>
            <a:xfrm>
              <a:off x="3662000" y="4798834"/>
              <a:ext cx="1820000" cy="882450"/>
            </a:xfrm>
            <a:custGeom>
              <a:avLst/>
              <a:gdLst/>
              <a:ahLst/>
              <a:cxnLst/>
              <a:rect l="l" t="t" r="r" b="b"/>
              <a:pathLst>
                <a:path w="72800" h="35298" extrusionOk="0">
                  <a:moveTo>
                    <a:pt x="0" y="32585"/>
                  </a:moveTo>
                  <a:cubicBezTo>
                    <a:pt x="3838" y="19531"/>
                    <a:pt x="12691" y="4669"/>
                    <a:pt x="25774" y="933"/>
                  </a:cubicBezTo>
                  <a:cubicBezTo>
                    <a:pt x="44442" y="-4398"/>
                    <a:pt x="72800" y="15883"/>
                    <a:pt x="72800" y="3529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1"/>
          <p:cNvSpPr txBox="1">
            <a:spLocks noGrp="1"/>
          </p:cNvSpPr>
          <p:nvPr>
            <p:ph type="subTitle" idx="1"/>
          </p:nvPr>
        </p:nvSpPr>
        <p:spPr>
          <a:xfrm>
            <a:off x="1910550" y="1687523"/>
            <a:ext cx="2373600" cy="45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615" name="Google Shape;615;p21"/>
          <p:cNvSpPr txBox="1">
            <a:spLocks noGrp="1"/>
          </p:cNvSpPr>
          <p:nvPr>
            <p:ph type="subTitle" idx="2"/>
          </p:nvPr>
        </p:nvSpPr>
        <p:spPr>
          <a:xfrm>
            <a:off x="1910550" y="3109505"/>
            <a:ext cx="2373600" cy="45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616" name="Google Shape;616;p21"/>
          <p:cNvSpPr txBox="1">
            <a:spLocks noGrp="1"/>
          </p:cNvSpPr>
          <p:nvPr>
            <p:ph type="subTitle" idx="3"/>
          </p:nvPr>
        </p:nvSpPr>
        <p:spPr>
          <a:xfrm>
            <a:off x="4859851" y="1687523"/>
            <a:ext cx="2373600" cy="45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617" name="Google Shape;617;p21"/>
          <p:cNvSpPr txBox="1">
            <a:spLocks noGrp="1"/>
          </p:cNvSpPr>
          <p:nvPr>
            <p:ph type="subTitle" idx="4"/>
          </p:nvPr>
        </p:nvSpPr>
        <p:spPr>
          <a:xfrm>
            <a:off x="4859851" y="3109507"/>
            <a:ext cx="2373600" cy="45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618" name="Google Shape;618;p21"/>
          <p:cNvSpPr txBox="1">
            <a:spLocks noGrp="1"/>
          </p:cNvSpPr>
          <p:nvPr>
            <p:ph type="title"/>
          </p:nvPr>
        </p:nvSpPr>
        <p:spPr>
          <a:xfrm>
            <a:off x="720000" y="4466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21"/>
          <p:cNvSpPr txBox="1">
            <a:spLocks noGrp="1"/>
          </p:cNvSpPr>
          <p:nvPr>
            <p:ph type="subTitle" idx="5"/>
          </p:nvPr>
        </p:nvSpPr>
        <p:spPr>
          <a:xfrm>
            <a:off x="1910550" y="2069075"/>
            <a:ext cx="23736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21"/>
          <p:cNvSpPr txBox="1">
            <a:spLocks noGrp="1"/>
          </p:cNvSpPr>
          <p:nvPr>
            <p:ph type="subTitle" idx="6"/>
          </p:nvPr>
        </p:nvSpPr>
        <p:spPr>
          <a:xfrm>
            <a:off x="4859850" y="2069075"/>
            <a:ext cx="23736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21"/>
          <p:cNvSpPr txBox="1">
            <a:spLocks noGrp="1"/>
          </p:cNvSpPr>
          <p:nvPr>
            <p:ph type="subTitle" idx="7"/>
          </p:nvPr>
        </p:nvSpPr>
        <p:spPr>
          <a:xfrm>
            <a:off x="1910550" y="3491199"/>
            <a:ext cx="23736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21"/>
          <p:cNvSpPr txBox="1">
            <a:spLocks noGrp="1"/>
          </p:cNvSpPr>
          <p:nvPr>
            <p:ph type="subTitle" idx="8"/>
          </p:nvPr>
        </p:nvSpPr>
        <p:spPr>
          <a:xfrm>
            <a:off x="4859850" y="3491201"/>
            <a:ext cx="23736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23" name="Google Shape;623;p21"/>
          <p:cNvGrpSpPr/>
          <p:nvPr/>
        </p:nvGrpSpPr>
        <p:grpSpPr>
          <a:xfrm flipH="1">
            <a:off x="-1012644" y="-1372948"/>
            <a:ext cx="10524341" cy="7054232"/>
            <a:chOff x="-398638" y="-1372948"/>
            <a:chExt cx="10524341" cy="7054232"/>
          </a:xfrm>
        </p:grpSpPr>
        <p:sp>
          <p:nvSpPr>
            <p:cNvPr id="624" name="Google Shape;624;p21"/>
            <p:cNvSpPr/>
            <p:nvPr/>
          </p:nvSpPr>
          <p:spPr>
            <a:xfrm rot="5400000" flipH="1">
              <a:off x="-480886" y="-1290699"/>
              <a:ext cx="2167933" cy="2003436"/>
            </a:xfrm>
            <a:custGeom>
              <a:avLst/>
              <a:gdLst/>
              <a:ahLst/>
              <a:cxnLst/>
              <a:rect l="l" t="t" r="r" b="b"/>
              <a:pathLst>
                <a:path w="37736" h="41033" extrusionOk="0">
                  <a:moveTo>
                    <a:pt x="13995" y="0"/>
                  </a:moveTo>
                  <a:cubicBezTo>
                    <a:pt x="13761" y="52"/>
                    <a:pt x="13534" y="123"/>
                    <a:pt x="13314" y="214"/>
                  </a:cubicBezTo>
                  <a:cubicBezTo>
                    <a:pt x="12847" y="409"/>
                    <a:pt x="12438" y="726"/>
                    <a:pt x="12049" y="1044"/>
                  </a:cubicBezTo>
                  <a:cubicBezTo>
                    <a:pt x="10532" y="2270"/>
                    <a:pt x="9131" y="3657"/>
                    <a:pt x="7977" y="5214"/>
                  </a:cubicBezTo>
                  <a:cubicBezTo>
                    <a:pt x="7419" y="5953"/>
                    <a:pt x="6926" y="6731"/>
                    <a:pt x="6498" y="7548"/>
                  </a:cubicBezTo>
                  <a:cubicBezTo>
                    <a:pt x="5175" y="10084"/>
                    <a:pt x="4553" y="13021"/>
                    <a:pt x="5065" y="15829"/>
                  </a:cubicBezTo>
                  <a:cubicBezTo>
                    <a:pt x="5337" y="17340"/>
                    <a:pt x="5934" y="18825"/>
                    <a:pt x="5811" y="20356"/>
                  </a:cubicBezTo>
                  <a:cubicBezTo>
                    <a:pt x="5551" y="23423"/>
                    <a:pt x="2568" y="25511"/>
                    <a:pt x="1187" y="28280"/>
                  </a:cubicBezTo>
                  <a:cubicBezTo>
                    <a:pt x="1135" y="28397"/>
                    <a:pt x="1083" y="28514"/>
                    <a:pt x="1025" y="28637"/>
                  </a:cubicBezTo>
                  <a:cubicBezTo>
                    <a:pt x="0" y="30978"/>
                    <a:pt x="344" y="33753"/>
                    <a:pt x="1641" y="35978"/>
                  </a:cubicBezTo>
                  <a:cubicBezTo>
                    <a:pt x="1926" y="36471"/>
                    <a:pt x="2264" y="36937"/>
                    <a:pt x="2646" y="37365"/>
                  </a:cubicBezTo>
                  <a:cubicBezTo>
                    <a:pt x="4734" y="39726"/>
                    <a:pt x="7951" y="40958"/>
                    <a:pt x="11128" y="41029"/>
                  </a:cubicBezTo>
                  <a:cubicBezTo>
                    <a:pt x="11221" y="41032"/>
                    <a:pt x="11314" y="41033"/>
                    <a:pt x="11406" y="41033"/>
                  </a:cubicBezTo>
                  <a:cubicBezTo>
                    <a:pt x="17718" y="41033"/>
                    <a:pt x="22858" y="36045"/>
                    <a:pt x="29036" y="36045"/>
                  </a:cubicBezTo>
                  <a:cubicBezTo>
                    <a:pt x="29794" y="36045"/>
                    <a:pt x="30568" y="36120"/>
                    <a:pt x="31361" y="36289"/>
                  </a:cubicBezTo>
                  <a:cubicBezTo>
                    <a:pt x="33306" y="36704"/>
                    <a:pt x="35180" y="37411"/>
                    <a:pt x="37106" y="37904"/>
                  </a:cubicBezTo>
                  <a:cubicBezTo>
                    <a:pt x="37314" y="37969"/>
                    <a:pt x="37521" y="38001"/>
                    <a:pt x="37735" y="38007"/>
                  </a:cubicBezTo>
                  <a:lnTo>
                    <a:pt x="377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1"/>
            <p:cNvSpPr/>
            <p:nvPr/>
          </p:nvSpPr>
          <p:spPr>
            <a:xfrm flipH="1">
              <a:off x="7579275" y="-32625"/>
              <a:ext cx="2546428" cy="1365793"/>
            </a:xfrm>
            <a:custGeom>
              <a:avLst/>
              <a:gdLst/>
              <a:ahLst/>
              <a:cxnLst/>
              <a:rect l="l" t="t" r="r" b="b"/>
              <a:pathLst>
                <a:path w="24352" h="15368" extrusionOk="0">
                  <a:moveTo>
                    <a:pt x="24351" y="0"/>
                  </a:moveTo>
                  <a:cubicBezTo>
                    <a:pt x="23654" y="25"/>
                    <a:pt x="22954" y="34"/>
                    <a:pt x="22253" y="34"/>
                  </a:cubicBezTo>
                  <a:cubicBezTo>
                    <a:pt x="20980" y="34"/>
                    <a:pt x="19702" y="7"/>
                    <a:pt x="18430" y="7"/>
                  </a:cubicBezTo>
                  <a:lnTo>
                    <a:pt x="2056" y="7"/>
                  </a:lnTo>
                  <a:cubicBezTo>
                    <a:pt x="1" y="3197"/>
                    <a:pt x="986" y="7574"/>
                    <a:pt x="3061" y="10512"/>
                  </a:cubicBezTo>
                  <a:cubicBezTo>
                    <a:pt x="4603" y="12710"/>
                    <a:pt x="7955" y="15367"/>
                    <a:pt x="10990" y="15367"/>
                  </a:cubicBezTo>
                  <a:cubicBezTo>
                    <a:pt x="11491" y="15367"/>
                    <a:pt x="11984" y="15295"/>
                    <a:pt x="12458" y="15136"/>
                  </a:cubicBezTo>
                  <a:cubicBezTo>
                    <a:pt x="15798" y="14014"/>
                    <a:pt x="15901" y="9507"/>
                    <a:pt x="17082" y="6783"/>
                  </a:cubicBezTo>
                  <a:cubicBezTo>
                    <a:pt x="18541" y="3418"/>
                    <a:pt x="21926" y="2445"/>
                    <a:pt x="24345" y="13"/>
                  </a:cubicBezTo>
                  <a:lnTo>
                    <a:pt x="243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1"/>
            <p:cNvSpPr/>
            <p:nvPr/>
          </p:nvSpPr>
          <p:spPr>
            <a:xfrm>
              <a:off x="7118570" y="4271812"/>
              <a:ext cx="2884478" cy="871683"/>
            </a:xfrm>
            <a:custGeom>
              <a:avLst/>
              <a:gdLst/>
              <a:ahLst/>
              <a:cxnLst/>
              <a:rect l="l" t="t" r="r" b="b"/>
              <a:pathLst>
                <a:path w="20668" h="7349" extrusionOk="0">
                  <a:moveTo>
                    <a:pt x="14637" y="0"/>
                  </a:moveTo>
                  <a:cubicBezTo>
                    <a:pt x="14016" y="0"/>
                    <a:pt x="13403" y="89"/>
                    <a:pt x="12814" y="306"/>
                  </a:cubicBezTo>
                  <a:cubicBezTo>
                    <a:pt x="12218" y="520"/>
                    <a:pt x="11686" y="863"/>
                    <a:pt x="11161" y="1220"/>
                  </a:cubicBezTo>
                  <a:cubicBezTo>
                    <a:pt x="10610" y="1603"/>
                    <a:pt x="10071" y="2005"/>
                    <a:pt x="9488" y="2329"/>
                  </a:cubicBezTo>
                  <a:cubicBezTo>
                    <a:pt x="8080" y="3107"/>
                    <a:pt x="6459" y="3367"/>
                    <a:pt x="4909" y="3769"/>
                  </a:cubicBezTo>
                  <a:cubicBezTo>
                    <a:pt x="3360" y="4177"/>
                    <a:pt x="1764" y="4780"/>
                    <a:pt x="746" y="6019"/>
                  </a:cubicBezTo>
                  <a:cubicBezTo>
                    <a:pt x="422" y="6414"/>
                    <a:pt x="176" y="6868"/>
                    <a:pt x="0" y="7348"/>
                  </a:cubicBezTo>
                  <a:lnTo>
                    <a:pt x="20667" y="7348"/>
                  </a:lnTo>
                  <a:lnTo>
                    <a:pt x="20667" y="1907"/>
                  </a:lnTo>
                  <a:cubicBezTo>
                    <a:pt x="20648" y="1894"/>
                    <a:pt x="20635" y="1888"/>
                    <a:pt x="20616" y="1875"/>
                  </a:cubicBezTo>
                  <a:cubicBezTo>
                    <a:pt x="19721" y="1252"/>
                    <a:pt x="18677" y="844"/>
                    <a:pt x="17626" y="520"/>
                  </a:cubicBezTo>
                  <a:lnTo>
                    <a:pt x="17438" y="468"/>
                  </a:lnTo>
                  <a:cubicBezTo>
                    <a:pt x="16529" y="202"/>
                    <a:pt x="15575" y="0"/>
                    <a:pt x="146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-294375" y="3987294"/>
              <a:ext cx="1393473" cy="1156193"/>
            </a:xfrm>
            <a:custGeom>
              <a:avLst/>
              <a:gdLst/>
              <a:ahLst/>
              <a:cxnLst/>
              <a:rect l="l" t="t" r="r" b="b"/>
              <a:pathLst>
                <a:path w="32412" h="31644" extrusionOk="0">
                  <a:moveTo>
                    <a:pt x="7951" y="1"/>
                  </a:moveTo>
                  <a:cubicBezTo>
                    <a:pt x="5440" y="1"/>
                    <a:pt x="2934" y="490"/>
                    <a:pt x="577" y="1463"/>
                  </a:cubicBezTo>
                  <a:cubicBezTo>
                    <a:pt x="383" y="1541"/>
                    <a:pt x="188" y="1625"/>
                    <a:pt x="0" y="1716"/>
                  </a:cubicBezTo>
                  <a:lnTo>
                    <a:pt x="0" y="31643"/>
                  </a:lnTo>
                  <a:lnTo>
                    <a:pt x="32242" y="31643"/>
                  </a:lnTo>
                  <a:cubicBezTo>
                    <a:pt x="32411" y="30450"/>
                    <a:pt x="32392" y="29237"/>
                    <a:pt x="32178" y="28051"/>
                  </a:cubicBezTo>
                  <a:cubicBezTo>
                    <a:pt x="31866" y="26326"/>
                    <a:pt x="31166" y="24614"/>
                    <a:pt x="29882" y="23414"/>
                  </a:cubicBezTo>
                  <a:cubicBezTo>
                    <a:pt x="28773" y="22363"/>
                    <a:pt x="27314" y="21780"/>
                    <a:pt x="26049" y="20924"/>
                  </a:cubicBezTo>
                  <a:cubicBezTo>
                    <a:pt x="23909" y="19445"/>
                    <a:pt x="22405" y="17215"/>
                    <a:pt x="21841" y="14679"/>
                  </a:cubicBezTo>
                  <a:cubicBezTo>
                    <a:pt x="21257" y="12001"/>
                    <a:pt x="21757" y="9115"/>
                    <a:pt x="20745" y="6573"/>
                  </a:cubicBezTo>
                  <a:cubicBezTo>
                    <a:pt x="19604" y="3694"/>
                    <a:pt x="16724" y="1839"/>
                    <a:pt x="13774" y="899"/>
                  </a:cubicBezTo>
                  <a:cubicBezTo>
                    <a:pt x="11875" y="299"/>
                    <a:pt x="9911" y="1"/>
                    <a:pt x="79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-294387" y="146756"/>
              <a:ext cx="575719" cy="181931"/>
            </a:xfrm>
            <a:custGeom>
              <a:avLst/>
              <a:gdLst/>
              <a:ahLst/>
              <a:cxnLst/>
              <a:rect l="l" t="t" r="r" b="b"/>
              <a:pathLst>
                <a:path w="15468" h="4888" extrusionOk="0">
                  <a:moveTo>
                    <a:pt x="6429" y="1"/>
                  </a:moveTo>
                  <a:cubicBezTo>
                    <a:pt x="5774" y="1"/>
                    <a:pt x="5123" y="213"/>
                    <a:pt x="4630" y="645"/>
                  </a:cubicBezTo>
                  <a:cubicBezTo>
                    <a:pt x="3814" y="1358"/>
                    <a:pt x="3558" y="2500"/>
                    <a:pt x="3343" y="3559"/>
                  </a:cubicBezTo>
                  <a:cubicBezTo>
                    <a:pt x="2992" y="3381"/>
                    <a:pt x="2612" y="3293"/>
                    <a:pt x="2235" y="3293"/>
                  </a:cubicBezTo>
                  <a:cubicBezTo>
                    <a:pt x="1705" y="3293"/>
                    <a:pt x="1181" y="3466"/>
                    <a:pt x="748" y="3801"/>
                  </a:cubicBezTo>
                  <a:cubicBezTo>
                    <a:pt x="402" y="4085"/>
                    <a:pt x="139" y="4466"/>
                    <a:pt x="1" y="4888"/>
                  </a:cubicBezTo>
                  <a:lnTo>
                    <a:pt x="15468" y="4888"/>
                  </a:lnTo>
                  <a:cubicBezTo>
                    <a:pt x="15316" y="4466"/>
                    <a:pt x="15032" y="4113"/>
                    <a:pt x="14651" y="3870"/>
                  </a:cubicBezTo>
                  <a:cubicBezTo>
                    <a:pt x="14328" y="3672"/>
                    <a:pt x="13962" y="3573"/>
                    <a:pt x="13595" y="3573"/>
                  </a:cubicBezTo>
                  <a:cubicBezTo>
                    <a:pt x="13295" y="3573"/>
                    <a:pt x="12994" y="3640"/>
                    <a:pt x="12713" y="3773"/>
                  </a:cubicBezTo>
                  <a:cubicBezTo>
                    <a:pt x="12658" y="3081"/>
                    <a:pt x="12208" y="2472"/>
                    <a:pt x="11558" y="2216"/>
                  </a:cubicBezTo>
                  <a:cubicBezTo>
                    <a:pt x="11353" y="2141"/>
                    <a:pt x="11141" y="2105"/>
                    <a:pt x="10930" y="2105"/>
                  </a:cubicBezTo>
                  <a:cubicBezTo>
                    <a:pt x="10463" y="2105"/>
                    <a:pt x="10003" y="2284"/>
                    <a:pt x="9655" y="2618"/>
                  </a:cubicBezTo>
                  <a:cubicBezTo>
                    <a:pt x="9329" y="1600"/>
                    <a:pt x="8617" y="687"/>
                    <a:pt x="7634" y="251"/>
                  </a:cubicBezTo>
                  <a:cubicBezTo>
                    <a:pt x="7257" y="85"/>
                    <a:pt x="6842" y="1"/>
                    <a:pt x="6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-212659" y="4605975"/>
              <a:ext cx="643199" cy="203333"/>
            </a:xfrm>
            <a:custGeom>
              <a:avLst/>
              <a:gdLst/>
              <a:ahLst/>
              <a:cxnLst/>
              <a:rect l="l" t="t" r="r" b="b"/>
              <a:pathLst>
                <a:path w="17281" h="5463" extrusionOk="0">
                  <a:moveTo>
                    <a:pt x="7163" y="1"/>
                  </a:moveTo>
                  <a:cubicBezTo>
                    <a:pt x="6435" y="1"/>
                    <a:pt x="5714" y="235"/>
                    <a:pt x="5170" y="715"/>
                  </a:cubicBezTo>
                  <a:cubicBezTo>
                    <a:pt x="4257" y="1518"/>
                    <a:pt x="3966" y="2792"/>
                    <a:pt x="3724" y="3982"/>
                  </a:cubicBezTo>
                  <a:cubicBezTo>
                    <a:pt x="3333" y="3779"/>
                    <a:pt x="2909" y="3680"/>
                    <a:pt x="2487" y="3680"/>
                  </a:cubicBezTo>
                  <a:cubicBezTo>
                    <a:pt x="1899" y="3680"/>
                    <a:pt x="1314" y="3873"/>
                    <a:pt x="831" y="4252"/>
                  </a:cubicBezTo>
                  <a:cubicBezTo>
                    <a:pt x="444" y="4570"/>
                    <a:pt x="153" y="4985"/>
                    <a:pt x="1" y="5463"/>
                  </a:cubicBezTo>
                  <a:lnTo>
                    <a:pt x="17281" y="5463"/>
                  </a:lnTo>
                  <a:cubicBezTo>
                    <a:pt x="17101" y="4992"/>
                    <a:pt x="16783" y="4598"/>
                    <a:pt x="16360" y="4328"/>
                  </a:cubicBezTo>
                  <a:cubicBezTo>
                    <a:pt x="15999" y="4107"/>
                    <a:pt x="15589" y="3997"/>
                    <a:pt x="15178" y="3997"/>
                  </a:cubicBezTo>
                  <a:cubicBezTo>
                    <a:pt x="14842" y="3997"/>
                    <a:pt x="14506" y="4071"/>
                    <a:pt x="14194" y="4217"/>
                  </a:cubicBezTo>
                  <a:cubicBezTo>
                    <a:pt x="14132" y="3442"/>
                    <a:pt x="13627" y="2771"/>
                    <a:pt x="12900" y="2480"/>
                  </a:cubicBezTo>
                  <a:cubicBezTo>
                    <a:pt x="12671" y="2396"/>
                    <a:pt x="12432" y="2355"/>
                    <a:pt x="12196" y="2355"/>
                  </a:cubicBezTo>
                  <a:cubicBezTo>
                    <a:pt x="11677" y="2355"/>
                    <a:pt x="11168" y="2552"/>
                    <a:pt x="10783" y="2923"/>
                  </a:cubicBezTo>
                  <a:cubicBezTo>
                    <a:pt x="10423" y="1788"/>
                    <a:pt x="9613" y="771"/>
                    <a:pt x="8527" y="286"/>
                  </a:cubicBezTo>
                  <a:cubicBezTo>
                    <a:pt x="8099" y="97"/>
                    <a:pt x="7630" y="1"/>
                    <a:pt x="71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1"/>
            <p:cNvSpPr/>
            <p:nvPr/>
          </p:nvSpPr>
          <p:spPr>
            <a:xfrm>
              <a:off x="8608415" y="252563"/>
              <a:ext cx="608696" cy="192465"/>
            </a:xfrm>
            <a:custGeom>
              <a:avLst/>
              <a:gdLst/>
              <a:ahLst/>
              <a:cxnLst/>
              <a:rect l="l" t="t" r="r" b="b"/>
              <a:pathLst>
                <a:path w="16354" h="5171" extrusionOk="0">
                  <a:moveTo>
                    <a:pt x="6786" y="0"/>
                  </a:moveTo>
                  <a:cubicBezTo>
                    <a:pt x="6094" y="0"/>
                    <a:pt x="5407" y="222"/>
                    <a:pt x="4886" y="679"/>
                  </a:cubicBezTo>
                  <a:cubicBezTo>
                    <a:pt x="4028" y="1433"/>
                    <a:pt x="3751" y="2637"/>
                    <a:pt x="3523" y="3766"/>
                  </a:cubicBezTo>
                  <a:cubicBezTo>
                    <a:pt x="3154" y="3576"/>
                    <a:pt x="2755" y="3483"/>
                    <a:pt x="2357" y="3483"/>
                  </a:cubicBezTo>
                  <a:cubicBezTo>
                    <a:pt x="1798" y="3483"/>
                    <a:pt x="1243" y="3666"/>
                    <a:pt x="782" y="4022"/>
                  </a:cubicBezTo>
                  <a:cubicBezTo>
                    <a:pt x="416" y="4326"/>
                    <a:pt x="146" y="4721"/>
                    <a:pt x="0" y="5170"/>
                  </a:cubicBezTo>
                  <a:lnTo>
                    <a:pt x="16353" y="5170"/>
                  </a:lnTo>
                  <a:cubicBezTo>
                    <a:pt x="16187" y="4721"/>
                    <a:pt x="15883" y="4347"/>
                    <a:pt x="15481" y="4091"/>
                  </a:cubicBezTo>
                  <a:cubicBezTo>
                    <a:pt x="15139" y="3881"/>
                    <a:pt x="14752" y="3777"/>
                    <a:pt x="14364" y="3777"/>
                  </a:cubicBezTo>
                  <a:cubicBezTo>
                    <a:pt x="14047" y="3777"/>
                    <a:pt x="13729" y="3847"/>
                    <a:pt x="13433" y="3987"/>
                  </a:cubicBezTo>
                  <a:cubicBezTo>
                    <a:pt x="13370" y="3253"/>
                    <a:pt x="12900" y="2617"/>
                    <a:pt x="12208" y="2347"/>
                  </a:cubicBezTo>
                  <a:cubicBezTo>
                    <a:pt x="11991" y="2267"/>
                    <a:pt x="11766" y="2228"/>
                    <a:pt x="11542" y="2228"/>
                  </a:cubicBezTo>
                  <a:cubicBezTo>
                    <a:pt x="11051" y="2228"/>
                    <a:pt x="10567" y="2415"/>
                    <a:pt x="10201" y="2762"/>
                  </a:cubicBezTo>
                  <a:cubicBezTo>
                    <a:pt x="9862" y="1689"/>
                    <a:pt x="9101" y="721"/>
                    <a:pt x="8069" y="264"/>
                  </a:cubicBezTo>
                  <a:cubicBezTo>
                    <a:pt x="7667" y="89"/>
                    <a:pt x="7225" y="0"/>
                    <a:pt x="67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1"/>
            <p:cNvSpPr/>
            <p:nvPr/>
          </p:nvSpPr>
          <p:spPr>
            <a:xfrm>
              <a:off x="8376700" y="4684269"/>
              <a:ext cx="643198" cy="256823"/>
            </a:xfrm>
            <a:custGeom>
              <a:avLst/>
              <a:gdLst/>
              <a:ahLst/>
              <a:cxnLst/>
              <a:rect l="l" t="t" r="r" b="b"/>
              <a:pathLst>
                <a:path w="20665" h="8252" extrusionOk="0">
                  <a:moveTo>
                    <a:pt x="9551" y="0"/>
                  </a:moveTo>
                  <a:cubicBezTo>
                    <a:pt x="8264" y="0"/>
                    <a:pt x="7120" y="1002"/>
                    <a:pt x="6568" y="2175"/>
                  </a:cubicBezTo>
                  <a:cubicBezTo>
                    <a:pt x="6000" y="3386"/>
                    <a:pt x="5931" y="4757"/>
                    <a:pt x="5869" y="6085"/>
                  </a:cubicBezTo>
                  <a:cubicBezTo>
                    <a:pt x="5221" y="5681"/>
                    <a:pt x="4484" y="5479"/>
                    <a:pt x="3746" y="5479"/>
                  </a:cubicBezTo>
                  <a:cubicBezTo>
                    <a:pt x="3018" y="5479"/>
                    <a:pt x="2290" y="5676"/>
                    <a:pt x="1647" y="6071"/>
                  </a:cubicBezTo>
                  <a:cubicBezTo>
                    <a:pt x="858" y="6584"/>
                    <a:pt x="277" y="7352"/>
                    <a:pt x="0" y="8251"/>
                  </a:cubicBezTo>
                  <a:lnTo>
                    <a:pt x="20478" y="8251"/>
                  </a:lnTo>
                  <a:cubicBezTo>
                    <a:pt x="20540" y="8231"/>
                    <a:pt x="20602" y="8217"/>
                    <a:pt x="20664" y="8203"/>
                  </a:cubicBezTo>
                  <a:cubicBezTo>
                    <a:pt x="20595" y="7497"/>
                    <a:pt x="20138" y="6895"/>
                    <a:pt x="19488" y="6625"/>
                  </a:cubicBezTo>
                  <a:cubicBezTo>
                    <a:pt x="19271" y="6546"/>
                    <a:pt x="19046" y="6508"/>
                    <a:pt x="18823" y="6508"/>
                  </a:cubicBezTo>
                  <a:cubicBezTo>
                    <a:pt x="18360" y="6508"/>
                    <a:pt x="17905" y="6672"/>
                    <a:pt x="17550" y="6985"/>
                  </a:cubicBezTo>
                  <a:cubicBezTo>
                    <a:pt x="17730" y="5968"/>
                    <a:pt x="17156" y="4860"/>
                    <a:pt x="16222" y="4424"/>
                  </a:cubicBezTo>
                  <a:cubicBezTo>
                    <a:pt x="15918" y="4284"/>
                    <a:pt x="15586" y="4217"/>
                    <a:pt x="15254" y="4217"/>
                  </a:cubicBezTo>
                  <a:cubicBezTo>
                    <a:pt x="14555" y="4217"/>
                    <a:pt x="13853" y="4513"/>
                    <a:pt x="13398" y="5047"/>
                  </a:cubicBezTo>
                  <a:cubicBezTo>
                    <a:pt x="13170" y="3940"/>
                    <a:pt x="12934" y="2798"/>
                    <a:pt x="12360" y="1829"/>
                  </a:cubicBezTo>
                  <a:cubicBezTo>
                    <a:pt x="11779" y="853"/>
                    <a:pt x="10789" y="44"/>
                    <a:pt x="9654" y="2"/>
                  </a:cubicBezTo>
                  <a:cubicBezTo>
                    <a:pt x="9620" y="1"/>
                    <a:pt x="9585" y="0"/>
                    <a:pt x="95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2" name="Google Shape;632;p21"/>
            <p:cNvGrpSpPr/>
            <p:nvPr/>
          </p:nvGrpSpPr>
          <p:grpSpPr>
            <a:xfrm>
              <a:off x="144308" y="556851"/>
              <a:ext cx="575692" cy="776300"/>
              <a:chOff x="7364875" y="1091625"/>
              <a:chExt cx="874380" cy="1179071"/>
            </a:xfrm>
          </p:grpSpPr>
          <p:sp>
            <p:nvSpPr>
              <p:cNvPr id="633" name="Google Shape;633;p21"/>
              <p:cNvSpPr/>
              <p:nvPr/>
            </p:nvSpPr>
            <p:spPr>
              <a:xfrm>
                <a:off x="7364875" y="1091625"/>
                <a:ext cx="874380" cy="874447"/>
              </a:xfrm>
              <a:custGeom>
                <a:avLst/>
                <a:gdLst/>
                <a:ahLst/>
                <a:cxnLst/>
                <a:rect l="l" t="t" r="r" b="b"/>
                <a:pathLst>
                  <a:path w="13068" h="13069" extrusionOk="0">
                    <a:moveTo>
                      <a:pt x="4757" y="1"/>
                    </a:moveTo>
                    <a:cubicBezTo>
                      <a:pt x="4737" y="1"/>
                      <a:pt x="4716" y="1"/>
                      <a:pt x="4695" y="2"/>
                    </a:cubicBezTo>
                    <a:cubicBezTo>
                      <a:pt x="3794" y="28"/>
                      <a:pt x="2931" y="423"/>
                      <a:pt x="2238" y="994"/>
                    </a:cubicBezTo>
                    <a:cubicBezTo>
                      <a:pt x="1829" y="1325"/>
                      <a:pt x="1466" y="1720"/>
                      <a:pt x="1245" y="2200"/>
                    </a:cubicBezTo>
                    <a:cubicBezTo>
                      <a:pt x="1025" y="2673"/>
                      <a:pt x="954" y="3212"/>
                      <a:pt x="947" y="3737"/>
                    </a:cubicBezTo>
                    <a:cubicBezTo>
                      <a:pt x="947" y="4359"/>
                      <a:pt x="1031" y="4975"/>
                      <a:pt x="1200" y="5572"/>
                    </a:cubicBezTo>
                    <a:cubicBezTo>
                      <a:pt x="1362" y="6136"/>
                      <a:pt x="1609" y="6713"/>
                      <a:pt x="1479" y="7284"/>
                    </a:cubicBezTo>
                    <a:cubicBezTo>
                      <a:pt x="1369" y="7783"/>
                      <a:pt x="1005" y="8166"/>
                      <a:pt x="694" y="8581"/>
                    </a:cubicBezTo>
                    <a:cubicBezTo>
                      <a:pt x="571" y="8737"/>
                      <a:pt x="467" y="8899"/>
                      <a:pt x="376" y="9067"/>
                    </a:cubicBezTo>
                    <a:cubicBezTo>
                      <a:pt x="0" y="9846"/>
                      <a:pt x="124" y="10773"/>
                      <a:pt x="694" y="11428"/>
                    </a:cubicBezTo>
                    <a:cubicBezTo>
                      <a:pt x="1110" y="11861"/>
                      <a:pt x="1679" y="12097"/>
                      <a:pt x="2259" y="12097"/>
                    </a:cubicBezTo>
                    <a:cubicBezTo>
                      <a:pt x="2511" y="12097"/>
                      <a:pt x="2765" y="12052"/>
                      <a:pt x="3009" y="11960"/>
                    </a:cubicBezTo>
                    <a:cubicBezTo>
                      <a:pt x="3316" y="11837"/>
                      <a:pt x="3638" y="11638"/>
                      <a:pt x="3951" y="11638"/>
                    </a:cubicBezTo>
                    <a:cubicBezTo>
                      <a:pt x="4036" y="11638"/>
                      <a:pt x="4120" y="11653"/>
                      <a:pt x="4202" y="11687"/>
                    </a:cubicBezTo>
                    <a:cubicBezTo>
                      <a:pt x="4416" y="11778"/>
                      <a:pt x="4553" y="11992"/>
                      <a:pt x="4708" y="12167"/>
                    </a:cubicBezTo>
                    <a:cubicBezTo>
                      <a:pt x="5212" y="12743"/>
                      <a:pt x="5937" y="13069"/>
                      <a:pt x="6699" y="13069"/>
                    </a:cubicBezTo>
                    <a:cubicBezTo>
                      <a:pt x="6762" y="13069"/>
                      <a:pt x="6824" y="13066"/>
                      <a:pt x="6887" y="13062"/>
                    </a:cubicBezTo>
                    <a:cubicBezTo>
                      <a:pt x="7737" y="12984"/>
                      <a:pt x="8223" y="12206"/>
                      <a:pt x="8988" y="12109"/>
                    </a:cubicBezTo>
                    <a:cubicBezTo>
                      <a:pt x="9072" y="12099"/>
                      <a:pt x="9155" y="12095"/>
                      <a:pt x="9238" y="12095"/>
                    </a:cubicBezTo>
                    <a:cubicBezTo>
                      <a:pt x="9805" y="12095"/>
                      <a:pt x="10350" y="12293"/>
                      <a:pt x="10929" y="12293"/>
                    </a:cubicBezTo>
                    <a:cubicBezTo>
                      <a:pt x="11115" y="12293"/>
                      <a:pt x="11304" y="12273"/>
                      <a:pt x="11498" y="12219"/>
                    </a:cubicBezTo>
                    <a:cubicBezTo>
                      <a:pt x="12334" y="11986"/>
                      <a:pt x="13067" y="11175"/>
                      <a:pt x="12899" y="10332"/>
                    </a:cubicBezTo>
                    <a:cubicBezTo>
                      <a:pt x="12801" y="9813"/>
                      <a:pt x="12412" y="9418"/>
                      <a:pt x="12043" y="9022"/>
                    </a:cubicBezTo>
                    <a:cubicBezTo>
                      <a:pt x="11666" y="8626"/>
                      <a:pt x="11297" y="8211"/>
                      <a:pt x="11277" y="7680"/>
                    </a:cubicBezTo>
                    <a:cubicBezTo>
                      <a:pt x="11251" y="7044"/>
                      <a:pt x="11744" y="6493"/>
                      <a:pt x="11829" y="5864"/>
                    </a:cubicBezTo>
                    <a:cubicBezTo>
                      <a:pt x="11965" y="4839"/>
                      <a:pt x="10940" y="3957"/>
                      <a:pt x="9909" y="3860"/>
                    </a:cubicBezTo>
                    <a:cubicBezTo>
                      <a:pt x="9449" y="3815"/>
                      <a:pt x="8956" y="3880"/>
                      <a:pt x="8534" y="3685"/>
                    </a:cubicBezTo>
                    <a:cubicBezTo>
                      <a:pt x="7607" y="3270"/>
                      <a:pt x="7562" y="1986"/>
                      <a:pt x="7010" y="1136"/>
                    </a:cubicBezTo>
                    <a:cubicBezTo>
                      <a:pt x="6535" y="402"/>
                      <a:pt x="5633" y="1"/>
                      <a:pt x="475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34" name="Google Shape;634;p21"/>
              <p:cNvGrpSpPr/>
              <p:nvPr/>
            </p:nvGrpSpPr>
            <p:grpSpPr>
              <a:xfrm>
                <a:off x="7663423" y="1387060"/>
                <a:ext cx="222128" cy="883636"/>
                <a:chOff x="5952600" y="1765975"/>
                <a:chExt cx="55825" cy="222075"/>
              </a:xfrm>
            </p:grpSpPr>
            <p:sp>
              <p:nvSpPr>
                <p:cNvPr id="635" name="Google Shape;635;p21"/>
                <p:cNvSpPr/>
                <p:nvPr/>
              </p:nvSpPr>
              <p:spPr>
                <a:xfrm>
                  <a:off x="5978425" y="1765975"/>
                  <a:ext cx="3100" cy="22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8883" extrusionOk="0">
                      <a:moveTo>
                        <a:pt x="62" y="0"/>
                      </a:moveTo>
                      <a:cubicBezTo>
                        <a:pt x="31" y="0"/>
                        <a:pt x="0" y="22"/>
                        <a:pt x="0" y="64"/>
                      </a:cubicBezTo>
                      <a:lnTo>
                        <a:pt x="0" y="8818"/>
                      </a:lnTo>
                      <a:cubicBezTo>
                        <a:pt x="0" y="8851"/>
                        <a:pt x="26" y="8877"/>
                        <a:pt x="65" y="8883"/>
                      </a:cubicBezTo>
                      <a:cubicBezTo>
                        <a:pt x="98" y="8877"/>
                        <a:pt x="124" y="8851"/>
                        <a:pt x="124" y="8818"/>
                      </a:cubicBezTo>
                      <a:lnTo>
                        <a:pt x="124" y="64"/>
                      </a:lnTo>
                      <a:cubicBezTo>
                        <a:pt x="124" y="22"/>
                        <a:pt x="93" y="0"/>
                        <a:pt x="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21"/>
                <p:cNvSpPr/>
                <p:nvPr/>
              </p:nvSpPr>
              <p:spPr>
                <a:xfrm>
                  <a:off x="5959325" y="1782625"/>
                  <a:ext cx="42950" cy="2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8" h="1097" extrusionOk="0">
                      <a:moveTo>
                        <a:pt x="1652" y="0"/>
                      </a:moveTo>
                      <a:cubicBezTo>
                        <a:pt x="1634" y="0"/>
                        <a:pt x="1615" y="8"/>
                        <a:pt x="1601" y="27"/>
                      </a:cubicBezTo>
                      <a:lnTo>
                        <a:pt x="829" y="928"/>
                      </a:lnTo>
                      <a:lnTo>
                        <a:pt x="135" y="27"/>
                      </a:lnTo>
                      <a:cubicBezTo>
                        <a:pt x="121" y="9"/>
                        <a:pt x="103" y="1"/>
                        <a:pt x="86" y="1"/>
                      </a:cubicBezTo>
                      <a:cubicBezTo>
                        <a:pt x="41" y="1"/>
                        <a:pt x="0" y="53"/>
                        <a:pt x="38" y="105"/>
                      </a:cubicBezTo>
                      <a:lnTo>
                        <a:pt x="777" y="1071"/>
                      </a:lnTo>
                      <a:cubicBezTo>
                        <a:pt x="790" y="1084"/>
                        <a:pt x="810" y="1090"/>
                        <a:pt x="829" y="1097"/>
                      </a:cubicBezTo>
                      <a:cubicBezTo>
                        <a:pt x="842" y="1097"/>
                        <a:pt x="862" y="1084"/>
                        <a:pt x="875" y="1071"/>
                      </a:cubicBezTo>
                      <a:lnTo>
                        <a:pt x="1698" y="105"/>
                      </a:lnTo>
                      <a:cubicBezTo>
                        <a:pt x="1718" y="79"/>
                        <a:pt x="1718" y="40"/>
                        <a:pt x="1692" y="14"/>
                      </a:cubicBezTo>
                      <a:cubicBezTo>
                        <a:pt x="1680" y="5"/>
                        <a:pt x="1667" y="0"/>
                        <a:pt x="16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21"/>
                <p:cNvSpPr/>
                <p:nvPr/>
              </p:nvSpPr>
              <p:spPr>
                <a:xfrm>
                  <a:off x="5978900" y="1838125"/>
                  <a:ext cx="29525" cy="2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" h="855" extrusionOk="0">
                      <a:moveTo>
                        <a:pt x="1104" y="1"/>
                      </a:moveTo>
                      <a:cubicBezTo>
                        <a:pt x="1092" y="1"/>
                        <a:pt x="1080" y="4"/>
                        <a:pt x="1071" y="12"/>
                      </a:cubicBezTo>
                      <a:lnTo>
                        <a:pt x="46" y="744"/>
                      </a:lnTo>
                      <a:cubicBezTo>
                        <a:pt x="1" y="777"/>
                        <a:pt x="20" y="855"/>
                        <a:pt x="85" y="855"/>
                      </a:cubicBezTo>
                      <a:cubicBezTo>
                        <a:pt x="98" y="855"/>
                        <a:pt x="111" y="855"/>
                        <a:pt x="117" y="842"/>
                      </a:cubicBezTo>
                      <a:lnTo>
                        <a:pt x="1142" y="115"/>
                      </a:lnTo>
                      <a:cubicBezTo>
                        <a:pt x="1175" y="96"/>
                        <a:pt x="1181" y="57"/>
                        <a:pt x="1162" y="31"/>
                      </a:cubicBezTo>
                      <a:cubicBezTo>
                        <a:pt x="1145" y="11"/>
                        <a:pt x="1124" y="1"/>
                        <a:pt x="11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21"/>
                <p:cNvSpPr/>
                <p:nvPr/>
              </p:nvSpPr>
              <p:spPr>
                <a:xfrm>
                  <a:off x="5952600" y="1852550"/>
                  <a:ext cx="29250" cy="4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666" extrusionOk="0">
                      <a:moveTo>
                        <a:pt x="94" y="1"/>
                      </a:moveTo>
                      <a:cubicBezTo>
                        <a:pt x="47" y="1"/>
                        <a:pt x="1" y="53"/>
                        <a:pt x="41" y="102"/>
                      </a:cubicBezTo>
                      <a:lnTo>
                        <a:pt x="1040" y="1633"/>
                      </a:lnTo>
                      <a:cubicBezTo>
                        <a:pt x="1053" y="1652"/>
                        <a:pt x="1072" y="1665"/>
                        <a:pt x="1098" y="1665"/>
                      </a:cubicBezTo>
                      <a:cubicBezTo>
                        <a:pt x="1105" y="1665"/>
                        <a:pt x="1118" y="1659"/>
                        <a:pt x="1131" y="1652"/>
                      </a:cubicBezTo>
                      <a:cubicBezTo>
                        <a:pt x="1157" y="1633"/>
                        <a:pt x="1169" y="1594"/>
                        <a:pt x="1150" y="1568"/>
                      </a:cubicBezTo>
                      <a:lnTo>
                        <a:pt x="151" y="38"/>
                      </a:lnTo>
                      <a:cubicBezTo>
                        <a:pt x="137" y="11"/>
                        <a:pt x="116" y="1"/>
                        <a:pt x="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39" name="Google Shape;639;p21"/>
            <p:cNvGrpSpPr/>
            <p:nvPr/>
          </p:nvGrpSpPr>
          <p:grpSpPr>
            <a:xfrm flipH="1">
              <a:off x="8624921" y="3737201"/>
              <a:ext cx="575692" cy="776300"/>
              <a:chOff x="7364875" y="1091625"/>
              <a:chExt cx="874380" cy="1179071"/>
            </a:xfrm>
          </p:grpSpPr>
          <p:sp>
            <p:nvSpPr>
              <p:cNvPr id="640" name="Google Shape;640;p21"/>
              <p:cNvSpPr/>
              <p:nvPr/>
            </p:nvSpPr>
            <p:spPr>
              <a:xfrm>
                <a:off x="7364875" y="1091625"/>
                <a:ext cx="874380" cy="874447"/>
              </a:xfrm>
              <a:custGeom>
                <a:avLst/>
                <a:gdLst/>
                <a:ahLst/>
                <a:cxnLst/>
                <a:rect l="l" t="t" r="r" b="b"/>
                <a:pathLst>
                  <a:path w="13068" h="13069" extrusionOk="0">
                    <a:moveTo>
                      <a:pt x="4757" y="1"/>
                    </a:moveTo>
                    <a:cubicBezTo>
                      <a:pt x="4737" y="1"/>
                      <a:pt x="4716" y="1"/>
                      <a:pt x="4695" y="2"/>
                    </a:cubicBezTo>
                    <a:cubicBezTo>
                      <a:pt x="3794" y="28"/>
                      <a:pt x="2931" y="423"/>
                      <a:pt x="2238" y="994"/>
                    </a:cubicBezTo>
                    <a:cubicBezTo>
                      <a:pt x="1829" y="1325"/>
                      <a:pt x="1466" y="1720"/>
                      <a:pt x="1245" y="2200"/>
                    </a:cubicBezTo>
                    <a:cubicBezTo>
                      <a:pt x="1025" y="2673"/>
                      <a:pt x="954" y="3212"/>
                      <a:pt x="947" y="3737"/>
                    </a:cubicBezTo>
                    <a:cubicBezTo>
                      <a:pt x="947" y="4359"/>
                      <a:pt x="1031" y="4975"/>
                      <a:pt x="1200" y="5572"/>
                    </a:cubicBezTo>
                    <a:cubicBezTo>
                      <a:pt x="1362" y="6136"/>
                      <a:pt x="1609" y="6713"/>
                      <a:pt x="1479" y="7284"/>
                    </a:cubicBezTo>
                    <a:cubicBezTo>
                      <a:pt x="1369" y="7783"/>
                      <a:pt x="1005" y="8166"/>
                      <a:pt x="694" y="8581"/>
                    </a:cubicBezTo>
                    <a:cubicBezTo>
                      <a:pt x="571" y="8737"/>
                      <a:pt x="467" y="8899"/>
                      <a:pt x="376" y="9067"/>
                    </a:cubicBezTo>
                    <a:cubicBezTo>
                      <a:pt x="0" y="9846"/>
                      <a:pt x="124" y="10773"/>
                      <a:pt x="694" y="11428"/>
                    </a:cubicBezTo>
                    <a:cubicBezTo>
                      <a:pt x="1110" y="11861"/>
                      <a:pt x="1679" y="12097"/>
                      <a:pt x="2259" y="12097"/>
                    </a:cubicBezTo>
                    <a:cubicBezTo>
                      <a:pt x="2511" y="12097"/>
                      <a:pt x="2765" y="12052"/>
                      <a:pt x="3009" y="11960"/>
                    </a:cubicBezTo>
                    <a:cubicBezTo>
                      <a:pt x="3316" y="11837"/>
                      <a:pt x="3638" y="11638"/>
                      <a:pt x="3951" y="11638"/>
                    </a:cubicBezTo>
                    <a:cubicBezTo>
                      <a:pt x="4036" y="11638"/>
                      <a:pt x="4120" y="11653"/>
                      <a:pt x="4202" y="11687"/>
                    </a:cubicBezTo>
                    <a:cubicBezTo>
                      <a:pt x="4416" y="11778"/>
                      <a:pt x="4553" y="11992"/>
                      <a:pt x="4708" y="12167"/>
                    </a:cubicBezTo>
                    <a:cubicBezTo>
                      <a:pt x="5212" y="12743"/>
                      <a:pt x="5937" y="13069"/>
                      <a:pt x="6699" y="13069"/>
                    </a:cubicBezTo>
                    <a:cubicBezTo>
                      <a:pt x="6762" y="13069"/>
                      <a:pt x="6824" y="13066"/>
                      <a:pt x="6887" y="13062"/>
                    </a:cubicBezTo>
                    <a:cubicBezTo>
                      <a:pt x="7737" y="12984"/>
                      <a:pt x="8223" y="12206"/>
                      <a:pt x="8988" y="12109"/>
                    </a:cubicBezTo>
                    <a:cubicBezTo>
                      <a:pt x="9072" y="12099"/>
                      <a:pt x="9155" y="12095"/>
                      <a:pt x="9238" y="12095"/>
                    </a:cubicBezTo>
                    <a:cubicBezTo>
                      <a:pt x="9805" y="12095"/>
                      <a:pt x="10350" y="12293"/>
                      <a:pt x="10929" y="12293"/>
                    </a:cubicBezTo>
                    <a:cubicBezTo>
                      <a:pt x="11115" y="12293"/>
                      <a:pt x="11304" y="12273"/>
                      <a:pt x="11498" y="12219"/>
                    </a:cubicBezTo>
                    <a:cubicBezTo>
                      <a:pt x="12334" y="11986"/>
                      <a:pt x="13067" y="11175"/>
                      <a:pt x="12899" y="10332"/>
                    </a:cubicBezTo>
                    <a:cubicBezTo>
                      <a:pt x="12801" y="9813"/>
                      <a:pt x="12412" y="9418"/>
                      <a:pt x="12043" y="9022"/>
                    </a:cubicBezTo>
                    <a:cubicBezTo>
                      <a:pt x="11666" y="8626"/>
                      <a:pt x="11297" y="8211"/>
                      <a:pt x="11277" y="7680"/>
                    </a:cubicBezTo>
                    <a:cubicBezTo>
                      <a:pt x="11251" y="7044"/>
                      <a:pt x="11744" y="6493"/>
                      <a:pt x="11829" y="5864"/>
                    </a:cubicBezTo>
                    <a:cubicBezTo>
                      <a:pt x="11965" y="4839"/>
                      <a:pt x="10940" y="3957"/>
                      <a:pt x="9909" y="3860"/>
                    </a:cubicBezTo>
                    <a:cubicBezTo>
                      <a:pt x="9449" y="3815"/>
                      <a:pt x="8956" y="3880"/>
                      <a:pt x="8534" y="3685"/>
                    </a:cubicBezTo>
                    <a:cubicBezTo>
                      <a:pt x="7607" y="3270"/>
                      <a:pt x="7562" y="1986"/>
                      <a:pt x="7010" y="1136"/>
                    </a:cubicBezTo>
                    <a:cubicBezTo>
                      <a:pt x="6535" y="402"/>
                      <a:pt x="5633" y="1"/>
                      <a:pt x="475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41" name="Google Shape;641;p21"/>
              <p:cNvGrpSpPr/>
              <p:nvPr/>
            </p:nvGrpSpPr>
            <p:grpSpPr>
              <a:xfrm>
                <a:off x="7663423" y="1387060"/>
                <a:ext cx="222128" cy="883636"/>
                <a:chOff x="5952600" y="1765975"/>
                <a:chExt cx="55825" cy="222075"/>
              </a:xfrm>
            </p:grpSpPr>
            <p:sp>
              <p:nvSpPr>
                <p:cNvPr id="642" name="Google Shape;642;p21"/>
                <p:cNvSpPr/>
                <p:nvPr/>
              </p:nvSpPr>
              <p:spPr>
                <a:xfrm>
                  <a:off x="5978425" y="1765975"/>
                  <a:ext cx="3100" cy="22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8883" extrusionOk="0">
                      <a:moveTo>
                        <a:pt x="62" y="0"/>
                      </a:moveTo>
                      <a:cubicBezTo>
                        <a:pt x="31" y="0"/>
                        <a:pt x="0" y="22"/>
                        <a:pt x="0" y="64"/>
                      </a:cubicBezTo>
                      <a:lnTo>
                        <a:pt x="0" y="8818"/>
                      </a:lnTo>
                      <a:cubicBezTo>
                        <a:pt x="0" y="8851"/>
                        <a:pt x="26" y="8877"/>
                        <a:pt x="65" y="8883"/>
                      </a:cubicBezTo>
                      <a:cubicBezTo>
                        <a:pt x="98" y="8877"/>
                        <a:pt x="124" y="8851"/>
                        <a:pt x="124" y="8818"/>
                      </a:cubicBezTo>
                      <a:lnTo>
                        <a:pt x="124" y="64"/>
                      </a:lnTo>
                      <a:cubicBezTo>
                        <a:pt x="124" y="22"/>
                        <a:pt x="93" y="0"/>
                        <a:pt x="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21"/>
                <p:cNvSpPr/>
                <p:nvPr/>
              </p:nvSpPr>
              <p:spPr>
                <a:xfrm>
                  <a:off x="5959325" y="1782625"/>
                  <a:ext cx="42950" cy="2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8" h="1097" extrusionOk="0">
                      <a:moveTo>
                        <a:pt x="1652" y="0"/>
                      </a:moveTo>
                      <a:cubicBezTo>
                        <a:pt x="1634" y="0"/>
                        <a:pt x="1615" y="8"/>
                        <a:pt x="1601" y="27"/>
                      </a:cubicBezTo>
                      <a:lnTo>
                        <a:pt x="829" y="928"/>
                      </a:lnTo>
                      <a:lnTo>
                        <a:pt x="135" y="27"/>
                      </a:lnTo>
                      <a:cubicBezTo>
                        <a:pt x="121" y="9"/>
                        <a:pt x="103" y="1"/>
                        <a:pt x="86" y="1"/>
                      </a:cubicBezTo>
                      <a:cubicBezTo>
                        <a:pt x="41" y="1"/>
                        <a:pt x="0" y="53"/>
                        <a:pt x="38" y="105"/>
                      </a:cubicBezTo>
                      <a:lnTo>
                        <a:pt x="777" y="1071"/>
                      </a:lnTo>
                      <a:cubicBezTo>
                        <a:pt x="790" y="1084"/>
                        <a:pt x="810" y="1090"/>
                        <a:pt x="829" y="1097"/>
                      </a:cubicBezTo>
                      <a:cubicBezTo>
                        <a:pt x="842" y="1097"/>
                        <a:pt x="862" y="1084"/>
                        <a:pt x="875" y="1071"/>
                      </a:cubicBezTo>
                      <a:lnTo>
                        <a:pt x="1698" y="105"/>
                      </a:lnTo>
                      <a:cubicBezTo>
                        <a:pt x="1718" y="79"/>
                        <a:pt x="1718" y="40"/>
                        <a:pt x="1692" y="14"/>
                      </a:cubicBezTo>
                      <a:cubicBezTo>
                        <a:pt x="1680" y="5"/>
                        <a:pt x="1667" y="0"/>
                        <a:pt x="16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21"/>
                <p:cNvSpPr/>
                <p:nvPr/>
              </p:nvSpPr>
              <p:spPr>
                <a:xfrm>
                  <a:off x="5978900" y="1838125"/>
                  <a:ext cx="29525" cy="2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" h="855" extrusionOk="0">
                      <a:moveTo>
                        <a:pt x="1104" y="1"/>
                      </a:moveTo>
                      <a:cubicBezTo>
                        <a:pt x="1092" y="1"/>
                        <a:pt x="1080" y="4"/>
                        <a:pt x="1071" y="12"/>
                      </a:cubicBezTo>
                      <a:lnTo>
                        <a:pt x="46" y="744"/>
                      </a:lnTo>
                      <a:cubicBezTo>
                        <a:pt x="1" y="777"/>
                        <a:pt x="20" y="855"/>
                        <a:pt x="85" y="855"/>
                      </a:cubicBezTo>
                      <a:cubicBezTo>
                        <a:pt x="98" y="855"/>
                        <a:pt x="111" y="855"/>
                        <a:pt x="117" y="842"/>
                      </a:cubicBezTo>
                      <a:lnTo>
                        <a:pt x="1142" y="115"/>
                      </a:lnTo>
                      <a:cubicBezTo>
                        <a:pt x="1175" y="96"/>
                        <a:pt x="1181" y="57"/>
                        <a:pt x="1162" y="31"/>
                      </a:cubicBezTo>
                      <a:cubicBezTo>
                        <a:pt x="1145" y="11"/>
                        <a:pt x="1124" y="1"/>
                        <a:pt x="11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21"/>
                <p:cNvSpPr/>
                <p:nvPr/>
              </p:nvSpPr>
              <p:spPr>
                <a:xfrm>
                  <a:off x="5952600" y="1852550"/>
                  <a:ext cx="29250" cy="4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666" extrusionOk="0">
                      <a:moveTo>
                        <a:pt x="94" y="1"/>
                      </a:moveTo>
                      <a:cubicBezTo>
                        <a:pt x="47" y="1"/>
                        <a:pt x="1" y="53"/>
                        <a:pt x="41" y="102"/>
                      </a:cubicBezTo>
                      <a:lnTo>
                        <a:pt x="1040" y="1633"/>
                      </a:lnTo>
                      <a:cubicBezTo>
                        <a:pt x="1053" y="1652"/>
                        <a:pt x="1072" y="1665"/>
                        <a:pt x="1098" y="1665"/>
                      </a:cubicBezTo>
                      <a:cubicBezTo>
                        <a:pt x="1105" y="1665"/>
                        <a:pt x="1118" y="1659"/>
                        <a:pt x="1131" y="1652"/>
                      </a:cubicBezTo>
                      <a:cubicBezTo>
                        <a:pt x="1157" y="1633"/>
                        <a:pt x="1169" y="1594"/>
                        <a:pt x="1150" y="1568"/>
                      </a:cubicBezTo>
                      <a:lnTo>
                        <a:pt x="151" y="38"/>
                      </a:lnTo>
                      <a:cubicBezTo>
                        <a:pt x="137" y="11"/>
                        <a:pt x="116" y="1"/>
                        <a:pt x="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46" name="Google Shape;646;p21"/>
            <p:cNvGrpSpPr/>
            <p:nvPr/>
          </p:nvGrpSpPr>
          <p:grpSpPr>
            <a:xfrm>
              <a:off x="2093166" y="4711026"/>
              <a:ext cx="643191" cy="219737"/>
              <a:chOff x="6203925" y="2207350"/>
              <a:chExt cx="241275" cy="82425"/>
            </a:xfrm>
          </p:grpSpPr>
          <p:sp>
            <p:nvSpPr>
              <p:cNvPr id="647" name="Google Shape;647;p21"/>
              <p:cNvSpPr/>
              <p:nvPr/>
            </p:nvSpPr>
            <p:spPr>
              <a:xfrm>
                <a:off x="6203925" y="2207350"/>
                <a:ext cx="141550" cy="82425"/>
              </a:xfrm>
              <a:custGeom>
                <a:avLst/>
                <a:gdLst/>
                <a:ahLst/>
                <a:cxnLst/>
                <a:rect l="l" t="t" r="r" b="b"/>
                <a:pathLst>
                  <a:path w="5662" h="3297" extrusionOk="0">
                    <a:moveTo>
                      <a:pt x="2890" y="1"/>
                    </a:moveTo>
                    <a:cubicBezTo>
                      <a:pt x="2712" y="1"/>
                      <a:pt x="2534" y="77"/>
                      <a:pt x="2413" y="229"/>
                    </a:cubicBezTo>
                    <a:lnTo>
                      <a:pt x="27" y="3192"/>
                    </a:lnTo>
                    <a:cubicBezTo>
                      <a:pt x="1" y="3218"/>
                      <a:pt x="7" y="3257"/>
                      <a:pt x="33" y="3277"/>
                    </a:cubicBezTo>
                    <a:cubicBezTo>
                      <a:pt x="44" y="3288"/>
                      <a:pt x="60" y="3293"/>
                      <a:pt x="75" y="3293"/>
                    </a:cubicBezTo>
                    <a:cubicBezTo>
                      <a:pt x="94" y="3293"/>
                      <a:pt x="113" y="3285"/>
                      <a:pt x="124" y="3270"/>
                    </a:cubicBezTo>
                    <a:lnTo>
                      <a:pt x="2510" y="307"/>
                    </a:lnTo>
                    <a:cubicBezTo>
                      <a:pt x="2608" y="185"/>
                      <a:pt x="2749" y="123"/>
                      <a:pt x="2889" y="123"/>
                    </a:cubicBezTo>
                    <a:cubicBezTo>
                      <a:pt x="3018" y="123"/>
                      <a:pt x="3147" y="175"/>
                      <a:pt x="3243" y="281"/>
                    </a:cubicBezTo>
                    <a:lnTo>
                      <a:pt x="5532" y="3270"/>
                    </a:lnTo>
                    <a:cubicBezTo>
                      <a:pt x="5544" y="3289"/>
                      <a:pt x="5562" y="3295"/>
                      <a:pt x="5581" y="3296"/>
                    </a:cubicBezTo>
                    <a:lnTo>
                      <a:pt x="5581" y="3296"/>
                    </a:lnTo>
                    <a:cubicBezTo>
                      <a:pt x="5631" y="3294"/>
                      <a:pt x="5661" y="3237"/>
                      <a:pt x="5629" y="3199"/>
                    </a:cubicBezTo>
                    <a:lnTo>
                      <a:pt x="3340" y="196"/>
                    </a:lnTo>
                    <a:cubicBezTo>
                      <a:pt x="3219" y="66"/>
                      <a:pt x="3054" y="1"/>
                      <a:pt x="2890" y="1"/>
                    </a:cubicBezTo>
                    <a:close/>
                    <a:moveTo>
                      <a:pt x="5581" y="3296"/>
                    </a:moveTo>
                    <a:lnTo>
                      <a:pt x="5581" y="3296"/>
                    </a:lnTo>
                    <a:cubicBezTo>
                      <a:pt x="5580" y="3296"/>
                      <a:pt x="5579" y="3296"/>
                      <a:pt x="5578" y="3296"/>
                    </a:cubicBezTo>
                    <a:lnTo>
                      <a:pt x="5584" y="3296"/>
                    </a:lnTo>
                    <a:cubicBezTo>
                      <a:pt x="5583" y="3296"/>
                      <a:pt x="5582" y="3296"/>
                      <a:pt x="5581" y="32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21"/>
              <p:cNvSpPr/>
              <p:nvPr/>
            </p:nvSpPr>
            <p:spPr>
              <a:xfrm>
                <a:off x="6249800" y="2230550"/>
                <a:ext cx="53050" cy="22575"/>
              </a:xfrm>
              <a:custGeom>
                <a:avLst/>
                <a:gdLst/>
                <a:ahLst/>
                <a:cxnLst/>
                <a:rect l="l" t="t" r="r" b="b"/>
                <a:pathLst>
                  <a:path w="2122" h="903" extrusionOk="0">
                    <a:moveTo>
                      <a:pt x="71" y="0"/>
                    </a:moveTo>
                    <a:cubicBezTo>
                      <a:pt x="67" y="0"/>
                      <a:pt x="63" y="1"/>
                      <a:pt x="59" y="1"/>
                    </a:cubicBezTo>
                    <a:cubicBezTo>
                      <a:pt x="27" y="1"/>
                      <a:pt x="1" y="34"/>
                      <a:pt x="1" y="66"/>
                    </a:cubicBezTo>
                    <a:lnTo>
                      <a:pt x="20" y="235"/>
                    </a:lnTo>
                    <a:cubicBezTo>
                      <a:pt x="20" y="300"/>
                      <a:pt x="33" y="481"/>
                      <a:pt x="182" y="520"/>
                    </a:cubicBezTo>
                    <a:cubicBezTo>
                      <a:pt x="199" y="525"/>
                      <a:pt x="215" y="527"/>
                      <a:pt x="232" y="527"/>
                    </a:cubicBezTo>
                    <a:cubicBezTo>
                      <a:pt x="308" y="527"/>
                      <a:pt x="387" y="477"/>
                      <a:pt x="461" y="371"/>
                    </a:cubicBezTo>
                    <a:cubicBezTo>
                      <a:pt x="507" y="319"/>
                      <a:pt x="546" y="261"/>
                      <a:pt x="597" y="254"/>
                    </a:cubicBezTo>
                    <a:cubicBezTo>
                      <a:pt x="602" y="253"/>
                      <a:pt x="607" y="253"/>
                      <a:pt x="611" y="253"/>
                    </a:cubicBezTo>
                    <a:cubicBezTo>
                      <a:pt x="688" y="253"/>
                      <a:pt x="743" y="357"/>
                      <a:pt x="786" y="449"/>
                    </a:cubicBezTo>
                    <a:cubicBezTo>
                      <a:pt x="857" y="585"/>
                      <a:pt x="954" y="715"/>
                      <a:pt x="1064" y="825"/>
                    </a:cubicBezTo>
                    <a:cubicBezTo>
                      <a:pt x="1097" y="870"/>
                      <a:pt x="1155" y="896"/>
                      <a:pt x="1214" y="903"/>
                    </a:cubicBezTo>
                    <a:cubicBezTo>
                      <a:pt x="1226" y="903"/>
                      <a:pt x="1246" y="903"/>
                      <a:pt x="1265" y="890"/>
                    </a:cubicBezTo>
                    <a:cubicBezTo>
                      <a:pt x="1304" y="870"/>
                      <a:pt x="1343" y="838"/>
                      <a:pt x="1356" y="792"/>
                    </a:cubicBezTo>
                    <a:cubicBezTo>
                      <a:pt x="1389" y="715"/>
                      <a:pt x="1408" y="637"/>
                      <a:pt x="1421" y="559"/>
                    </a:cubicBezTo>
                    <a:cubicBezTo>
                      <a:pt x="1428" y="494"/>
                      <a:pt x="1440" y="436"/>
                      <a:pt x="1460" y="377"/>
                    </a:cubicBezTo>
                    <a:cubicBezTo>
                      <a:pt x="1494" y="287"/>
                      <a:pt x="1577" y="196"/>
                      <a:pt x="1658" y="196"/>
                    </a:cubicBezTo>
                    <a:cubicBezTo>
                      <a:pt x="1670" y="196"/>
                      <a:pt x="1682" y="198"/>
                      <a:pt x="1693" y="202"/>
                    </a:cubicBezTo>
                    <a:cubicBezTo>
                      <a:pt x="1726" y="209"/>
                      <a:pt x="1752" y="228"/>
                      <a:pt x="1778" y="248"/>
                    </a:cubicBezTo>
                    <a:cubicBezTo>
                      <a:pt x="1810" y="267"/>
                      <a:pt x="1849" y="287"/>
                      <a:pt x="1888" y="300"/>
                    </a:cubicBezTo>
                    <a:cubicBezTo>
                      <a:pt x="1907" y="307"/>
                      <a:pt x="1928" y="311"/>
                      <a:pt x="1948" y="311"/>
                    </a:cubicBezTo>
                    <a:cubicBezTo>
                      <a:pt x="1996" y="311"/>
                      <a:pt x="2044" y="291"/>
                      <a:pt x="2076" y="254"/>
                    </a:cubicBezTo>
                    <a:cubicBezTo>
                      <a:pt x="2115" y="215"/>
                      <a:pt x="2121" y="163"/>
                      <a:pt x="2102" y="118"/>
                    </a:cubicBezTo>
                    <a:cubicBezTo>
                      <a:pt x="2092" y="94"/>
                      <a:pt x="2072" y="81"/>
                      <a:pt x="2049" y="81"/>
                    </a:cubicBezTo>
                    <a:cubicBezTo>
                      <a:pt x="2041" y="81"/>
                      <a:pt x="2032" y="82"/>
                      <a:pt x="2024" y="86"/>
                    </a:cubicBezTo>
                    <a:cubicBezTo>
                      <a:pt x="1992" y="99"/>
                      <a:pt x="1972" y="131"/>
                      <a:pt x="1992" y="163"/>
                    </a:cubicBezTo>
                    <a:cubicBezTo>
                      <a:pt x="1977" y="178"/>
                      <a:pt x="1959" y="185"/>
                      <a:pt x="1942" y="185"/>
                    </a:cubicBezTo>
                    <a:cubicBezTo>
                      <a:pt x="1937" y="185"/>
                      <a:pt x="1932" y="184"/>
                      <a:pt x="1927" y="183"/>
                    </a:cubicBezTo>
                    <a:cubicBezTo>
                      <a:pt x="1894" y="170"/>
                      <a:pt x="1868" y="157"/>
                      <a:pt x="1843" y="137"/>
                    </a:cubicBezTo>
                    <a:cubicBezTo>
                      <a:pt x="1810" y="112"/>
                      <a:pt x="1771" y="92"/>
                      <a:pt x="1732" y="79"/>
                    </a:cubicBezTo>
                    <a:cubicBezTo>
                      <a:pt x="1710" y="73"/>
                      <a:pt x="1688" y="71"/>
                      <a:pt x="1666" y="71"/>
                    </a:cubicBezTo>
                    <a:cubicBezTo>
                      <a:pt x="1519" y="71"/>
                      <a:pt x="1393" y="197"/>
                      <a:pt x="1337" y="338"/>
                    </a:cubicBezTo>
                    <a:cubicBezTo>
                      <a:pt x="1317" y="403"/>
                      <a:pt x="1304" y="468"/>
                      <a:pt x="1291" y="533"/>
                    </a:cubicBezTo>
                    <a:cubicBezTo>
                      <a:pt x="1285" y="604"/>
                      <a:pt x="1265" y="676"/>
                      <a:pt x="1239" y="741"/>
                    </a:cubicBezTo>
                    <a:cubicBezTo>
                      <a:pt x="1226" y="773"/>
                      <a:pt x="1220" y="773"/>
                      <a:pt x="1220" y="779"/>
                    </a:cubicBezTo>
                    <a:cubicBezTo>
                      <a:pt x="1214" y="779"/>
                      <a:pt x="1194" y="773"/>
                      <a:pt x="1155" y="741"/>
                    </a:cubicBezTo>
                    <a:cubicBezTo>
                      <a:pt x="1058" y="637"/>
                      <a:pt x="967" y="520"/>
                      <a:pt x="902" y="390"/>
                    </a:cubicBezTo>
                    <a:cubicBezTo>
                      <a:pt x="853" y="298"/>
                      <a:pt x="769" y="130"/>
                      <a:pt x="616" y="130"/>
                    </a:cubicBezTo>
                    <a:cubicBezTo>
                      <a:pt x="608" y="130"/>
                      <a:pt x="599" y="130"/>
                      <a:pt x="591" y="131"/>
                    </a:cubicBezTo>
                    <a:cubicBezTo>
                      <a:pt x="487" y="137"/>
                      <a:pt x="416" y="228"/>
                      <a:pt x="358" y="306"/>
                    </a:cubicBezTo>
                    <a:cubicBezTo>
                      <a:pt x="340" y="329"/>
                      <a:pt x="286" y="400"/>
                      <a:pt x="233" y="400"/>
                    </a:cubicBezTo>
                    <a:cubicBezTo>
                      <a:pt x="227" y="400"/>
                      <a:pt x="221" y="399"/>
                      <a:pt x="215" y="397"/>
                    </a:cubicBezTo>
                    <a:cubicBezTo>
                      <a:pt x="176" y="390"/>
                      <a:pt x="150" y="332"/>
                      <a:pt x="144" y="228"/>
                    </a:cubicBezTo>
                    <a:lnTo>
                      <a:pt x="131" y="53"/>
                    </a:lnTo>
                    <a:cubicBezTo>
                      <a:pt x="125" y="24"/>
                      <a:pt x="103" y="0"/>
                      <a:pt x="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21"/>
              <p:cNvSpPr/>
              <p:nvPr/>
            </p:nvSpPr>
            <p:spPr>
              <a:xfrm>
                <a:off x="6322950" y="2207350"/>
                <a:ext cx="122250" cy="82425"/>
              </a:xfrm>
              <a:custGeom>
                <a:avLst/>
                <a:gdLst/>
                <a:ahLst/>
                <a:cxnLst/>
                <a:rect l="l" t="t" r="r" b="b"/>
                <a:pathLst>
                  <a:path w="4890" h="3297" extrusionOk="0">
                    <a:moveTo>
                      <a:pt x="2130" y="1"/>
                    </a:moveTo>
                    <a:cubicBezTo>
                      <a:pt x="1952" y="1"/>
                      <a:pt x="1775" y="77"/>
                      <a:pt x="1653" y="229"/>
                    </a:cubicBezTo>
                    <a:lnTo>
                      <a:pt x="38" y="2233"/>
                    </a:lnTo>
                    <a:cubicBezTo>
                      <a:pt x="0" y="2280"/>
                      <a:pt x="43" y="2335"/>
                      <a:pt x="88" y="2335"/>
                    </a:cubicBezTo>
                    <a:cubicBezTo>
                      <a:pt x="105" y="2335"/>
                      <a:pt x="122" y="2328"/>
                      <a:pt x="136" y="2311"/>
                    </a:cubicBezTo>
                    <a:lnTo>
                      <a:pt x="1744" y="307"/>
                    </a:lnTo>
                    <a:cubicBezTo>
                      <a:pt x="1842" y="185"/>
                      <a:pt x="1982" y="123"/>
                      <a:pt x="2124" y="123"/>
                    </a:cubicBezTo>
                    <a:cubicBezTo>
                      <a:pt x="2253" y="123"/>
                      <a:pt x="2384" y="175"/>
                      <a:pt x="2483" y="281"/>
                    </a:cubicBezTo>
                    <a:lnTo>
                      <a:pt x="4766" y="3270"/>
                    </a:lnTo>
                    <a:cubicBezTo>
                      <a:pt x="4779" y="3290"/>
                      <a:pt x="4798" y="3296"/>
                      <a:pt x="4818" y="3296"/>
                    </a:cubicBezTo>
                    <a:cubicBezTo>
                      <a:pt x="4831" y="3296"/>
                      <a:pt x="4844" y="3296"/>
                      <a:pt x="4857" y="3283"/>
                    </a:cubicBezTo>
                    <a:cubicBezTo>
                      <a:pt x="4883" y="3264"/>
                      <a:pt x="4889" y="3225"/>
                      <a:pt x="4870" y="3199"/>
                    </a:cubicBezTo>
                    <a:lnTo>
                      <a:pt x="2580" y="196"/>
                    </a:lnTo>
                    <a:cubicBezTo>
                      <a:pt x="2459" y="66"/>
                      <a:pt x="2294" y="1"/>
                      <a:pt x="21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21"/>
              <p:cNvSpPr/>
              <p:nvPr/>
            </p:nvSpPr>
            <p:spPr>
              <a:xfrm>
                <a:off x="6349675" y="2230550"/>
                <a:ext cx="53200" cy="22575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903" extrusionOk="0">
                    <a:moveTo>
                      <a:pt x="75" y="0"/>
                    </a:moveTo>
                    <a:cubicBezTo>
                      <a:pt x="72" y="0"/>
                      <a:pt x="69" y="1"/>
                      <a:pt x="65" y="1"/>
                    </a:cubicBezTo>
                    <a:cubicBezTo>
                      <a:pt x="26" y="1"/>
                      <a:pt x="0" y="34"/>
                      <a:pt x="7" y="66"/>
                    </a:cubicBezTo>
                    <a:lnTo>
                      <a:pt x="20" y="235"/>
                    </a:lnTo>
                    <a:cubicBezTo>
                      <a:pt x="20" y="300"/>
                      <a:pt x="39" y="481"/>
                      <a:pt x="182" y="520"/>
                    </a:cubicBezTo>
                    <a:cubicBezTo>
                      <a:pt x="198" y="525"/>
                      <a:pt x="215" y="527"/>
                      <a:pt x="232" y="527"/>
                    </a:cubicBezTo>
                    <a:cubicBezTo>
                      <a:pt x="308" y="527"/>
                      <a:pt x="388" y="478"/>
                      <a:pt x="467" y="377"/>
                    </a:cubicBezTo>
                    <a:cubicBezTo>
                      <a:pt x="506" y="319"/>
                      <a:pt x="552" y="261"/>
                      <a:pt x="604" y="254"/>
                    </a:cubicBezTo>
                    <a:cubicBezTo>
                      <a:pt x="607" y="253"/>
                      <a:pt x="611" y="253"/>
                      <a:pt x="615" y="253"/>
                    </a:cubicBezTo>
                    <a:cubicBezTo>
                      <a:pt x="682" y="253"/>
                      <a:pt x="743" y="357"/>
                      <a:pt x="792" y="449"/>
                    </a:cubicBezTo>
                    <a:cubicBezTo>
                      <a:pt x="863" y="585"/>
                      <a:pt x="954" y="715"/>
                      <a:pt x="1064" y="825"/>
                    </a:cubicBezTo>
                    <a:cubicBezTo>
                      <a:pt x="1103" y="870"/>
                      <a:pt x="1155" y="896"/>
                      <a:pt x="1213" y="903"/>
                    </a:cubicBezTo>
                    <a:cubicBezTo>
                      <a:pt x="1226" y="903"/>
                      <a:pt x="1246" y="896"/>
                      <a:pt x="1259" y="890"/>
                    </a:cubicBezTo>
                    <a:cubicBezTo>
                      <a:pt x="1304" y="877"/>
                      <a:pt x="1343" y="838"/>
                      <a:pt x="1356" y="792"/>
                    </a:cubicBezTo>
                    <a:cubicBezTo>
                      <a:pt x="1388" y="715"/>
                      <a:pt x="1408" y="637"/>
                      <a:pt x="1421" y="559"/>
                    </a:cubicBezTo>
                    <a:cubicBezTo>
                      <a:pt x="1427" y="494"/>
                      <a:pt x="1447" y="436"/>
                      <a:pt x="1460" y="377"/>
                    </a:cubicBezTo>
                    <a:cubicBezTo>
                      <a:pt x="1494" y="287"/>
                      <a:pt x="1577" y="196"/>
                      <a:pt x="1662" y="196"/>
                    </a:cubicBezTo>
                    <a:cubicBezTo>
                      <a:pt x="1675" y="196"/>
                      <a:pt x="1687" y="198"/>
                      <a:pt x="1700" y="202"/>
                    </a:cubicBezTo>
                    <a:cubicBezTo>
                      <a:pt x="1725" y="209"/>
                      <a:pt x="1751" y="228"/>
                      <a:pt x="1777" y="241"/>
                    </a:cubicBezTo>
                    <a:cubicBezTo>
                      <a:pt x="1810" y="267"/>
                      <a:pt x="1849" y="287"/>
                      <a:pt x="1888" y="300"/>
                    </a:cubicBezTo>
                    <a:cubicBezTo>
                      <a:pt x="1909" y="307"/>
                      <a:pt x="1930" y="311"/>
                      <a:pt x="1951" y="311"/>
                    </a:cubicBezTo>
                    <a:cubicBezTo>
                      <a:pt x="2000" y="311"/>
                      <a:pt x="2046" y="291"/>
                      <a:pt x="2082" y="254"/>
                    </a:cubicBezTo>
                    <a:cubicBezTo>
                      <a:pt x="2115" y="215"/>
                      <a:pt x="2127" y="163"/>
                      <a:pt x="2108" y="118"/>
                    </a:cubicBezTo>
                    <a:cubicBezTo>
                      <a:pt x="2098" y="94"/>
                      <a:pt x="2075" y="81"/>
                      <a:pt x="2050" y="81"/>
                    </a:cubicBezTo>
                    <a:cubicBezTo>
                      <a:pt x="2041" y="81"/>
                      <a:pt x="2032" y="82"/>
                      <a:pt x="2024" y="86"/>
                    </a:cubicBezTo>
                    <a:cubicBezTo>
                      <a:pt x="1991" y="99"/>
                      <a:pt x="1978" y="131"/>
                      <a:pt x="1991" y="163"/>
                    </a:cubicBezTo>
                    <a:cubicBezTo>
                      <a:pt x="1977" y="178"/>
                      <a:pt x="1962" y="185"/>
                      <a:pt x="1945" y="185"/>
                    </a:cubicBezTo>
                    <a:cubicBezTo>
                      <a:pt x="1939" y="185"/>
                      <a:pt x="1933" y="184"/>
                      <a:pt x="1926" y="183"/>
                    </a:cubicBezTo>
                    <a:cubicBezTo>
                      <a:pt x="1901" y="170"/>
                      <a:pt x="1868" y="157"/>
                      <a:pt x="1849" y="137"/>
                    </a:cubicBezTo>
                    <a:cubicBezTo>
                      <a:pt x="1810" y="112"/>
                      <a:pt x="1771" y="92"/>
                      <a:pt x="1732" y="79"/>
                    </a:cubicBezTo>
                    <a:cubicBezTo>
                      <a:pt x="1710" y="73"/>
                      <a:pt x="1689" y="71"/>
                      <a:pt x="1668" y="71"/>
                    </a:cubicBezTo>
                    <a:cubicBezTo>
                      <a:pt x="1524" y="71"/>
                      <a:pt x="1394" y="197"/>
                      <a:pt x="1343" y="338"/>
                    </a:cubicBezTo>
                    <a:cubicBezTo>
                      <a:pt x="1317" y="403"/>
                      <a:pt x="1304" y="468"/>
                      <a:pt x="1291" y="533"/>
                    </a:cubicBezTo>
                    <a:cubicBezTo>
                      <a:pt x="1284" y="604"/>
                      <a:pt x="1265" y="676"/>
                      <a:pt x="1239" y="741"/>
                    </a:cubicBezTo>
                    <a:cubicBezTo>
                      <a:pt x="1226" y="773"/>
                      <a:pt x="1220" y="773"/>
                      <a:pt x="1220" y="779"/>
                    </a:cubicBezTo>
                    <a:cubicBezTo>
                      <a:pt x="1213" y="779"/>
                      <a:pt x="1194" y="773"/>
                      <a:pt x="1155" y="741"/>
                    </a:cubicBezTo>
                    <a:cubicBezTo>
                      <a:pt x="1058" y="637"/>
                      <a:pt x="973" y="520"/>
                      <a:pt x="908" y="390"/>
                    </a:cubicBezTo>
                    <a:cubicBezTo>
                      <a:pt x="852" y="290"/>
                      <a:pt x="766" y="124"/>
                      <a:pt x="608" y="124"/>
                    </a:cubicBezTo>
                    <a:cubicBezTo>
                      <a:pt x="602" y="124"/>
                      <a:pt x="597" y="124"/>
                      <a:pt x="591" y="124"/>
                    </a:cubicBezTo>
                    <a:cubicBezTo>
                      <a:pt x="487" y="137"/>
                      <a:pt x="422" y="228"/>
                      <a:pt x="357" y="306"/>
                    </a:cubicBezTo>
                    <a:cubicBezTo>
                      <a:pt x="340" y="329"/>
                      <a:pt x="286" y="400"/>
                      <a:pt x="237" y="400"/>
                    </a:cubicBezTo>
                    <a:cubicBezTo>
                      <a:pt x="232" y="400"/>
                      <a:pt x="226" y="399"/>
                      <a:pt x="221" y="397"/>
                    </a:cubicBezTo>
                    <a:cubicBezTo>
                      <a:pt x="182" y="390"/>
                      <a:pt x="156" y="332"/>
                      <a:pt x="143" y="228"/>
                    </a:cubicBezTo>
                    <a:lnTo>
                      <a:pt x="130" y="60"/>
                    </a:lnTo>
                    <a:cubicBezTo>
                      <a:pt x="130" y="25"/>
                      <a:pt x="104" y="0"/>
                      <a:pt x="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1" name="Google Shape;651;p21"/>
            <p:cNvSpPr/>
            <p:nvPr/>
          </p:nvSpPr>
          <p:spPr>
            <a:xfrm>
              <a:off x="3662000" y="4798834"/>
              <a:ext cx="1820000" cy="882450"/>
            </a:xfrm>
            <a:custGeom>
              <a:avLst/>
              <a:gdLst/>
              <a:ahLst/>
              <a:cxnLst/>
              <a:rect l="l" t="t" r="r" b="b"/>
              <a:pathLst>
                <a:path w="72800" h="35298" extrusionOk="0">
                  <a:moveTo>
                    <a:pt x="0" y="32585"/>
                  </a:moveTo>
                  <a:cubicBezTo>
                    <a:pt x="3838" y="19531"/>
                    <a:pt x="12691" y="4669"/>
                    <a:pt x="25774" y="933"/>
                  </a:cubicBezTo>
                  <a:cubicBezTo>
                    <a:pt x="44442" y="-4398"/>
                    <a:pt x="72800" y="15883"/>
                    <a:pt x="72800" y="3529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23"/>
          <p:cNvSpPr txBox="1">
            <a:spLocks noGrp="1"/>
          </p:cNvSpPr>
          <p:nvPr>
            <p:ph type="title" hasCustomPrompt="1"/>
          </p:nvPr>
        </p:nvSpPr>
        <p:spPr>
          <a:xfrm>
            <a:off x="4434786" y="793162"/>
            <a:ext cx="3989100" cy="6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98" name="Google Shape;698;p23"/>
          <p:cNvSpPr txBox="1">
            <a:spLocks noGrp="1"/>
          </p:cNvSpPr>
          <p:nvPr>
            <p:ph type="subTitle" idx="1"/>
          </p:nvPr>
        </p:nvSpPr>
        <p:spPr>
          <a:xfrm>
            <a:off x="4434775" y="1489037"/>
            <a:ext cx="3989100" cy="3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699" name="Google Shape;699;p23"/>
          <p:cNvSpPr txBox="1">
            <a:spLocks noGrp="1"/>
          </p:cNvSpPr>
          <p:nvPr>
            <p:ph type="title" idx="2" hasCustomPrompt="1"/>
          </p:nvPr>
        </p:nvSpPr>
        <p:spPr>
          <a:xfrm>
            <a:off x="4434786" y="1983313"/>
            <a:ext cx="3989100" cy="6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00" name="Google Shape;700;p23"/>
          <p:cNvSpPr txBox="1">
            <a:spLocks noGrp="1"/>
          </p:cNvSpPr>
          <p:nvPr>
            <p:ph type="subTitle" idx="3"/>
          </p:nvPr>
        </p:nvSpPr>
        <p:spPr>
          <a:xfrm>
            <a:off x="4434775" y="2679188"/>
            <a:ext cx="3989100" cy="3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701" name="Google Shape;701;p23"/>
          <p:cNvSpPr txBox="1">
            <a:spLocks noGrp="1"/>
          </p:cNvSpPr>
          <p:nvPr>
            <p:ph type="title" idx="4" hasCustomPrompt="1"/>
          </p:nvPr>
        </p:nvSpPr>
        <p:spPr>
          <a:xfrm>
            <a:off x="4434786" y="3173464"/>
            <a:ext cx="3989100" cy="6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02" name="Google Shape;702;p23"/>
          <p:cNvSpPr txBox="1">
            <a:spLocks noGrp="1"/>
          </p:cNvSpPr>
          <p:nvPr>
            <p:ph type="subTitle" idx="5"/>
          </p:nvPr>
        </p:nvSpPr>
        <p:spPr>
          <a:xfrm>
            <a:off x="4434775" y="3869339"/>
            <a:ext cx="3989100" cy="3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703" name="Google Shape;703;p23"/>
          <p:cNvSpPr/>
          <p:nvPr/>
        </p:nvSpPr>
        <p:spPr>
          <a:xfrm flipH="1">
            <a:off x="-1283889" y="-33548"/>
            <a:ext cx="4872284" cy="4502654"/>
          </a:xfrm>
          <a:custGeom>
            <a:avLst/>
            <a:gdLst/>
            <a:ahLst/>
            <a:cxnLst/>
            <a:rect l="l" t="t" r="r" b="b"/>
            <a:pathLst>
              <a:path w="37736" h="41033" extrusionOk="0">
                <a:moveTo>
                  <a:pt x="13995" y="0"/>
                </a:moveTo>
                <a:cubicBezTo>
                  <a:pt x="13761" y="52"/>
                  <a:pt x="13534" y="123"/>
                  <a:pt x="13314" y="214"/>
                </a:cubicBezTo>
                <a:cubicBezTo>
                  <a:pt x="12847" y="409"/>
                  <a:pt x="12438" y="726"/>
                  <a:pt x="12049" y="1044"/>
                </a:cubicBezTo>
                <a:cubicBezTo>
                  <a:pt x="10532" y="2270"/>
                  <a:pt x="9131" y="3657"/>
                  <a:pt x="7977" y="5214"/>
                </a:cubicBezTo>
                <a:cubicBezTo>
                  <a:pt x="7419" y="5953"/>
                  <a:pt x="6926" y="6731"/>
                  <a:pt x="6498" y="7548"/>
                </a:cubicBezTo>
                <a:cubicBezTo>
                  <a:pt x="5175" y="10084"/>
                  <a:pt x="4553" y="13021"/>
                  <a:pt x="5065" y="15829"/>
                </a:cubicBezTo>
                <a:cubicBezTo>
                  <a:pt x="5337" y="17340"/>
                  <a:pt x="5934" y="18825"/>
                  <a:pt x="5811" y="20356"/>
                </a:cubicBezTo>
                <a:cubicBezTo>
                  <a:pt x="5551" y="23423"/>
                  <a:pt x="2568" y="25511"/>
                  <a:pt x="1187" y="28280"/>
                </a:cubicBezTo>
                <a:cubicBezTo>
                  <a:pt x="1135" y="28397"/>
                  <a:pt x="1083" y="28514"/>
                  <a:pt x="1025" y="28637"/>
                </a:cubicBezTo>
                <a:cubicBezTo>
                  <a:pt x="0" y="30978"/>
                  <a:pt x="344" y="33753"/>
                  <a:pt x="1641" y="35978"/>
                </a:cubicBezTo>
                <a:cubicBezTo>
                  <a:pt x="1926" y="36471"/>
                  <a:pt x="2264" y="36937"/>
                  <a:pt x="2646" y="37365"/>
                </a:cubicBezTo>
                <a:cubicBezTo>
                  <a:pt x="4734" y="39726"/>
                  <a:pt x="7951" y="40958"/>
                  <a:pt x="11128" y="41029"/>
                </a:cubicBezTo>
                <a:cubicBezTo>
                  <a:pt x="11221" y="41032"/>
                  <a:pt x="11314" y="41033"/>
                  <a:pt x="11406" y="41033"/>
                </a:cubicBezTo>
                <a:cubicBezTo>
                  <a:pt x="17718" y="41033"/>
                  <a:pt x="22858" y="36045"/>
                  <a:pt x="29036" y="36045"/>
                </a:cubicBezTo>
                <a:cubicBezTo>
                  <a:pt x="29794" y="36045"/>
                  <a:pt x="30568" y="36120"/>
                  <a:pt x="31361" y="36289"/>
                </a:cubicBezTo>
                <a:cubicBezTo>
                  <a:pt x="33306" y="36704"/>
                  <a:pt x="35180" y="37411"/>
                  <a:pt x="37106" y="37904"/>
                </a:cubicBezTo>
                <a:cubicBezTo>
                  <a:pt x="37314" y="37969"/>
                  <a:pt x="37521" y="38001"/>
                  <a:pt x="37735" y="38007"/>
                </a:cubicBezTo>
                <a:lnTo>
                  <a:pt x="377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23"/>
          <p:cNvSpPr/>
          <p:nvPr/>
        </p:nvSpPr>
        <p:spPr>
          <a:xfrm flipH="1">
            <a:off x="7563532" y="-32623"/>
            <a:ext cx="3144208" cy="1686369"/>
          </a:xfrm>
          <a:custGeom>
            <a:avLst/>
            <a:gdLst/>
            <a:ahLst/>
            <a:cxnLst/>
            <a:rect l="l" t="t" r="r" b="b"/>
            <a:pathLst>
              <a:path w="24352" h="15368" extrusionOk="0">
                <a:moveTo>
                  <a:pt x="24351" y="0"/>
                </a:moveTo>
                <a:cubicBezTo>
                  <a:pt x="23654" y="25"/>
                  <a:pt x="22954" y="34"/>
                  <a:pt x="22253" y="34"/>
                </a:cubicBezTo>
                <a:cubicBezTo>
                  <a:pt x="20980" y="34"/>
                  <a:pt x="19702" y="7"/>
                  <a:pt x="18430" y="7"/>
                </a:cubicBezTo>
                <a:lnTo>
                  <a:pt x="2056" y="7"/>
                </a:lnTo>
                <a:cubicBezTo>
                  <a:pt x="1" y="3197"/>
                  <a:pt x="986" y="7574"/>
                  <a:pt x="3061" y="10512"/>
                </a:cubicBezTo>
                <a:cubicBezTo>
                  <a:pt x="4603" y="12710"/>
                  <a:pt x="7955" y="15367"/>
                  <a:pt x="10990" y="15367"/>
                </a:cubicBezTo>
                <a:cubicBezTo>
                  <a:pt x="11491" y="15367"/>
                  <a:pt x="11984" y="15295"/>
                  <a:pt x="12458" y="15136"/>
                </a:cubicBezTo>
                <a:cubicBezTo>
                  <a:pt x="15798" y="14014"/>
                  <a:pt x="15901" y="9507"/>
                  <a:pt x="17082" y="6783"/>
                </a:cubicBezTo>
                <a:cubicBezTo>
                  <a:pt x="18541" y="3418"/>
                  <a:pt x="21926" y="2445"/>
                  <a:pt x="24345" y="13"/>
                </a:cubicBezTo>
                <a:lnTo>
                  <a:pt x="2435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23"/>
          <p:cNvSpPr/>
          <p:nvPr/>
        </p:nvSpPr>
        <p:spPr>
          <a:xfrm flipH="1">
            <a:off x="8044894" y="3207128"/>
            <a:ext cx="2333745" cy="1936375"/>
          </a:xfrm>
          <a:custGeom>
            <a:avLst/>
            <a:gdLst/>
            <a:ahLst/>
            <a:cxnLst/>
            <a:rect l="l" t="t" r="r" b="b"/>
            <a:pathLst>
              <a:path w="32412" h="31644" extrusionOk="0">
                <a:moveTo>
                  <a:pt x="7951" y="1"/>
                </a:moveTo>
                <a:cubicBezTo>
                  <a:pt x="5440" y="1"/>
                  <a:pt x="2934" y="490"/>
                  <a:pt x="577" y="1463"/>
                </a:cubicBezTo>
                <a:cubicBezTo>
                  <a:pt x="383" y="1541"/>
                  <a:pt x="188" y="1625"/>
                  <a:pt x="0" y="1716"/>
                </a:cubicBezTo>
                <a:lnTo>
                  <a:pt x="0" y="31643"/>
                </a:lnTo>
                <a:lnTo>
                  <a:pt x="32242" y="31643"/>
                </a:lnTo>
                <a:cubicBezTo>
                  <a:pt x="32411" y="30450"/>
                  <a:pt x="32392" y="29237"/>
                  <a:pt x="32178" y="28051"/>
                </a:cubicBezTo>
                <a:cubicBezTo>
                  <a:pt x="31866" y="26326"/>
                  <a:pt x="31166" y="24614"/>
                  <a:pt x="29882" y="23414"/>
                </a:cubicBezTo>
                <a:cubicBezTo>
                  <a:pt x="28773" y="22363"/>
                  <a:pt x="27314" y="21780"/>
                  <a:pt x="26049" y="20924"/>
                </a:cubicBezTo>
                <a:cubicBezTo>
                  <a:pt x="23909" y="19445"/>
                  <a:pt x="22405" y="17215"/>
                  <a:pt x="21841" y="14679"/>
                </a:cubicBezTo>
                <a:cubicBezTo>
                  <a:pt x="21257" y="12001"/>
                  <a:pt x="21757" y="9115"/>
                  <a:pt x="20745" y="6573"/>
                </a:cubicBezTo>
                <a:cubicBezTo>
                  <a:pt x="19604" y="3694"/>
                  <a:pt x="16724" y="1839"/>
                  <a:pt x="13774" y="899"/>
                </a:cubicBezTo>
                <a:cubicBezTo>
                  <a:pt x="11875" y="299"/>
                  <a:pt x="9911" y="1"/>
                  <a:pt x="795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23"/>
          <p:cNvSpPr/>
          <p:nvPr/>
        </p:nvSpPr>
        <p:spPr>
          <a:xfrm flipH="1">
            <a:off x="3798858" y="448081"/>
            <a:ext cx="575719" cy="181931"/>
          </a:xfrm>
          <a:custGeom>
            <a:avLst/>
            <a:gdLst/>
            <a:ahLst/>
            <a:cxnLst/>
            <a:rect l="l" t="t" r="r" b="b"/>
            <a:pathLst>
              <a:path w="15468" h="4888" extrusionOk="0">
                <a:moveTo>
                  <a:pt x="6429" y="1"/>
                </a:moveTo>
                <a:cubicBezTo>
                  <a:pt x="5774" y="1"/>
                  <a:pt x="5123" y="213"/>
                  <a:pt x="4630" y="645"/>
                </a:cubicBezTo>
                <a:cubicBezTo>
                  <a:pt x="3814" y="1358"/>
                  <a:pt x="3558" y="2500"/>
                  <a:pt x="3343" y="3559"/>
                </a:cubicBezTo>
                <a:cubicBezTo>
                  <a:pt x="2992" y="3381"/>
                  <a:pt x="2612" y="3293"/>
                  <a:pt x="2235" y="3293"/>
                </a:cubicBezTo>
                <a:cubicBezTo>
                  <a:pt x="1705" y="3293"/>
                  <a:pt x="1181" y="3466"/>
                  <a:pt x="748" y="3801"/>
                </a:cubicBezTo>
                <a:cubicBezTo>
                  <a:pt x="402" y="4085"/>
                  <a:pt x="139" y="4466"/>
                  <a:pt x="1" y="4888"/>
                </a:cubicBezTo>
                <a:lnTo>
                  <a:pt x="15468" y="4888"/>
                </a:lnTo>
                <a:cubicBezTo>
                  <a:pt x="15316" y="4466"/>
                  <a:pt x="15032" y="4113"/>
                  <a:pt x="14651" y="3870"/>
                </a:cubicBezTo>
                <a:cubicBezTo>
                  <a:pt x="14328" y="3672"/>
                  <a:pt x="13962" y="3573"/>
                  <a:pt x="13595" y="3573"/>
                </a:cubicBezTo>
                <a:cubicBezTo>
                  <a:pt x="13295" y="3573"/>
                  <a:pt x="12994" y="3640"/>
                  <a:pt x="12713" y="3773"/>
                </a:cubicBezTo>
                <a:cubicBezTo>
                  <a:pt x="12658" y="3081"/>
                  <a:pt x="12208" y="2472"/>
                  <a:pt x="11558" y="2216"/>
                </a:cubicBezTo>
                <a:cubicBezTo>
                  <a:pt x="11353" y="2141"/>
                  <a:pt x="11141" y="2105"/>
                  <a:pt x="10930" y="2105"/>
                </a:cubicBezTo>
                <a:cubicBezTo>
                  <a:pt x="10463" y="2105"/>
                  <a:pt x="10003" y="2284"/>
                  <a:pt x="9655" y="2618"/>
                </a:cubicBezTo>
                <a:cubicBezTo>
                  <a:pt x="9329" y="1600"/>
                  <a:pt x="8617" y="687"/>
                  <a:pt x="7634" y="251"/>
                </a:cubicBezTo>
                <a:cubicBezTo>
                  <a:pt x="7257" y="85"/>
                  <a:pt x="6842" y="1"/>
                  <a:pt x="64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23"/>
          <p:cNvSpPr/>
          <p:nvPr/>
        </p:nvSpPr>
        <p:spPr>
          <a:xfrm flipH="1">
            <a:off x="-50663" y="3389637"/>
            <a:ext cx="643199" cy="203333"/>
          </a:xfrm>
          <a:custGeom>
            <a:avLst/>
            <a:gdLst/>
            <a:ahLst/>
            <a:cxnLst/>
            <a:rect l="l" t="t" r="r" b="b"/>
            <a:pathLst>
              <a:path w="17281" h="5463" extrusionOk="0">
                <a:moveTo>
                  <a:pt x="7163" y="1"/>
                </a:moveTo>
                <a:cubicBezTo>
                  <a:pt x="6435" y="1"/>
                  <a:pt x="5714" y="235"/>
                  <a:pt x="5170" y="715"/>
                </a:cubicBezTo>
                <a:cubicBezTo>
                  <a:pt x="4257" y="1518"/>
                  <a:pt x="3966" y="2792"/>
                  <a:pt x="3724" y="3982"/>
                </a:cubicBezTo>
                <a:cubicBezTo>
                  <a:pt x="3333" y="3779"/>
                  <a:pt x="2909" y="3680"/>
                  <a:pt x="2487" y="3680"/>
                </a:cubicBezTo>
                <a:cubicBezTo>
                  <a:pt x="1899" y="3680"/>
                  <a:pt x="1314" y="3873"/>
                  <a:pt x="831" y="4252"/>
                </a:cubicBezTo>
                <a:cubicBezTo>
                  <a:pt x="444" y="4570"/>
                  <a:pt x="153" y="4985"/>
                  <a:pt x="1" y="5463"/>
                </a:cubicBezTo>
                <a:lnTo>
                  <a:pt x="17281" y="5463"/>
                </a:lnTo>
                <a:cubicBezTo>
                  <a:pt x="17101" y="4992"/>
                  <a:pt x="16783" y="4598"/>
                  <a:pt x="16360" y="4328"/>
                </a:cubicBezTo>
                <a:cubicBezTo>
                  <a:pt x="15999" y="4107"/>
                  <a:pt x="15589" y="3997"/>
                  <a:pt x="15178" y="3997"/>
                </a:cubicBezTo>
                <a:cubicBezTo>
                  <a:pt x="14842" y="3997"/>
                  <a:pt x="14506" y="4071"/>
                  <a:pt x="14194" y="4217"/>
                </a:cubicBezTo>
                <a:cubicBezTo>
                  <a:pt x="14132" y="3442"/>
                  <a:pt x="13627" y="2771"/>
                  <a:pt x="12900" y="2480"/>
                </a:cubicBezTo>
                <a:cubicBezTo>
                  <a:pt x="12671" y="2396"/>
                  <a:pt x="12432" y="2355"/>
                  <a:pt x="12196" y="2355"/>
                </a:cubicBezTo>
                <a:cubicBezTo>
                  <a:pt x="11677" y="2355"/>
                  <a:pt x="11168" y="2552"/>
                  <a:pt x="10783" y="2923"/>
                </a:cubicBezTo>
                <a:cubicBezTo>
                  <a:pt x="10423" y="1788"/>
                  <a:pt x="9613" y="771"/>
                  <a:pt x="8527" y="286"/>
                </a:cubicBezTo>
                <a:cubicBezTo>
                  <a:pt x="8099" y="97"/>
                  <a:pt x="7630" y="1"/>
                  <a:pt x="716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23"/>
          <p:cNvSpPr/>
          <p:nvPr/>
        </p:nvSpPr>
        <p:spPr>
          <a:xfrm flipH="1">
            <a:off x="8662616" y="4504081"/>
            <a:ext cx="643198" cy="256823"/>
          </a:xfrm>
          <a:custGeom>
            <a:avLst/>
            <a:gdLst/>
            <a:ahLst/>
            <a:cxnLst/>
            <a:rect l="l" t="t" r="r" b="b"/>
            <a:pathLst>
              <a:path w="20665" h="8252" extrusionOk="0">
                <a:moveTo>
                  <a:pt x="9551" y="0"/>
                </a:moveTo>
                <a:cubicBezTo>
                  <a:pt x="8264" y="0"/>
                  <a:pt x="7120" y="1002"/>
                  <a:pt x="6568" y="2175"/>
                </a:cubicBezTo>
                <a:cubicBezTo>
                  <a:pt x="6000" y="3386"/>
                  <a:pt x="5931" y="4757"/>
                  <a:pt x="5869" y="6085"/>
                </a:cubicBezTo>
                <a:cubicBezTo>
                  <a:pt x="5221" y="5681"/>
                  <a:pt x="4484" y="5479"/>
                  <a:pt x="3746" y="5479"/>
                </a:cubicBezTo>
                <a:cubicBezTo>
                  <a:pt x="3018" y="5479"/>
                  <a:pt x="2290" y="5676"/>
                  <a:pt x="1647" y="6071"/>
                </a:cubicBezTo>
                <a:cubicBezTo>
                  <a:pt x="858" y="6584"/>
                  <a:pt x="277" y="7352"/>
                  <a:pt x="0" y="8251"/>
                </a:cubicBezTo>
                <a:lnTo>
                  <a:pt x="20478" y="8251"/>
                </a:lnTo>
                <a:cubicBezTo>
                  <a:pt x="20540" y="8231"/>
                  <a:pt x="20602" y="8217"/>
                  <a:pt x="20664" y="8203"/>
                </a:cubicBezTo>
                <a:cubicBezTo>
                  <a:pt x="20595" y="7497"/>
                  <a:pt x="20138" y="6895"/>
                  <a:pt x="19488" y="6625"/>
                </a:cubicBezTo>
                <a:cubicBezTo>
                  <a:pt x="19271" y="6546"/>
                  <a:pt x="19046" y="6508"/>
                  <a:pt x="18823" y="6508"/>
                </a:cubicBezTo>
                <a:cubicBezTo>
                  <a:pt x="18360" y="6508"/>
                  <a:pt x="17905" y="6672"/>
                  <a:pt x="17550" y="6985"/>
                </a:cubicBezTo>
                <a:cubicBezTo>
                  <a:pt x="17730" y="5968"/>
                  <a:pt x="17156" y="4860"/>
                  <a:pt x="16222" y="4424"/>
                </a:cubicBezTo>
                <a:cubicBezTo>
                  <a:pt x="15918" y="4284"/>
                  <a:pt x="15586" y="4217"/>
                  <a:pt x="15254" y="4217"/>
                </a:cubicBezTo>
                <a:cubicBezTo>
                  <a:pt x="14555" y="4217"/>
                  <a:pt x="13853" y="4513"/>
                  <a:pt x="13398" y="5047"/>
                </a:cubicBezTo>
                <a:cubicBezTo>
                  <a:pt x="13170" y="3940"/>
                  <a:pt x="12934" y="2798"/>
                  <a:pt x="12360" y="1829"/>
                </a:cubicBezTo>
                <a:cubicBezTo>
                  <a:pt x="11779" y="853"/>
                  <a:pt x="10789" y="44"/>
                  <a:pt x="9654" y="2"/>
                </a:cubicBezTo>
                <a:cubicBezTo>
                  <a:pt x="9620" y="1"/>
                  <a:pt x="9585" y="0"/>
                  <a:pt x="955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9" name="Google Shape;709;p23"/>
          <p:cNvGrpSpPr/>
          <p:nvPr/>
        </p:nvGrpSpPr>
        <p:grpSpPr>
          <a:xfrm>
            <a:off x="8923915" y="338076"/>
            <a:ext cx="575692" cy="776300"/>
            <a:chOff x="7364875" y="1091625"/>
            <a:chExt cx="874380" cy="1179071"/>
          </a:xfrm>
        </p:grpSpPr>
        <p:sp>
          <p:nvSpPr>
            <p:cNvPr id="710" name="Google Shape;710;p23"/>
            <p:cNvSpPr/>
            <p:nvPr/>
          </p:nvSpPr>
          <p:spPr>
            <a:xfrm>
              <a:off x="7364875" y="1091625"/>
              <a:ext cx="874380" cy="874447"/>
            </a:xfrm>
            <a:custGeom>
              <a:avLst/>
              <a:gdLst/>
              <a:ahLst/>
              <a:cxnLst/>
              <a:rect l="l" t="t" r="r" b="b"/>
              <a:pathLst>
                <a:path w="13068" h="13069" extrusionOk="0">
                  <a:moveTo>
                    <a:pt x="4757" y="1"/>
                  </a:moveTo>
                  <a:cubicBezTo>
                    <a:pt x="4737" y="1"/>
                    <a:pt x="4716" y="1"/>
                    <a:pt x="4695" y="2"/>
                  </a:cubicBezTo>
                  <a:cubicBezTo>
                    <a:pt x="3794" y="28"/>
                    <a:pt x="2931" y="423"/>
                    <a:pt x="2238" y="994"/>
                  </a:cubicBezTo>
                  <a:cubicBezTo>
                    <a:pt x="1829" y="1325"/>
                    <a:pt x="1466" y="1720"/>
                    <a:pt x="1245" y="2200"/>
                  </a:cubicBezTo>
                  <a:cubicBezTo>
                    <a:pt x="1025" y="2673"/>
                    <a:pt x="954" y="3212"/>
                    <a:pt x="947" y="3737"/>
                  </a:cubicBezTo>
                  <a:cubicBezTo>
                    <a:pt x="947" y="4359"/>
                    <a:pt x="1031" y="4975"/>
                    <a:pt x="1200" y="5572"/>
                  </a:cubicBezTo>
                  <a:cubicBezTo>
                    <a:pt x="1362" y="6136"/>
                    <a:pt x="1609" y="6713"/>
                    <a:pt x="1479" y="7284"/>
                  </a:cubicBezTo>
                  <a:cubicBezTo>
                    <a:pt x="1369" y="7783"/>
                    <a:pt x="1005" y="8166"/>
                    <a:pt x="694" y="8581"/>
                  </a:cubicBezTo>
                  <a:cubicBezTo>
                    <a:pt x="571" y="8737"/>
                    <a:pt x="467" y="8899"/>
                    <a:pt x="376" y="9067"/>
                  </a:cubicBezTo>
                  <a:cubicBezTo>
                    <a:pt x="0" y="9846"/>
                    <a:pt x="124" y="10773"/>
                    <a:pt x="694" y="11428"/>
                  </a:cubicBezTo>
                  <a:cubicBezTo>
                    <a:pt x="1110" y="11861"/>
                    <a:pt x="1679" y="12097"/>
                    <a:pt x="2259" y="12097"/>
                  </a:cubicBezTo>
                  <a:cubicBezTo>
                    <a:pt x="2511" y="12097"/>
                    <a:pt x="2765" y="12052"/>
                    <a:pt x="3009" y="11960"/>
                  </a:cubicBezTo>
                  <a:cubicBezTo>
                    <a:pt x="3316" y="11837"/>
                    <a:pt x="3638" y="11638"/>
                    <a:pt x="3951" y="11638"/>
                  </a:cubicBezTo>
                  <a:cubicBezTo>
                    <a:pt x="4036" y="11638"/>
                    <a:pt x="4120" y="11653"/>
                    <a:pt x="4202" y="11687"/>
                  </a:cubicBezTo>
                  <a:cubicBezTo>
                    <a:pt x="4416" y="11778"/>
                    <a:pt x="4553" y="11992"/>
                    <a:pt x="4708" y="12167"/>
                  </a:cubicBezTo>
                  <a:cubicBezTo>
                    <a:pt x="5212" y="12743"/>
                    <a:pt x="5937" y="13069"/>
                    <a:pt x="6699" y="13069"/>
                  </a:cubicBezTo>
                  <a:cubicBezTo>
                    <a:pt x="6762" y="13069"/>
                    <a:pt x="6824" y="13066"/>
                    <a:pt x="6887" y="13062"/>
                  </a:cubicBezTo>
                  <a:cubicBezTo>
                    <a:pt x="7737" y="12984"/>
                    <a:pt x="8223" y="12206"/>
                    <a:pt x="8988" y="12109"/>
                  </a:cubicBezTo>
                  <a:cubicBezTo>
                    <a:pt x="9072" y="12099"/>
                    <a:pt x="9155" y="12095"/>
                    <a:pt x="9238" y="12095"/>
                  </a:cubicBezTo>
                  <a:cubicBezTo>
                    <a:pt x="9805" y="12095"/>
                    <a:pt x="10350" y="12293"/>
                    <a:pt x="10929" y="12293"/>
                  </a:cubicBezTo>
                  <a:cubicBezTo>
                    <a:pt x="11115" y="12293"/>
                    <a:pt x="11304" y="12273"/>
                    <a:pt x="11498" y="12219"/>
                  </a:cubicBezTo>
                  <a:cubicBezTo>
                    <a:pt x="12334" y="11986"/>
                    <a:pt x="13067" y="11175"/>
                    <a:pt x="12899" y="10332"/>
                  </a:cubicBezTo>
                  <a:cubicBezTo>
                    <a:pt x="12801" y="9813"/>
                    <a:pt x="12412" y="9418"/>
                    <a:pt x="12043" y="9022"/>
                  </a:cubicBezTo>
                  <a:cubicBezTo>
                    <a:pt x="11666" y="8626"/>
                    <a:pt x="11297" y="8211"/>
                    <a:pt x="11277" y="7680"/>
                  </a:cubicBezTo>
                  <a:cubicBezTo>
                    <a:pt x="11251" y="7044"/>
                    <a:pt x="11744" y="6493"/>
                    <a:pt x="11829" y="5864"/>
                  </a:cubicBezTo>
                  <a:cubicBezTo>
                    <a:pt x="11965" y="4839"/>
                    <a:pt x="10940" y="3957"/>
                    <a:pt x="9909" y="3860"/>
                  </a:cubicBezTo>
                  <a:cubicBezTo>
                    <a:pt x="9449" y="3815"/>
                    <a:pt x="8956" y="3880"/>
                    <a:pt x="8534" y="3685"/>
                  </a:cubicBezTo>
                  <a:cubicBezTo>
                    <a:pt x="7607" y="3270"/>
                    <a:pt x="7562" y="1986"/>
                    <a:pt x="7010" y="1136"/>
                  </a:cubicBezTo>
                  <a:cubicBezTo>
                    <a:pt x="6535" y="402"/>
                    <a:pt x="5633" y="1"/>
                    <a:pt x="47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1" name="Google Shape;711;p23"/>
            <p:cNvGrpSpPr/>
            <p:nvPr/>
          </p:nvGrpSpPr>
          <p:grpSpPr>
            <a:xfrm>
              <a:off x="7663423" y="1387060"/>
              <a:ext cx="222128" cy="883636"/>
              <a:chOff x="5952600" y="1765975"/>
              <a:chExt cx="55825" cy="222075"/>
            </a:xfrm>
          </p:grpSpPr>
          <p:sp>
            <p:nvSpPr>
              <p:cNvPr id="712" name="Google Shape;712;p23"/>
              <p:cNvSpPr/>
              <p:nvPr/>
            </p:nvSpPr>
            <p:spPr>
              <a:xfrm>
                <a:off x="5978425" y="1765975"/>
                <a:ext cx="3100" cy="222075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883" extrusionOk="0">
                    <a:moveTo>
                      <a:pt x="62" y="0"/>
                    </a:moveTo>
                    <a:cubicBezTo>
                      <a:pt x="31" y="0"/>
                      <a:pt x="0" y="22"/>
                      <a:pt x="0" y="64"/>
                    </a:cubicBezTo>
                    <a:lnTo>
                      <a:pt x="0" y="8818"/>
                    </a:lnTo>
                    <a:cubicBezTo>
                      <a:pt x="0" y="8851"/>
                      <a:pt x="26" y="8877"/>
                      <a:pt x="65" y="8883"/>
                    </a:cubicBezTo>
                    <a:cubicBezTo>
                      <a:pt x="98" y="8877"/>
                      <a:pt x="124" y="8851"/>
                      <a:pt x="124" y="8818"/>
                    </a:cubicBezTo>
                    <a:lnTo>
                      <a:pt x="124" y="64"/>
                    </a:lnTo>
                    <a:cubicBezTo>
                      <a:pt x="124" y="22"/>
                      <a:pt x="93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23"/>
              <p:cNvSpPr/>
              <p:nvPr/>
            </p:nvSpPr>
            <p:spPr>
              <a:xfrm>
                <a:off x="5959325" y="1782625"/>
                <a:ext cx="42950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1097" extrusionOk="0">
                    <a:moveTo>
                      <a:pt x="1652" y="0"/>
                    </a:moveTo>
                    <a:cubicBezTo>
                      <a:pt x="1634" y="0"/>
                      <a:pt x="1615" y="8"/>
                      <a:pt x="1601" y="27"/>
                    </a:cubicBezTo>
                    <a:lnTo>
                      <a:pt x="829" y="928"/>
                    </a:lnTo>
                    <a:lnTo>
                      <a:pt x="135" y="27"/>
                    </a:lnTo>
                    <a:cubicBezTo>
                      <a:pt x="121" y="9"/>
                      <a:pt x="103" y="1"/>
                      <a:pt x="86" y="1"/>
                    </a:cubicBezTo>
                    <a:cubicBezTo>
                      <a:pt x="41" y="1"/>
                      <a:pt x="0" y="53"/>
                      <a:pt x="38" y="105"/>
                    </a:cubicBezTo>
                    <a:lnTo>
                      <a:pt x="777" y="1071"/>
                    </a:lnTo>
                    <a:cubicBezTo>
                      <a:pt x="790" y="1084"/>
                      <a:pt x="810" y="1090"/>
                      <a:pt x="829" y="1097"/>
                    </a:cubicBezTo>
                    <a:cubicBezTo>
                      <a:pt x="842" y="1097"/>
                      <a:pt x="862" y="1084"/>
                      <a:pt x="875" y="1071"/>
                    </a:cubicBezTo>
                    <a:lnTo>
                      <a:pt x="1698" y="105"/>
                    </a:lnTo>
                    <a:cubicBezTo>
                      <a:pt x="1718" y="79"/>
                      <a:pt x="1718" y="40"/>
                      <a:pt x="1692" y="14"/>
                    </a:cubicBezTo>
                    <a:cubicBezTo>
                      <a:pt x="1680" y="5"/>
                      <a:pt x="1667" y="0"/>
                      <a:pt x="1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23"/>
              <p:cNvSpPr/>
              <p:nvPr/>
            </p:nvSpPr>
            <p:spPr>
              <a:xfrm>
                <a:off x="5978900" y="1838125"/>
                <a:ext cx="29525" cy="21375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855" extrusionOk="0">
                    <a:moveTo>
                      <a:pt x="1104" y="1"/>
                    </a:moveTo>
                    <a:cubicBezTo>
                      <a:pt x="1092" y="1"/>
                      <a:pt x="1080" y="4"/>
                      <a:pt x="1071" y="12"/>
                    </a:cubicBezTo>
                    <a:lnTo>
                      <a:pt x="46" y="744"/>
                    </a:lnTo>
                    <a:cubicBezTo>
                      <a:pt x="1" y="777"/>
                      <a:pt x="20" y="855"/>
                      <a:pt x="85" y="855"/>
                    </a:cubicBezTo>
                    <a:cubicBezTo>
                      <a:pt x="98" y="855"/>
                      <a:pt x="111" y="855"/>
                      <a:pt x="117" y="842"/>
                    </a:cubicBezTo>
                    <a:lnTo>
                      <a:pt x="1142" y="115"/>
                    </a:lnTo>
                    <a:cubicBezTo>
                      <a:pt x="1175" y="96"/>
                      <a:pt x="1181" y="57"/>
                      <a:pt x="1162" y="31"/>
                    </a:cubicBezTo>
                    <a:cubicBezTo>
                      <a:pt x="1145" y="11"/>
                      <a:pt x="1124" y="1"/>
                      <a:pt x="1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23"/>
              <p:cNvSpPr/>
              <p:nvPr/>
            </p:nvSpPr>
            <p:spPr>
              <a:xfrm>
                <a:off x="5952600" y="1852550"/>
                <a:ext cx="29250" cy="41650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666" extrusionOk="0">
                    <a:moveTo>
                      <a:pt x="94" y="1"/>
                    </a:moveTo>
                    <a:cubicBezTo>
                      <a:pt x="47" y="1"/>
                      <a:pt x="1" y="53"/>
                      <a:pt x="41" y="102"/>
                    </a:cubicBezTo>
                    <a:lnTo>
                      <a:pt x="1040" y="1633"/>
                    </a:lnTo>
                    <a:cubicBezTo>
                      <a:pt x="1053" y="1652"/>
                      <a:pt x="1072" y="1665"/>
                      <a:pt x="1098" y="1665"/>
                    </a:cubicBezTo>
                    <a:cubicBezTo>
                      <a:pt x="1105" y="1665"/>
                      <a:pt x="1118" y="1659"/>
                      <a:pt x="1131" y="1652"/>
                    </a:cubicBezTo>
                    <a:cubicBezTo>
                      <a:pt x="1157" y="1633"/>
                      <a:pt x="1169" y="1594"/>
                      <a:pt x="1150" y="1568"/>
                    </a:cubicBezTo>
                    <a:lnTo>
                      <a:pt x="151" y="38"/>
                    </a:lnTo>
                    <a:cubicBezTo>
                      <a:pt x="137" y="11"/>
                      <a:pt x="116" y="1"/>
                      <a:pt x="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6" name="Google Shape;716;p23"/>
          <p:cNvGrpSpPr/>
          <p:nvPr/>
        </p:nvGrpSpPr>
        <p:grpSpPr>
          <a:xfrm flipH="1">
            <a:off x="6478533" y="4712151"/>
            <a:ext cx="643191" cy="219737"/>
            <a:chOff x="6203925" y="2207350"/>
            <a:chExt cx="241275" cy="82425"/>
          </a:xfrm>
        </p:grpSpPr>
        <p:sp>
          <p:nvSpPr>
            <p:cNvPr id="717" name="Google Shape;717;p23"/>
            <p:cNvSpPr/>
            <p:nvPr/>
          </p:nvSpPr>
          <p:spPr>
            <a:xfrm>
              <a:off x="6203925" y="2207350"/>
              <a:ext cx="141550" cy="82425"/>
            </a:xfrm>
            <a:custGeom>
              <a:avLst/>
              <a:gdLst/>
              <a:ahLst/>
              <a:cxnLst/>
              <a:rect l="l" t="t" r="r" b="b"/>
              <a:pathLst>
                <a:path w="5662" h="3297" extrusionOk="0">
                  <a:moveTo>
                    <a:pt x="2890" y="1"/>
                  </a:moveTo>
                  <a:cubicBezTo>
                    <a:pt x="2712" y="1"/>
                    <a:pt x="2534" y="77"/>
                    <a:pt x="2413" y="229"/>
                  </a:cubicBezTo>
                  <a:lnTo>
                    <a:pt x="27" y="3192"/>
                  </a:lnTo>
                  <a:cubicBezTo>
                    <a:pt x="1" y="3218"/>
                    <a:pt x="7" y="3257"/>
                    <a:pt x="33" y="3277"/>
                  </a:cubicBezTo>
                  <a:cubicBezTo>
                    <a:pt x="44" y="3288"/>
                    <a:pt x="60" y="3293"/>
                    <a:pt x="75" y="3293"/>
                  </a:cubicBezTo>
                  <a:cubicBezTo>
                    <a:pt x="94" y="3293"/>
                    <a:pt x="113" y="3285"/>
                    <a:pt x="124" y="3270"/>
                  </a:cubicBezTo>
                  <a:lnTo>
                    <a:pt x="2510" y="307"/>
                  </a:lnTo>
                  <a:cubicBezTo>
                    <a:pt x="2608" y="185"/>
                    <a:pt x="2749" y="123"/>
                    <a:pt x="2889" y="123"/>
                  </a:cubicBezTo>
                  <a:cubicBezTo>
                    <a:pt x="3018" y="123"/>
                    <a:pt x="3147" y="175"/>
                    <a:pt x="3243" y="281"/>
                  </a:cubicBezTo>
                  <a:lnTo>
                    <a:pt x="5532" y="3270"/>
                  </a:lnTo>
                  <a:cubicBezTo>
                    <a:pt x="5544" y="3289"/>
                    <a:pt x="5562" y="3295"/>
                    <a:pt x="5581" y="3296"/>
                  </a:cubicBezTo>
                  <a:lnTo>
                    <a:pt x="5581" y="3296"/>
                  </a:lnTo>
                  <a:cubicBezTo>
                    <a:pt x="5631" y="3294"/>
                    <a:pt x="5661" y="3237"/>
                    <a:pt x="5629" y="3199"/>
                  </a:cubicBezTo>
                  <a:lnTo>
                    <a:pt x="3340" y="196"/>
                  </a:lnTo>
                  <a:cubicBezTo>
                    <a:pt x="3219" y="66"/>
                    <a:pt x="3054" y="1"/>
                    <a:pt x="2890" y="1"/>
                  </a:cubicBezTo>
                  <a:close/>
                  <a:moveTo>
                    <a:pt x="5581" y="3296"/>
                  </a:moveTo>
                  <a:lnTo>
                    <a:pt x="5581" y="3296"/>
                  </a:lnTo>
                  <a:cubicBezTo>
                    <a:pt x="5580" y="3296"/>
                    <a:pt x="5579" y="3296"/>
                    <a:pt x="5578" y="3296"/>
                  </a:cubicBezTo>
                  <a:lnTo>
                    <a:pt x="5584" y="3296"/>
                  </a:lnTo>
                  <a:cubicBezTo>
                    <a:pt x="5583" y="3296"/>
                    <a:pt x="5582" y="3296"/>
                    <a:pt x="5581" y="32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3"/>
            <p:cNvSpPr/>
            <p:nvPr/>
          </p:nvSpPr>
          <p:spPr>
            <a:xfrm>
              <a:off x="6249800" y="2230550"/>
              <a:ext cx="53050" cy="22575"/>
            </a:xfrm>
            <a:custGeom>
              <a:avLst/>
              <a:gdLst/>
              <a:ahLst/>
              <a:cxnLst/>
              <a:rect l="l" t="t" r="r" b="b"/>
              <a:pathLst>
                <a:path w="2122" h="903" extrusionOk="0">
                  <a:moveTo>
                    <a:pt x="71" y="0"/>
                  </a:moveTo>
                  <a:cubicBezTo>
                    <a:pt x="67" y="0"/>
                    <a:pt x="63" y="1"/>
                    <a:pt x="59" y="1"/>
                  </a:cubicBezTo>
                  <a:cubicBezTo>
                    <a:pt x="27" y="1"/>
                    <a:pt x="1" y="34"/>
                    <a:pt x="1" y="66"/>
                  </a:cubicBezTo>
                  <a:lnTo>
                    <a:pt x="20" y="235"/>
                  </a:lnTo>
                  <a:cubicBezTo>
                    <a:pt x="20" y="300"/>
                    <a:pt x="33" y="481"/>
                    <a:pt x="182" y="520"/>
                  </a:cubicBezTo>
                  <a:cubicBezTo>
                    <a:pt x="199" y="525"/>
                    <a:pt x="215" y="527"/>
                    <a:pt x="232" y="527"/>
                  </a:cubicBezTo>
                  <a:cubicBezTo>
                    <a:pt x="308" y="527"/>
                    <a:pt x="387" y="477"/>
                    <a:pt x="461" y="371"/>
                  </a:cubicBezTo>
                  <a:cubicBezTo>
                    <a:pt x="507" y="319"/>
                    <a:pt x="546" y="261"/>
                    <a:pt x="597" y="254"/>
                  </a:cubicBezTo>
                  <a:cubicBezTo>
                    <a:pt x="602" y="253"/>
                    <a:pt x="607" y="253"/>
                    <a:pt x="611" y="253"/>
                  </a:cubicBezTo>
                  <a:cubicBezTo>
                    <a:pt x="688" y="253"/>
                    <a:pt x="743" y="357"/>
                    <a:pt x="786" y="449"/>
                  </a:cubicBezTo>
                  <a:cubicBezTo>
                    <a:pt x="857" y="585"/>
                    <a:pt x="954" y="715"/>
                    <a:pt x="1064" y="825"/>
                  </a:cubicBezTo>
                  <a:cubicBezTo>
                    <a:pt x="1097" y="870"/>
                    <a:pt x="1155" y="896"/>
                    <a:pt x="1214" y="903"/>
                  </a:cubicBezTo>
                  <a:cubicBezTo>
                    <a:pt x="1226" y="903"/>
                    <a:pt x="1246" y="903"/>
                    <a:pt x="1265" y="890"/>
                  </a:cubicBezTo>
                  <a:cubicBezTo>
                    <a:pt x="1304" y="870"/>
                    <a:pt x="1343" y="838"/>
                    <a:pt x="1356" y="792"/>
                  </a:cubicBezTo>
                  <a:cubicBezTo>
                    <a:pt x="1389" y="715"/>
                    <a:pt x="1408" y="637"/>
                    <a:pt x="1421" y="559"/>
                  </a:cubicBezTo>
                  <a:cubicBezTo>
                    <a:pt x="1428" y="494"/>
                    <a:pt x="1440" y="436"/>
                    <a:pt x="1460" y="377"/>
                  </a:cubicBezTo>
                  <a:cubicBezTo>
                    <a:pt x="1494" y="287"/>
                    <a:pt x="1577" y="196"/>
                    <a:pt x="1658" y="196"/>
                  </a:cubicBezTo>
                  <a:cubicBezTo>
                    <a:pt x="1670" y="196"/>
                    <a:pt x="1682" y="198"/>
                    <a:pt x="1693" y="202"/>
                  </a:cubicBezTo>
                  <a:cubicBezTo>
                    <a:pt x="1726" y="209"/>
                    <a:pt x="1752" y="228"/>
                    <a:pt x="1778" y="248"/>
                  </a:cubicBezTo>
                  <a:cubicBezTo>
                    <a:pt x="1810" y="267"/>
                    <a:pt x="1849" y="287"/>
                    <a:pt x="1888" y="300"/>
                  </a:cubicBezTo>
                  <a:cubicBezTo>
                    <a:pt x="1907" y="307"/>
                    <a:pt x="1928" y="311"/>
                    <a:pt x="1948" y="311"/>
                  </a:cubicBezTo>
                  <a:cubicBezTo>
                    <a:pt x="1996" y="311"/>
                    <a:pt x="2044" y="291"/>
                    <a:pt x="2076" y="254"/>
                  </a:cubicBezTo>
                  <a:cubicBezTo>
                    <a:pt x="2115" y="215"/>
                    <a:pt x="2121" y="163"/>
                    <a:pt x="2102" y="118"/>
                  </a:cubicBezTo>
                  <a:cubicBezTo>
                    <a:pt x="2092" y="94"/>
                    <a:pt x="2072" y="81"/>
                    <a:pt x="2049" y="81"/>
                  </a:cubicBezTo>
                  <a:cubicBezTo>
                    <a:pt x="2041" y="81"/>
                    <a:pt x="2032" y="82"/>
                    <a:pt x="2024" y="86"/>
                  </a:cubicBezTo>
                  <a:cubicBezTo>
                    <a:pt x="1992" y="99"/>
                    <a:pt x="1972" y="131"/>
                    <a:pt x="1992" y="163"/>
                  </a:cubicBezTo>
                  <a:cubicBezTo>
                    <a:pt x="1977" y="178"/>
                    <a:pt x="1959" y="185"/>
                    <a:pt x="1942" y="185"/>
                  </a:cubicBezTo>
                  <a:cubicBezTo>
                    <a:pt x="1937" y="185"/>
                    <a:pt x="1932" y="184"/>
                    <a:pt x="1927" y="183"/>
                  </a:cubicBezTo>
                  <a:cubicBezTo>
                    <a:pt x="1894" y="170"/>
                    <a:pt x="1868" y="157"/>
                    <a:pt x="1843" y="137"/>
                  </a:cubicBezTo>
                  <a:cubicBezTo>
                    <a:pt x="1810" y="112"/>
                    <a:pt x="1771" y="92"/>
                    <a:pt x="1732" y="79"/>
                  </a:cubicBezTo>
                  <a:cubicBezTo>
                    <a:pt x="1710" y="73"/>
                    <a:pt x="1688" y="71"/>
                    <a:pt x="1666" y="71"/>
                  </a:cubicBezTo>
                  <a:cubicBezTo>
                    <a:pt x="1519" y="71"/>
                    <a:pt x="1393" y="197"/>
                    <a:pt x="1337" y="338"/>
                  </a:cubicBezTo>
                  <a:cubicBezTo>
                    <a:pt x="1317" y="403"/>
                    <a:pt x="1304" y="468"/>
                    <a:pt x="1291" y="533"/>
                  </a:cubicBezTo>
                  <a:cubicBezTo>
                    <a:pt x="1285" y="604"/>
                    <a:pt x="1265" y="676"/>
                    <a:pt x="1239" y="741"/>
                  </a:cubicBezTo>
                  <a:cubicBezTo>
                    <a:pt x="1226" y="773"/>
                    <a:pt x="1220" y="773"/>
                    <a:pt x="1220" y="779"/>
                  </a:cubicBezTo>
                  <a:cubicBezTo>
                    <a:pt x="1214" y="779"/>
                    <a:pt x="1194" y="773"/>
                    <a:pt x="1155" y="741"/>
                  </a:cubicBezTo>
                  <a:cubicBezTo>
                    <a:pt x="1058" y="637"/>
                    <a:pt x="967" y="520"/>
                    <a:pt x="902" y="390"/>
                  </a:cubicBezTo>
                  <a:cubicBezTo>
                    <a:pt x="853" y="298"/>
                    <a:pt x="769" y="130"/>
                    <a:pt x="616" y="130"/>
                  </a:cubicBezTo>
                  <a:cubicBezTo>
                    <a:pt x="608" y="130"/>
                    <a:pt x="599" y="130"/>
                    <a:pt x="591" y="131"/>
                  </a:cubicBezTo>
                  <a:cubicBezTo>
                    <a:pt x="487" y="137"/>
                    <a:pt x="416" y="228"/>
                    <a:pt x="358" y="306"/>
                  </a:cubicBezTo>
                  <a:cubicBezTo>
                    <a:pt x="340" y="329"/>
                    <a:pt x="286" y="400"/>
                    <a:pt x="233" y="400"/>
                  </a:cubicBezTo>
                  <a:cubicBezTo>
                    <a:pt x="227" y="400"/>
                    <a:pt x="221" y="399"/>
                    <a:pt x="215" y="397"/>
                  </a:cubicBezTo>
                  <a:cubicBezTo>
                    <a:pt x="176" y="390"/>
                    <a:pt x="150" y="332"/>
                    <a:pt x="144" y="228"/>
                  </a:cubicBezTo>
                  <a:lnTo>
                    <a:pt x="131" y="53"/>
                  </a:lnTo>
                  <a:cubicBezTo>
                    <a:pt x="125" y="24"/>
                    <a:pt x="103" y="0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3"/>
            <p:cNvSpPr/>
            <p:nvPr/>
          </p:nvSpPr>
          <p:spPr>
            <a:xfrm>
              <a:off x="6322950" y="2207350"/>
              <a:ext cx="122250" cy="82425"/>
            </a:xfrm>
            <a:custGeom>
              <a:avLst/>
              <a:gdLst/>
              <a:ahLst/>
              <a:cxnLst/>
              <a:rect l="l" t="t" r="r" b="b"/>
              <a:pathLst>
                <a:path w="4890" h="3297" extrusionOk="0">
                  <a:moveTo>
                    <a:pt x="2130" y="1"/>
                  </a:moveTo>
                  <a:cubicBezTo>
                    <a:pt x="1952" y="1"/>
                    <a:pt x="1775" y="77"/>
                    <a:pt x="1653" y="229"/>
                  </a:cubicBezTo>
                  <a:lnTo>
                    <a:pt x="38" y="2233"/>
                  </a:lnTo>
                  <a:cubicBezTo>
                    <a:pt x="0" y="2280"/>
                    <a:pt x="43" y="2335"/>
                    <a:pt x="88" y="2335"/>
                  </a:cubicBezTo>
                  <a:cubicBezTo>
                    <a:pt x="105" y="2335"/>
                    <a:pt x="122" y="2328"/>
                    <a:pt x="136" y="2311"/>
                  </a:cubicBezTo>
                  <a:lnTo>
                    <a:pt x="1744" y="307"/>
                  </a:lnTo>
                  <a:cubicBezTo>
                    <a:pt x="1842" y="185"/>
                    <a:pt x="1982" y="123"/>
                    <a:pt x="2124" y="123"/>
                  </a:cubicBezTo>
                  <a:cubicBezTo>
                    <a:pt x="2253" y="123"/>
                    <a:pt x="2384" y="175"/>
                    <a:pt x="2483" y="281"/>
                  </a:cubicBezTo>
                  <a:lnTo>
                    <a:pt x="4766" y="3270"/>
                  </a:lnTo>
                  <a:cubicBezTo>
                    <a:pt x="4779" y="3290"/>
                    <a:pt x="4798" y="3296"/>
                    <a:pt x="4818" y="3296"/>
                  </a:cubicBezTo>
                  <a:cubicBezTo>
                    <a:pt x="4831" y="3296"/>
                    <a:pt x="4844" y="3296"/>
                    <a:pt x="4857" y="3283"/>
                  </a:cubicBezTo>
                  <a:cubicBezTo>
                    <a:pt x="4883" y="3264"/>
                    <a:pt x="4889" y="3225"/>
                    <a:pt x="4870" y="3199"/>
                  </a:cubicBezTo>
                  <a:lnTo>
                    <a:pt x="2580" y="196"/>
                  </a:lnTo>
                  <a:cubicBezTo>
                    <a:pt x="2459" y="66"/>
                    <a:pt x="2294" y="1"/>
                    <a:pt x="2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3"/>
            <p:cNvSpPr/>
            <p:nvPr/>
          </p:nvSpPr>
          <p:spPr>
            <a:xfrm>
              <a:off x="6349675" y="2230550"/>
              <a:ext cx="53200" cy="22575"/>
            </a:xfrm>
            <a:custGeom>
              <a:avLst/>
              <a:gdLst/>
              <a:ahLst/>
              <a:cxnLst/>
              <a:rect l="l" t="t" r="r" b="b"/>
              <a:pathLst>
                <a:path w="2128" h="903" extrusionOk="0">
                  <a:moveTo>
                    <a:pt x="75" y="0"/>
                  </a:moveTo>
                  <a:cubicBezTo>
                    <a:pt x="72" y="0"/>
                    <a:pt x="69" y="1"/>
                    <a:pt x="65" y="1"/>
                  </a:cubicBezTo>
                  <a:cubicBezTo>
                    <a:pt x="26" y="1"/>
                    <a:pt x="0" y="34"/>
                    <a:pt x="7" y="66"/>
                  </a:cubicBezTo>
                  <a:lnTo>
                    <a:pt x="20" y="235"/>
                  </a:lnTo>
                  <a:cubicBezTo>
                    <a:pt x="20" y="300"/>
                    <a:pt x="39" y="481"/>
                    <a:pt x="182" y="520"/>
                  </a:cubicBezTo>
                  <a:cubicBezTo>
                    <a:pt x="198" y="525"/>
                    <a:pt x="215" y="527"/>
                    <a:pt x="232" y="527"/>
                  </a:cubicBezTo>
                  <a:cubicBezTo>
                    <a:pt x="308" y="527"/>
                    <a:pt x="388" y="478"/>
                    <a:pt x="467" y="377"/>
                  </a:cubicBezTo>
                  <a:cubicBezTo>
                    <a:pt x="506" y="319"/>
                    <a:pt x="552" y="261"/>
                    <a:pt x="604" y="254"/>
                  </a:cubicBezTo>
                  <a:cubicBezTo>
                    <a:pt x="607" y="253"/>
                    <a:pt x="611" y="253"/>
                    <a:pt x="615" y="253"/>
                  </a:cubicBezTo>
                  <a:cubicBezTo>
                    <a:pt x="682" y="253"/>
                    <a:pt x="743" y="357"/>
                    <a:pt x="792" y="449"/>
                  </a:cubicBezTo>
                  <a:cubicBezTo>
                    <a:pt x="863" y="585"/>
                    <a:pt x="954" y="715"/>
                    <a:pt x="1064" y="825"/>
                  </a:cubicBezTo>
                  <a:cubicBezTo>
                    <a:pt x="1103" y="870"/>
                    <a:pt x="1155" y="896"/>
                    <a:pt x="1213" y="903"/>
                  </a:cubicBezTo>
                  <a:cubicBezTo>
                    <a:pt x="1226" y="903"/>
                    <a:pt x="1246" y="896"/>
                    <a:pt x="1259" y="890"/>
                  </a:cubicBezTo>
                  <a:cubicBezTo>
                    <a:pt x="1304" y="877"/>
                    <a:pt x="1343" y="838"/>
                    <a:pt x="1356" y="792"/>
                  </a:cubicBezTo>
                  <a:cubicBezTo>
                    <a:pt x="1388" y="715"/>
                    <a:pt x="1408" y="637"/>
                    <a:pt x="1421" y="559"/>
                  </a:cubicBezTo>
                  <a:cubicBezTo>
                    <a:pt x="1427" y="494"/>
                    <a:pt x="1447" y="436"/>
                    <a:pt x="1460" y="377"/>
                  </a:cubicBezTo>
                  <a:cubicBezTo>
                    <a:pt x="1494" y="287"/>
                    <a:pt x="1577" y="196"/>
                    <a:pt x="1662" y="196"/>
                  </a:cubicBezTo>
                  <a:cubicBezTo>
                    <a:pt x="1675" y="196"/>
                    <a:pt x="1687" y="198"/>
                    <a:pt x="1700" y="202"/>
                  </a:cubicBezTo>
                  <a:cubicBezTo>
                    <a:pt x="1725" y="209"/>
                    <a:pt x="1751" y="228"/>
                    <a:pt x="1777" y="241"/>
                  </a:cubicBezTo>
                  <a:cubicBezTo>
                    <a:pt x="1810" y="267"/>
                    <a:pt x="1849" y="287"/>
                    <a:pt x="1888" y="300"/>
                  </a:cubicBezTo>
                  <a:cubicBezTo>
                    <a:pt x="1909" y="307"/>
                    <a:pt x="1930" y="311"/>
                    <a:pt x="1951" y="311"/>
                  </a:cubicBezTo>
                  <a:cubicBezTo>
                    <a:pt x="2000" y="311"/>
                    <a:pt x="2046" y="291"/>
                    <a:pt x="2082" y="254"/>
                  </a:cubicBezTo>
                  <a:cubicBezTo>
                    <a:pt x="2115" y="215"/>
                    <a:pt x="2127" y="163"/>
                    <a:pt x="2108" y="118"/>
                  </a:cubicBezTo>
                  <a:cubicBezTo>
                    <a:pt x="2098" y="94"/>
                    <a:pt x="2075" y="81"/>
                    <a:pt x="2050" y="81"/>
                  </a:cubicBezTo>
                  <a:cubicBezTo>
                    <a:pt x="2041" y="81"/>
                    <a:pt x="2032" y="82"/>
                    <a:pt x="2024" y="86"/>
                  </a:cubicBezTo>
                  <a:cubicBezTo>
                    <a:pt x="1991" y="99"/>
                    <a:pt x="1978" y="131"/>
                    <a:pt x="1991" y="163"/>
                  </a:cubicBezTo>
                  <a:cubicBezTo>
                    <a:pt x="1977" y="178"/>
                    <a:pt x="1962" y="185"/>
                    <a:pt x="1945" y="185"/>
                  </a:cubicBezTo>
                  <a:cubicBezTo>
                    <a:pt x="1939" y="185"/>
                    <a:pt x="1933" y="184"/>
                    <a:pt x="1926" y="183"/>
                  </a:cubicBezTo>
                  <a:cubicBezTo>
                    <a:pt x="1901" y="170"/>
                    <a:pt x="1868" y="157"/>
                    <a:pt x="1849" y="137"/>
                  </a:cubicBezTo>
                  <a:cubicBezTo>
                    <a:pt x="1810" y="112"/>
                    <a:pt x="1771" y="92"/>
                    <a:pt x="1732" y="79"/>
                  </a:cubicBezTo>
                  <a:cubicBezTo>
                    <a:pt x="1710" y="73"/>
                    <a:pt x="1689" y="71"/>
                    <a:pt x="1668" y="71"/>
                  </a:cubicBezTo>
                  <a:cubicBezTo>
                    <a:pt x="1524" y="71"/>
                    <a:pt x="1394" y="197"/>
                    <a:pt x="1343" y="338"/>
                  </a:cubicBezTo>
                  <a:cubicBezTo>
                    <a:pt x="1317" y="403"/>
                    <a:pt x="1304" y="468"/>
                    <a:pt x="1291" y="533"/>
                  </a:cubicBezTo>
                  <a:cubicBezTo>
                    <a:pt x="1284" y="604"/>
                    <a:pt x="1265" y="676"/>
                    <a:pt x="1239" y="741"/>
                  </a:cubicBezTo>
                  <a:cubicBezTo>
                    <a:pt x="1226" y="773"/>
                    <a:pt x="1220" y="773"/>
                    <a:pt x="1220" y="779"/>
                  </a:cubicBezTo>
                  <a:cubicBezTo>
                    <a:pt x="1213" y="779"/>
                    <a:pt x="1194" y="773"/>
                    <a:pt x="1155" y="741"/>
                  </a:cubicBezTo>
                  <a:cubicBezTo>
                    <a:pt x="1058" y="637"/>
                    <a:pt x="973" y="520"/>
                    <a:pt x="908" y="390"/>
                  </a:cubicBezTo>
                  <a:cubicBezTo>
                    <a:pt x="852" y="290"/>
                    <a:pt x="766" y="124"/>
                    <a:pt x="608" y="124"/>
                  </a:cubicBezTo>
                  <a:cubicBezTo>
                    <a:pt x="602" y="124"/>
                    <a:pt x="597" y="124"/>
                    <a:pt x="591" y="124"/>
                  </a:cubicBezTo>
                  <a:cubicBezTo>
                    <a:pt x="487" y="137"/>
                    <a:pt x="422" y="228"/>
                    <a:pt x="357" y="306"/>
                  </a:cubicBezTo>
                  <a:cubicBezTo>
                    <a:pt x="340" y="329"/>
                    <a:pt x="286" y="400"/>
                    <a:pt x="237" y="400"/>
                  </a:cubicBezTo>
                  <a:cubicBezTo>
                    <a:pt x="232" y="400"/>
                    <a:pt x="226" y="399"/>
                    <a:pt x="221" y="397"/>
                  </a:cubicBezTo>
                  <a:cubicBezTo>
                    <a:pt x="182" y="390"/>
                    <a:pt x="156" y="332"/>
                    <a:pt x="143" y="228"/>
                  </a:cubicBezTo>
                  <a:lnTo>
                    <a:pt x="130" y="60"/>
                  </a:lnTo>
                  <a:cubicBezTo>
                    <a:pt x="130" y="25"/>
                    <a:pt x="104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1" name="Google Shape;721;p23"/>
          <p:cNvGrpSpPr/>
          <p:nvPr/>
        </p:nvGrpSpPr>
        <p:grpSpPr>
          <a:xfrm flipH="1">
            <a:off x="152208" y="1645088"/>
            <a:ext cx="643191" cy="219737"/>
            <a:chOff x="6203925" y="2207350"/>
            <a:chExt cx="241275" cy="82425"/>
          </a:xfrm>
        </p:grpSpPr>
        <p:sp>
          <p:nvSpPr>
            <p:cNvPr id="722" name="Google Shape;722;p23"/>
            <p:cNvSpPr/>
            <p:nvPr/>
          </p:nvSpPr>
          <p:spPr>
            <a:xfrm>
              <a:off x="6203925" y="2207350"/>
              <a:ext cx="141550" cy="82425"/>
            </a:xfrm>
            <a:custGeom>
              <a:avLst/>
              <a:gdLst/>
              <a:ahLst/>
              <a:cxnLst/>
              <a:rect l="l" t="t" r="r" b="b"/>
              <a:pathLst>
                <a:path w="5662" h="3297" extrusionOk="0">
                  <a:moveTo>
                    <a:pt x="2890" y="1"/>
                  </a:moveTo>
                  <a:cubicBezTo>
                    <a:pt x="2712" y="1"/>
                    <a:pt x="2534" y="77"/>
                    <a:pt x="2413" y="229"/>
                  </a:cubicBezTo>
                  <a:lnTo>
                    <a:pt x="27" y="3192"/>
                  </a:lnTo>
                  <a:cubicBezTo>
                    <a:pt x="1" y="3218"/>
                    <a:pt x="7" y="3257"/>
                    <a:pt x="33" y="3277"/>
                  </a:cubicBezTo>
                  <a:cubicBezTo>
                    <a:pt x="44" y="3288"/>
                    <a:pt x="60" y="3293"/>
                    <a:pt x="75" y="3293"/>
                  </a:cubicBezTo>
                  <a:cubicBezTo>
                    <a:pt x="94" y="3293"/>
                    <a:pt x="113" y="3285"/>
                    <a:pt x="124" y="3270"/>
                  </a:cubicBezTo>
                  <a:lnTo>
                    <a:pt x="2510" y="307"/>
                  </a:lnTo>
                  <a:cubicBezTo>
                    <a:pt x="2608" y="185"/>
                    <a:pt x="2749" y="123"/>
                    <a:pt x="2889" y="123"/>
                  </a:cubicBezTo>
                  <a:cubicBezTo>
                    <a:pt x="3018" y="123"/>
                    <a:pt x="3147" y="175"/>
                    <a:pt x="3243" y="281"/>
                  </a:cubicBezTo>
                  <a:lnTo>
                    <a:pt x="5532" y="3270"/>
                  </a:lnTo>
                  <a:cubicBezTo>
                    <a:pt x="5544" y="3289"/>
                    <a:pt x="5562" y="3295"/>
                    <a:pt x="5581" y="3296"/>
                  </a:cubicBezTo>
                  <a:lnTo>
                    <a:pt x="5581" y="3296"/>
                  </a:lnTo>
                  <a:cubicBezTo>
                    <a:pt x="5631" y="3294"/>
                    <a:pt x="5661" y="3237"/>
                    <a:pt x="5629" y="3199"/>
                  </a:cubicBezTo>
                  <a:lnTo>
                    <a:pt x="3340" y="196"/>
                  </a:lnTo>
                  <a:cubicBezTo>
                    <a:pt x="3219" y="66"/>
                    <a:pt x="3054" y="1"/>
                    <a:pt x="2890" y="1"/>
                  </a:cubicBezTo>
                  <a:close/>
                  <a:moveTo>
                    <a:pt x="5581" y="3296"/>
                  </a:moveTo>
                  <a:lnTo>
                    <a:pt x="5581" y="3296"/>
                  </a:lnTo>
                  <a:cubicBezTo>
                    <a:pt x="5580" y="3296"/>
                    <a:pt x="5579" y="3296"/>
                    <a:pt x="5578" y="3296"/>
                  </a:cubicBezTo>
                  <a:lnTo>
                    <a:pt x="5584" y="3296"/>
                  </a:lnTo>
                  <a:cubicBezTo>
                    <a:pt x="5583" y="3296"/>
                    <a:pt x="5582" y="3296"/>
                    <a:pt x="5581" y="32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3"/>
            <p:cNvSpPr/>
            <p:nvPr/>
          </p:nvSpPr>
          <p:spPr>
            <a:xfrm>
              <a:off x="6249800" y="2230550"/>
              <a:ext cx="53050" cy="22575"/>
            </a:xfrm>
            <a:custGeom>
              <a:avLst/>
              <a:gdLst/>
              <a:ahLst/>
              <a:cxnLst/>
              <a:rect l="l" t="t" r="r" b="b"/>
              <a:pathLst>
                <a:path w="2122" h="903" extrusionOk="0">
                  <a:moveTo>
                    <a:pt x="71" y="0"/>
                  </a:moveTo>
                  <a:cubicBezTo>
                    <a:pt x="67" y="0"/>
                    <a:pt x="63" y="1"/>
                    <a:pt x="59" y="1"/>
                  </a:cubicBezTo>
                  <a:cubicBezTo>
                    <a:pt x="27" y="1"/>
                    <a:pt x="1" y="34"/>
                    <a:pt x="1" y="66"/>
                  </a:cubicBezTo>
                  <a:lnTo>
                    <a:pt x="20" y="235"/>
                  </a:lnTo>
                  <a:cubicBezTo>
                    <a:pt x="20" y="300"/>
                    <a:pt x="33" y="481"/>
                    <a:pt x="182" y="520"/>
                  </a:cubicBezTo>
                  <a:cubicBezTo>
                    <a:pt x="199" y="525"/>
                    <a:pt x="215" y="527"/>
                    <a:pt x="232" y="527"/>
                  </a:cubicBezTo>
                  <a:cubicBezTo>
                    <a:pt x="308" y="527"/>
                    <a:pt x="387" y="477"/>
                    <a:pt x="461" y="371"/>
                  </a:cubicBezTo>
                  <a:cubicBezTo>
                    <a:pt x="507" y="319"/>
                    <a:pt x="546" y="261"/>
                    <a:pt x="597" y="254"/>
                  </a:cubicBezTo>
                  <a:cubicBezTo>
                    <a:pt x="602" y="253"/>
                    <a:pt x="607" y="253"/>
                    <a:pt x="611" y="253"/>
                  </a:cubicBezTo>
                  <a:cubicBezTo>
                    <a:pt x="688" y="253"/>
                    <a:pt x="743" y="357"/>
                    <a:pt x="786" y="449"/>
                  </a:cubicBezTo>
                  <a:cubicBezTo>
                    <a:pt x="857" y="585"/>
                    <a:pt x="954" y="715"/>
                    <a:pt x="1064" y="825"/>
                  </a:cubicBezTo>
                  <a:cubicBezTo>
                    <a:pt x="1097" y="870"/>
                    <a:pt x="1155" y="896"/>
                    <a:pt x="1214" y="903"/>
                  </a:cubicBezTo>
                  <a:cubicBezTo>
                    <a:pt x="1226" y="903"/>
                    <a:pt x="1246" y="903"/>
                    <a:pt x="1265" y="890"/>
                  </a:cubicBezTo>
                  <a:cubicBezTo>
                    <a:pt x="1304" y="870"/>
                    <a:pt x="1343" y="838"/>
                    <a:pt x="1356" y="792"/>
                  </a:cubicBezTo>
                  <a:cubicBezTo>
                    <a:pt x="1389" y="715"/>
                    <a:pt x="1408" y="637"/>
                    <a:pt x="1421" y="559"/>
                  </a:cubicBezTo>
                  <a:cubicBezTo>
                    <a:pt x="1428" y="494"/>
                    <a:pt x="1440" y="436"/>
                    <a:pt x="1460" y="377"/>
                  </a:cubicBezTo>
                  <a:cubicBezTo>
                    <a:pt x="1494" y="287"/>
                    <a:pt x="1577" y="196"/>
                    <a:pt x="1658" y="196"/>
                  </a:cubicBezTo>
                  <a:cubicBezTo>
                    <a:pt x="1670" y="196"/>
                    <a:pt x="1682" y="198"/>
                    <a:pt x="1693" y="202"/>
                  </a:cubicBezTo>
                  <a:cubicBezTo>
                    <a:pt x="1726" y="209"/>
                    <a:pt x="1752" y="228"/>
                    <a:pt x="1778" y="248"/>
                  </a:cubicBezTo>
                  <a:cubicBezTo>
                    <a:pt x="1810" y="267"/>
                    <a:pt x="1849" y="287"/>
                    <a:pt x="1888" y="300"/>
                  </a:cubicBezTo>
                  <a:cubicBezTo>
                    <a:pt x="1907" y="307"/>
                    <a:pt x="1928" y="311"/>
                    <a:pt x="1948" y="311"/>
                  </a:cubicBezTo>
                  <a:cubicBezTo>
                    <a:pt x="1996" y="311"/>
                    <a:pt x="2044" y="291"/>
                    <a:pt x="2076" y="254"/>
                  </a:cubicBezTo>
                  <a:cubicBezTo>
                    <a:pt x="2115" y="215"/>
                    <a:pt x="2121" y="163"/>
                    <a:pt x="2102" y="118"/>
                  </a:cubicBezTo>
                  <a:cubicBezTo>
                    <a:pt x="2092" y="94"/>
                    <a:pt x="2072" y="81"/>
                    <a:pt x="2049" y="81"/>
                  </a:cubicBezTo>
                  <a:cubicBezTo>
                    <a:pt x="2041" y="81"/>
                    <a:pt x="2032" y="82"/>
                    <a:pt x="2024" y="86"/>
                  </a:cubicBezTo>
                  <a:cubicBezTo>
                    <a:pt x="1992" y="99"/>
                    <a:pt x="1972" y="131"/>
                    <a:pt x="1992" y="163"/>
                  </a:cubicBezTo>
                  <a:cubicBezTo>
                    <a:pt x="1977" y="178"/>
                    <a:pt x="1959" y="185"/>
                    <a:pt x="1942" y="185"/>
                  </a:cubicBezTo>
                  <a:cubicBezTo>
                    <a:pt x="1937" y="185"/>
                    <a:pt x="1932" y="184"/>
                    <a:pt x="1927" y="183"/>
                  </a:cubicBezTo>
                  <a:cubicBezTo>
                    <a:pt x="1894" y="170"/>
                    <a:pt x="1868" y="157"/>
                    <a:pt x="1843" y="137"/>
                  </a:cubicBezTo>
                  <a:cubicBezTo>
                    <a:pt x="1810" y="112"/>
                    <a:pt x="1771" y="92"/>
                    <a:pt x="1732" y="79"/>
                  </a:cubicBezTo>
                  <a:cubicBezTo>
                    <a:pt x="1710" y="73"/>
                    <a:pt x="1688" y="71"/>
                    <a:pt x="1666" y="71"/>
                  </a:cubicBezTo>
                  <a:cubicBezTo>
                    <a:pt x="1519" y="71"/>
                    <a:pt x="1393" y="197"/>
                    <a:pt x="1337" y="338"/>
                  </a:cubicBezTo>
                  <a:cubicBezTo>
                    <a:pt x="1317" y="403"/>
                    <a:pt x="1304" y="468"/>
                    <a:pt x="1291" y="533"/>
                  </a:cubicBezTo>
                  <a:cubicBezTo>
                    <a:pt x="1285" y="604"/>
                    <a:pt x="1265" y="676"/>
                    <a:pt x="1239" y="741"/>
                  </a:cubicBezTo>
                  <a:cubicBezTo>
                    <a:pt x="1226" y="773"/>
                    <a:pt x="1220" y="773"/>
                    <a:pt x="1220" y="779"/>
                  </a:cubicBezTo>
                  <a:cubicBezTo>
                    <a:pt x="1214" y="779"/>
                    <a:pt x="1194" y="773"/>
                    <a:pt x="1155" y="741"/>
                  </a:cubicBezTo>
                  <a:cubicBezTo>
                    <a:pt x="1058" y="637"/>
                    <a:pt x="967" y="520"/>
                    <a:pt x="902" y="390"/>
                  </a:cubicBezTo>
                  <a:cubicBezTo>
                    <a:pt x="853" y="298"/>
                    <a:pt x="769" y="130"/>
                    <a:pt x="616" y="130"/>
                  </a:cubicBezTo>
                  <a:cubicBezTo>
                    <a:pt x="608" y="130"/>
                    <a:pt x="599" y="130"/>
                    <a:pt x="591" y="131"/>
                  </a:cubicBezTo>
                  <a:cubicBezTo>
                    <a:pt x="487" y="137"/>
                    <a:pt x="416" y="228"/>
                    <a:pt x="358" y="306"/>
                  </a:cubicBezTo>
                  <a:cubicBezTo>
                    <a:pt x="340" y="329"/>
                    <a:pt x="286" y="400"/>
                    <a:pt x="233" y="400"/>
                  </a:cubicBezTo>
                  <a:cubicBezTo>
                    <a:pt x="227" y="400"/>
                    <a:pt x="221" y="399"/>
                    <a:pt x="215" y="397"/>
                  </a:cubicBezTo>
                  <a:cubicBezTo>
                    <a:pt x="176" y="390"/>
                    <a:pt x="150" y="332"/>
                    <a:pt x="144" y="228"/>
                  </a:cubicBezTo>
                  <a:lnTo>
                    <a:pt x="131" y="53"/>
                  </a:lnTo>
                  <a:cubicBezTo>
                    <a:pt x="125" y="24"/>
                    <a:pt x="103" y="0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3"/>
            <p:cNvSpPr/>
            <p:nvPr/>
          </p:nvSpPr>
          <p:spPr>
            <a:xfrm>
              <a:off x="6322950" y="2207350"/>
              <a:ext cx="122250" cy="82425"/>
            </a:xfrm>
            <a:custGeom>
              <a:avLst/>
              <a:gdLst/>
              <a:ahLst/>
              <a:cxnLst/>
              <a:rect l="l" t="t" r="r" b="b"/>
              <a:pathLst>
                <a:path w="4890" h="3297" extrusionOk="0">
                  <a:moveTo>
                    <a:pt x="2130" y="1"/>
                  </a:moveTo>
                  <a:cubicBezTo>
                    <a:pt x="1952" y="1"/>
                    <a:pt x="1775" y="77"/>
                    <a:pt x="1653" y="229"/>
                  </a:cubicBezTo>
                  <a:lnTo>
                    <a:pt x="38" y="2233"/>
                  </a:lnTo>
                  <a:cubicBezTo>
                    <a:pt x="0" y="2280"/>
                    <a:pt x="43" y="2335"/>
                    <a:pt x="88" y="2335"/>
                  </a:cubicBezTo>
                  <a:cubicBezTo>
                    <a:pt x="105" y="2335"/>
                    <a:pt x="122" y="2328"/>
                    <a:pt x="136" y="2311"/>
                  </a:cubicBezTo>
                  <a:lnTo>
                    <a:pt x="1744" y="307"/>
                  </a:lnTo>
                  <a:cubicBezTo>
                    <a:pt x="1842" y="185"/>
                    <a:pt x="1982" y="123"/>
                    <a:pt x="2124" y="123"/>
                  </a:cubicBezTo>
                  <a:cubicBezTo>
                    <a:pt x="2253" y="123"/>
                    <a:pt x="2384" y="175"/>
                    <a:pt x="2483" y="281"/>
                  </a:cubicBezTo>
                  <a:lnTo>
                    <a:pt x="4766" y="3270"/>
                  </a:lnTo>
                  <a:cubicBezTo>
                    <a:pt x="4779" y="3290"/>
                    <a:pt x="4798" y="3296"/>
                    <a:pt x="4818" y="3296"/>
                  </a:cubicBezTo>
                  <a:cubicBezTo>
                    <a:pt x="4831" y="3296"/>
                    <a:pt x="4844" y="3296"/>
                    <a:pt x="4857" y="3283"/>
                  </a:cubicBezTo>
                  <a:cubicBezTo>
                    <a:pt x="4883" y="3264"/>
                    <a:pt x="4889" y="3225"/>
                    <a:pt x="4870" y="3199"/>
                  </a:cubicBezTo>
                  <a:lnTo>
                    <a:pt x="2580" y="196"/>
                  </a:lnTo>
                  <a:cubicBezTo>
                    <a:pt x="2459" y="66"/>
                    <a:pt x="2294" y="1"/>
                    <a:pt x="2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3"/>
            <p:cNvSpPr/>
            <p:nvPr/>
          </p:nvSpPr>
          <p:spPr>
            <a:xfrm>
              <a:off x="6349675" y="2230550"/>
              <a:ext cx="53200" cy="22575"/>
            </a:xfrm>
            <a:custGeom>
              <a:avLst/>
              <a:gdLst/>
              <a:ahLst/>
              <a:cxnLst/>
              <a:rect l="l" t="t" r="r" b="b"/>
              <a:pathLst>
                <a:path w="2128" h="903" extrusionOk="0">
                  <a:moveTo>
                    <a:pt x="75" y="0"/>
                  </a:moveTo>
                  <a:cubicBezTo>
                    <a:pt x="72" y="0"/>
                    <a:pt x="69" y="1"/>
                    <a:pt x="65" y="1"/>
                  </a:cubicBezTo>
                  <a:cubicBezTo>
                    <a:pt x="26" y="1"/>
                    <a:pt x="0" y="34"/>
                    <a:pt x="7" y="66"/>
                  </a:cubicBezTo>
                  <a:lnTo>
                    <a:pt x="20" y="235"/>
                  </a:lnTo>
                  <a:cubicBezTo>
                    <a:pt x="20" y="300"/>
                    <a:pt x="39" y="481"/>
                    <a:pt x="182" y="520"/>
                  </a:cubicBezTo>
                  <a:cubicBezTo>
                    <a:pt x="198" y="525"/>
                    <a:pt x="215" y="527"/>
                    <a:pt x="232" y="527"/>
                  </a:cubicBezTo>
                  <a:cubicBezTo>
                    <a:pt x="308" y="527"/>
                    <a:pt x="388" y="478"/>
                    <a:pt x="467" y="377"/>
                  </a:cubicBezTo>
                  <a:cubicBezTo>
                    <a:pt x="506" y="319"/>
                    <a:pt x="552" y="261"/>
                    <a:pt x="604" y="254"/>
                  </a:cubicBezTo>
                  <a:cubicBezTo>
                    <a:pt x="607" y="253"/>
                    <a:pt x="611" y="253"/>
                    <a:pt x="615" y="253"/>
                  </a:cubicBezTo>
                  <a:cubicBezTo>
                    <a:pt x="682" y="253"/>
                    <a:pt x="743" y="357"/>
                    <a:pt x="792" y="449"/>
                  </a:cubicBezTo>
                  <a:cubicBezTo>
                    <a:pt x="863" y="585"/>
                    <a:pt x="954" y="715"/>
                    <a:pt x="1064" y="825"/>
                  </a:cubicBezTo>
                  <a:cubicBezTo>
                    <a:pt x="1103" y="870"/>
                    <a:pt x="1155" y="896"/>
                    <a:pt x="1213" y="903"/>
                  </a:cubicBezTo>
                  <a:cubicBezTo>
                    <a:pt x="1226" y="903"/>
                    <a:pt x="1246" y="896"/>
                    <a:pt x="1259" y="890"/>
                  </a:cubicBezTo>
                  <a:cubicBezTo>
                    <a:pt x="1304" y="877"/>
                    <a:pt x="1343" y="838"/>
                    <a:pt x="1356" y="792"/>
                  </a:cubicBezTo>
                  <a:cubicBezTo>
                    <a:pt x="1388" y="715"/>
                    <a:pt x="1408" y="637"/>
                    <a:pt x="1421" y="559"/>
                  </a:cubicBezTo>
                  <a:cubicBezTo>
                    <a:pt x="1427" y="494"/>
                    <a:pt x="1447" y="436"/>
                    <a:pt x="1460" y="377"/>
                  </a:cubicBezTo>
                  <a:cubicBezTo>
                    <a:pt x="1494" y="287"/>
                    <a:pt x="1577" y="196"/>
                    <a:pt x="1662" y="196"/>
                  </a:cubicBezTo>
                  <a:cubicBezTo>
                    <a:pt x="1675" y="196"/>
                    <a:pt x="1687" y="198"/>
                    <a:pt x="1700" y="202"/>
                  </a:cubicBezTo>
                  <a:cubicBezTo>
                    <a:pt x="1725" y="209"/>
                    <a:pt x="1751" y="228"/>
                    <a:pt x="1777" y="241"/>
                  </a:cubicBezTo>
                  <a:cubicBezTo>
                    <a:pt x="1810" y="267"/>
                    <a:pt x="1849" y="287"/>
                    <a:pt x="1888" y="300"/>
                  </a:cubicBezTo>
                  <a:cubicBezTo>
                    <a:pt x="1909" y="307"/>
                    <a:pt x="1930" y="311"/>
                    <a:pt x="1951" y="311"/>
                  </a:cubicBezTo>
                  <a:cubicBezTo>
                    <a:pt x="2000" y="311"/>
                    <a:pt x="2046" y="291"/>
                    <a:pt x="2082" y="254"/>
                  </a:cubicBezTo>
                  <a:cubicBezTo>
                    <a:pt x="2115" y="215"/>
                    <a:pt x="2127" y="163"/>
                    <a:pt x="2108" y="118"/>
                  </a:cubicBezTo>
                  <a:cubicBezTo>
                    <a:pt x="2098" y="94"/>
                    <a:pt x="2075" y="81"/>
                    <a:pt x="2050" y="81"/>
                  </a:cubicBezTo>
                  <a:cubicBezTo>
                    <a:pt x="2041" y="81"/>
                    <a:pt x="2032" y="82"/>
                    <a:pt x="2024" y="86"/>
                  </a:cubicBezTo>
                  <a:cubicBezTo>
                    <a:pt x="1991" y="99"/>
                    <a:pt x="1978" y="131"/>
                    <a:pt x="1991" y="163"/>
                  </a:cubicBezTo>
                  <a:cubicBezTo>
                    <a:pt x="1977" y="178"/>
                    <a:pt x="1962" y="185"/>
                    <a:pt x="1945" y="185"/>
                  </a:cubicBezTo>
                  <a:cubicBezTo>
                    <a:pt x="1939" y="185"/>
                    <a:pt x="1933" y="184"/>
                    <a:pt x="1926" y="183"/>
                  </a:cubicBezTo>
                  <a:cubicBezTo>
                    <a:pt x="1901" y="170"/>
                    <a:pt x="1868" y="157"/>
                    <a:pt x="1849" y="137"/>
                  </a:cubicBezTo>
                  <a:cubicBezTo>
                    <a:pt x="1810" y="112"/>
                    <a:pt x="1771" y="92"/>
                    <a:pt x="1732" y="79"/>
                  </a:cubicBezTo>
                  <a:cubicBezTo>
                    <a:pt x="1710" y="73"/>
                    <a:pt x="1689" y="71"/>
                    <a:pt x="1668" y="71"/>
                  </a:cubicBezTo>
                  <a:cubicBezTo>
                    <a:pt x="1524" y="71"/>
                    <a:pt x="1394" y="197"/>
                    <a:pt x="1343" y="338"/>
                  </a:cubicBezTo>
                  <a:cubicBezTo>
                    <a:pt x="1317" y="403"/>
                    <a:pt x="1304" y="468"/>
                    <a:pt x="1291" y="533"/>
                  </a:cubicBezTo>
                  <a:cubicBezTo>
                    <a:pt x="1284" y="604"/>
                    <a:pt x="1265" y="676"/>
                    <a:pt x="1239" y="741"/>
                  </a:cubicBezTo>
                  <a:cubicBezTo>
                    <a:pt x="1226" y="773"/>
                    <a:pt x="1220" y="773"/>
                    <a:pt x="1220" y="779"/>
                  </a:cubicBezTo>
                  <a:cubicBezTo>
                    <a:pt x="1213" y="779"/>
                    <a:pt x="1194" y="773"/>
                    <a:pt x="1155" y="741"/>
                  </a:cubicBezTo>
                  <a:cubicBezTo>
                    <a:pt x="1058" y="637"/>
                    <a:pt x="973" y="520"/>
                    <a:pt x="908" y="390"/>
                  </a:cubicBezTo>
                  <a:cubicBezTo>
                    <a:pt x="852" y="290"/>
                    <a:pt x="766" y="124"/>
                    <a:pt x="608" y="124"/>
                  </a:cubicBezTo>
                  <a:cubicBezTo>
                    <a:pt x="602" y="124"/>
                    <a:pt x="597" y="124"/>
                    <a:pt x="591" y="124"/>
                  </a:cubicBezTo>
                  <a:cubicBezTo>
                    <a:pt x="487" y="137"/>
                    <a:pt x="422" y="228"/>
                    <a:pt x="357" y="306"/>
                  </a:cubicBezTo>
                  <a:cubicBezTo>
                    <a:pt x="340" y="329"/>
                    <a:pt x="286" y="400"/>
                    <a:pt x="237" y="400"/>
                  </a:cubicBezTo>
                  <a:cubicBezTo>
                    <a:pt x="232" y="400"/>
                    <a:pt x="226" y="399"/>
                    <a:pt x="221" y="397"/>
                  </a:cubicBezTo>
                  <a:cubicBezTo>
                    <a:pt x="182" y="390"/>
                    <a:pt x="156" y="332"/>
                    <a:pt x="143" y="228"/>
                  </a:cubicBezTo>
                  <a:lnTo>
                    <a:pt x="130" y="60"/>
                  </a:lnTo>
                  <a:cubicBezTo>
                    <a:pt x="130" y="25"/>
                    <a:pt x="104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6" name="Google Shape;726;p23"/>
          <p:cNvCxnSpPr/>
          <p:nvPr/>
        </p:nvCxnSpPr>
        <p:spPr>
          <a:xfrm rot="5400000">
            <a:off x="224977" y="1746925"/>
            <a:ext cx="1458000" cy="941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727" name="Google Shape;727;p23"/>
          <p:cNvGrpSpPr/>
          <p:nvPr/>
        </p:nvGrpSpPr>
        <p:grpSpPr>
          <a:xfrm flipH="1">
            <a:off x="592527" y="422401"/>
            <a:ext cx="575692" cy="776300"/>
            <a:chOff x="7364875" y="1091625"/>
            <a:chExt cx="874380" cy="1179071"/>
          </a:xfrm>
        </p:grpSpPr>
        <p:sp>
          <p:nvSpPr>
            <p:cNvPr id="728" name="Google Shape;728;p23"/>
            <p:cNvSpPr/>
            <p:nvPr/>
          </p:nvSpPr>
          <p:spPr>
            <a:xfrm>
              <a:off x="7364875" y="1091625"/>
              <a:ext cx="874380" cy="874447"/>
            </a:xfrm>
            <a:custGeom>
              <a:avLst/>
              <a:gdLst/>
              <a:ahLst/>
              <a:cxnLst/>
              <a:rect l="l" t="t" r="r" b="b"/>
              <a:pathLst>
                <a:path w="13068" h="13069" extrusionOk="0">
                  <a:moveTo>
                    <a:pt x="4757" y="1"/>
                  </a:moveTo>
                  <a:cubicBezTo>
                    <a:pt x="4737" y="1"/>
                    <a:pt x="4716" y="1"/>
                    <a:pt x="4695" y="2"/>
                  </a:cubicBezTo>
                  <a:cubicBezTo>
                    <a:pt x="3794" y="28"/>
                    <a:pt x="2931" y="423"/>
                    <a:pt x="2238" y="994"/>
                  </a:cubicBezTo>
                  <a:cubicBezTo>
                    <a:pt x="1829" y="1325"/>
                    <a:pt x="1466" y="1720"/>
                    <a:pt x="1245" y="2200"/>
                  </a:cubicBezTo>
                  <a:cubicBezTo>
                    <a:pt x="1025" y="2673"/>
                    <a:pt x="954" y="3212"/>
                    <a:pt x="947" y="3737"/>
                  </a:cubicBezTo>
                  <a:cubicBezTo>
                    <a:pt x="947" y="4359"/>
                    <a:pt x="1031" y="4975"/>
                    <a:pt x="1200" y="5572"/>
                  </a:cubicBezTo>
                  <a:cubicBezTo>
                    <a:pt x="1362" y="6136"/>
                    <a:pt x="1609" y="6713"/>
                    <a:pt x="1479" y="7284"/>
                  </a:cubicBezTo>
                  <a:cubicBezTo>
                    <a:pt x="1369" y="7783"/>
                    <a:pt x="1005" y="8166"/>
                    <a:pt x="694" y="8581"/>
                  </a:cubicBezTo>
                  <a:cubicBezTo>
                    <a:pt x="571" y="8737"/>
                    <a:pt x="467" y="8899"/>
                    <a:pt x="376" y="9067"/>
                  </a:cubicBezTo>
                  <a:cubicBezTo>
                    <a:pt x="0" y="9846"/>
                    <a:pt x="124" y="10773"/>
                    <a:pt x="694" y="11428"/>
                  </a:cubicBezTo>
                  <a:cubicBezTo>
                    <a:pt x="1110" y="11861"/>
                    <a:pt x="1679" y="12097"/>
                    <a:pt x="2259" y="12097"/>
                  </a:cubicBezTo>
                  <a:cubicBezTo>
                    <a:pt x="2511" y="12097"/>
                    <a:pt x="2765" y="12052"/>
                    <a:pt x="3009" y="11960"/>
                  </a:cubicBezTo>
                  <a:cubicBezTo>
                    <a:pt x="3316" y="11837"/>
                    <a:pt x="3638" y="11638"/>
                    <a:pt x="3951" y="11638"/>
                  </a:cubicBezTo>
                  <a:cubicBezTo>
                    <a:pt x="4036" y="11638"/>
                    <a:pt x="4120" y="11653"/>
                    <a:pt x="4202" y="11687"/>
                  </a:cubicBezTo>
                  <a:cubicBezTo>
                    <a:pt x="4416" y="11778"/>
                    <a:pt x="4553" y="11992"/>
                    <a:pt x="4708" y="12167"/>
                  </a:cubicBezTo>
                  <a:cubicBezTo>
                    <a:pt x="5212" y="12743"/>
                    <a:pt x="5937" y="13069"/>
                    <a:pt x="6699" y="13069"/>
                  </a:cubicBezTo>
                  <a:cubicBezTo>
                    <a:pt x="6762" y="13069"/>
                    <a:pt x="6824" y="13066"/>
                    <a:pt x="6887" y="13062"/>
                  </a:cubicBezTo>
                  <a:cubicBezTo>
                    <a:pt x="7737" y="12984"/>
                    <a:pt x="8223" y="12206"/>
                    <a:pt x="8988" y="12109"/>
                  </a:cubicBezTo>
                  <a:cubicBezTo>
                    <a:pt x="9072" y="12099"/>
                    <a:pt x="9155" y="12095"/>
                    <a:pt x="9238" y="12095"/>
                  </a:cubicBezTo>
                  <a:cubicBezTo>
                    <a:pt x="9805" y="12095"/>
                    <a:pt x="10350" y="12293"/>
                    <a:pt x="10929" y="12293"/>
                  </a:cubicBezTo>
                  <a:cubicBezTo>
                    <a:pt x="11115" y="12293"/>
                    <a:pt x="11304" y="12273"/>
                    <a:pt x="11498" y="12219"/>
                  </a:cubicBezTo>
                  <a:cubicBezTo>
                    <a:pt x="12334" y="11986"/>
                    <a:pt x="13067" y="11175"/>
                    <a:pt x="12899" y="10332"/>
                  </a:cubicBezTo>
                  <a:cubicBezTo>
                    <a:pt x="12801" y="9813"/>
                    <a:pt x="12412" y="9418"/>
                    <a:pt x="12043" y="9022"/>
                  </a:cubicBezTo>
                  <a:cubicBezTo>
                    <a:pt x="11666" y="8626"/>
                    <a:pt x="11297" y="8211"/>
                    <a:pt x="11277" y="7680"/>
                  </a:cubicBezTo>
                  <a:cubicBezTo>
                    <a:pt x="11251" y="7044"/>
                    <a:pt x="11744" y="6493"/>
                    <a:pt x="11829" y="5864"/>
                  </a:cubicBezTo>
                  <a:cubicBezTo>
                    <a:pt x="11965" y="4839"/>
                    <a:pt x="10940" y="3957"/>
                    <a:pt x="9909" y="3860"/>
                  </a:cubicBezTo>
                  <a:cubicBezTo>
                    <a:pt x="9449" y="3815"/>
                    <a:pt x="8956" y="3880"/>
                    <a:pt x="8534" y="3685"/>
                  </a:cubicBezTo>
                  <a:cubicBezTo>
                    <a:pt x="7607" y="3270"/>
                    <a:pt x="7562" y="1986"/>
                    <a:pt x="7010" y="1136"/>
                  </a:cubicBezTo>
                  <a:cubicBezTo>
                    <a:pt x="6535" y="402"/>
                    <a:pt x="5633" y="1"/>
                    <a:pt x="47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9" name="Google Shape;729;p23"/>
            <p:cNvGrpSpPr/>
            <p:nvPr/>
          </p:nvGrpSpPr>
          <p:grpSpPr>
            <a:xfrm>
              <a:off x="7663423" y="1387060"/>
              <a:ext cx="222128" cy="883636"/>
              <a:chOff x="5952600" y="1765975"/>
              <a:chExt cx="55825" cy="222075"/>
            </a:xfrm>
          </p:grpSpPr>
          <p:sp>
            <p:nvSpPr>
              <p:cNvPr id="730" name="Google Shape;730;p23"/>
              <p:cNvSpPr/>
              <p:nvPr/>
            </p:nvSpPr>
            <p:spPr>
              <a:xfrm>
                <a:off x="5978425" y="1765975"/>
                <a:ext cx="3100" cy="222075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883" extrusionOk="0">
                    <a:moveTo>
                      <a:pt x="62" y="0"/>
                    </a:moveTo>
                    <a:cubicBezTo>
                      <a:pt x="31" y="0"/>
                      <a:pt x="0" y="22"/>
                      <a:pt x="0" y="64"/>
                    </a:cubicBezTo>
                    <a:lnTo>
                      <a:pt x="0" y="8818"/>
                    </a:lnTo>
                    <a:cubicBezTo>
                      <a:pt x="0" y="8851"/>
                      <a:pt x="26" y="8877"/>
                      <a:pt x="65" y="8883"/>
                    </a:cubicBezTo>
                    <a:cubicBezTo>
                      <a:pt x="98" y="8877"/>
                      <a:pt x="124" y="8851"/>
                      <a:pt x="124" y="8818"/>
                    </a:cubicBezTo>
                    <a:lnTo>
                      <a:pt x="124" y="64"/>
                    </a:lnTo>
                    <a:cubicBezTo>
                      <a:pt x="124" y="22"/>
                      <a:pt x="93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23"/>
              <p:cNvSpPr/>
              <p:nvPr/>
            </p:nvSpPr>
            <p:spPr>
              <a:xfrm>
                <a:off x="5959325" y="1782625"/>
                <a:ext cx="42950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1097" extrusionOk="0">
                    <a:moveTo>
                      <a:pt x="1652" y="0"/>
                    </a:moveTo>
                    <a:cubicBezTo>
                      <a:pt x="1634" y="0"/>
                      <a:pt x="1615" y="8"/>
                      <a:pt x="1601" y="27"/>
                    </a:cubicBezTo>
                    <a:lnTo>
                      <a:pt x="829" y="928"/>
                    </a:lnTo>
                    <a:lnTo>
                      <a:pt x="135" y="27"/>
                    </a:lnTo>
                    <a:cubicBezTo>
                      <a:pt x="121" y="9"/>
                      <a:pt x="103" y="1"/>
                      <a:pt x="86" y="1"/>
                    </a:cubicBezTo>
                    <a:cubicBezTo>
                      <a:pt x="41" y="1"/>
                      <a:pt x="0" y="53"/>
                      <a:pt x="38" y="105"/>
                    </a:cubicBezTo>
                    <a:lnTo>
                      <a:pt x="777" y="1071"/>
                    </a:lnTo>
                    <a:cubicBezTo>
                      <a:pt x="790" y="1084"/>
                      <a:pt x="810" y="1090"/>
                      <a:pt x="829" y="1097"/>
                    </a:cubicBezTo>
                    <a:cubicBezTo>
                      <a:pt x="842" y="1097"/>
                      <a:pt x="862" y="1084"/>
                      <a:pt x="875" y="1071"/>
                    </a:cubicBezTo>
                    <a:lnTo>
                      <a:pt x="1698" y="105"/>
                    </a:lnTo>
                    <a:cubicBezTo>
                      <a:pt x="1718" y="79"/>
                      <a:pt x="1718" y="40"/>
                      <a:pt x="1692" y="14"/>
                    </a:cubicBezTo>
                    <a:cubicBezTo>
                      <a:pt x="1680" y="5"/>
                      <a:pt x="1667" y="0"/>
                      <a:pt x="1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23"/>
              <p:cNvSpPr/>
              <p:nvPr/>
            </p:nvSpPr>
            <p:spPr>
              <a:xfrm>
                <a:off x="5978900" y="1838125"/>
                <a:ext cx="29525" cy="21375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855" extrusionOk="0">
                    <a:moveTo>
                      <a:pt x="1104" y="1"/>
                    </a:moveTo>
                    <a:cubicBezTo>
                      <a:pt x="1092" y="1"/>
                      <a:pt x="1080" y="4"/>
                      <a:pt x="1071" y="12"/>
                    </a:cubicBezTo>
                    <a:lnTo>
                      <a:pt x="46" y="744"/>
                    </a:lnTo>
                    <a:cubicBezTo>
                      <a:pt x="1" y="777"/>
                      <a:pt x="20" y="855"/>
                      <a:pt x="85" y="855"/>
                    </a:cubicBezTo>
                    <a:cubicBezTo>
                      <a:pt x="98" y="855"/>
                      <a:pt x="111" y="855"/>
                      <a:pt x="117" y="842"/>
                    </a:cubicBezTo>
                    <a:lnTo>
                      <a:pt x="1142" y="115"/>
                    </a:lnTo>
                    <a:cubicBezTo>
                      <a:pt x="1175" y="96"/>
                      <a:pt x="1181" y="57"/>
                      <a:pt x="1162" y="31"/>
                    </a:cubicBezTo>
                    <a:cubicBezTo>
                      <a:pt x="1145" y="11"/>
                      <a:pt x="1124" y="1"/>
                      <a:pt x="1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23"/>
              <p:cNvSpPr/>
              <p:nvPr/>
            </p:nvSpPr>
            <p:spPr>
              <a:xfrm>
                <a:off x="5952600" y="1852550"/>
                <a:ext cx="29250" cy="41650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666" extrusionOk="0">
                    <a:moveTo>
                      <a:pt x="94" y="1"/>
                    </a:moveTo>
                    <a:cubicBezTo>
                      <a:pt x="47" y="1"/>
                      <a:pt x="1" y="53"/>
                      <a:pt x="41" y="102"/>
                    </a:cubicBezTo>
                    <a:lnTo>
                      <a:pt x="1040" y="1633"/>
                    </a:lnTo>
                    <a:cubicBezTo>
                      <a:pt x="1053" y="1652"/>
                      <a:pt x="1072" y="1665"/>
                      <a:pt x="1098" y="1665"/>
                    </a:cubicBezTo>
                    <a:cubicBezTo>
                      <a:pt x="1105" y="1665"/>
                      <a:pt x="1118" y="1659"/>
                      <a:pt x="1131" y="1652"/>
                    </a:cubicBezTo>
                    <a:cubicBezTo>
                      <a:pt x="1157" y="1633"/>
                      <a:pt x="1169" y="1594"/>
                      <a:pt x="1150" y="1568"/>
                    </a:cubicBezTo>
                    <a:lnTo>
                      <a:pt x="151" y="38"/>
                    </a:lnTo>
                    <a:cubicBezTo>
                      <a:pt x="137" y="11"/>
                      <a:pt x="116" y="1"/>
                      <a:pt x="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4" name="Google Shape;734;p23"/>
          <p:cNvSpPr/>
          <p:nvPr/>
        </p:nvSpPr>
        <p:spPr>
          <a:xfrm flipH="1">
            <a:off x="304426" y="2858074"/>
            <a:ext cx="237451" cy="349058"/>
          </a:xfrm>
          <a:custGeom>
            <a:avLst/>
            <a:gdLst/>
            <a:ahLst/>
            <a:cxnLst/>
            <a:rect l="l" t="t" r="r" b="b"/>
            <a:pathLst>
              <a:path w="3736" h="5492" extrusionOk="0">
                <a:moveTo>
                  <a:pt x="1872" y="802"/>
                </a:moveTo>
                <a:cubicBezTo>
                  <a:pt x="2388" y="802"/>
                  <a:pt x="2882" y="1202"/>
                  <a:pt x="2886" y="1807"/>
                </a:cubicBezTo>
                <a:cubicBezTo>
                  <a:pt x="2880" y="2361"/>
                  <a:pt x="2419" y="2812"/>
                  <a:pt x="1867" y="2812"/>
                </a:cubicBezTo>
                <a:cubicBezTo>
                  <a:pt x="1863" y="2812"/>
                  <a:pt x="1859" y="2812"/>
                  <a:pt x="1855" y="2812"/>
                </a:cubicBezTo>
                <a:cubicBezTo>
                  <a:pt x="966" y="2786"/>
                  <a:pt x="545" y="1710"/>
                  <a:pt x="1180" y="1087"/>
                </a:cubicBezTo>
                <a:cubicBezTo>
                  <a:pt x="1384" y="890"/>
                  <a:pt x="1630" y="802"/>
                  <a:pt x="1872" y="802"/>
                </a:cubicBezTo>
                <a:close/>
                <a:moveTo>
                  <a:pt x="1855" y="1"/>
                </a:moveTo>
                <a:cubicBezTo>
                  <a:pt x="831" y="1"/>
                  <a:pt x="0" y="813"/>
                  <a:pt x="0" y="1807"/>
                </a:cubicBezTo>
                <a:cubicBezTo>
                  <a:pt x="0" y="2092"/>
                  <a:pt x="65" y="2365"/>
                  <a:pt x="195" y="2617"/>
                </a:cubicBezTo>
                <a:lnTo>
                  <a:pt x="208" y="2637"/>
                </a:lnTo>
                <a:cubicBezTo>
                  <a:pt x="214" y="2656"/>
                  <a:pt x="227" y="2682"/>
                  <a:pt x="240" y="2702"/>
                </a:cubicBezTo>
                <a:lnTo>
                  <a:pt x="1758" y="5438"/>
                </a:lnTo>
                <a:cubicBezTo>
                  <a:pt x="1780" y="5474"/>
                  <a:pt x="1818" y="5492"/>
                  <a:pt x="1854" y="5492"/>
                </a:cubicBezTo>
                <a:cubicBezTo>
                  <a:pt x="1891" y="5492"/>
                  <a:pt x="1926" y="5474"/>
                  <a:pt x="1946" y="5438"/>
                </a:cubicBezTo>
                <a:lnTo>
                  <a:pt x="3366" y="2851"/>
                </a:lnTo>
                <a:cubicBezTo>
                  <a:pt x="3619" y="2507"/>
                  <a:pt x="3735" y="2086"/>
                  <a:pt x="3703" y="1664"/>
                </a:cubicBezTo>
                <a:cubicBezTo>
                  <a:pt x="3632" y="776"/>
                  <a:pt x="2886" y="62"/>
                  <a:pt x="1972" y="4"/>
                </a:cubicBezTo>
                <a:cubicBezTo>
                  <a:pt x="1932" y="2"/>
                  <a:pt x="1893" y="1"/>
                  <a:pt x="18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23"/>
          <p:cNvSpPr/>
          <p:nvPr/>
        </p:nvSpPr>
        <p:spPr>
          <a:xfrm flipH="1">
            <a:off x="1294326" y="1139724"/>
            <a:ext cx="237451" cy="349058"/>
          </a:xfrm>
          <a:custGeom>
            <a:avLst/>
            <a:gdLst/>
            <a:ahLst/>
            <a:cxnLst/>
            <a:rect l="l" t="t" r="r" b="b"/>
            <a:pathLst>
              <a:path w="3736" h="5492" extrusionOk="0">
                <a:moveTo>
                  <a:pt x="1872" y="802"/>
                </a:moveTo>
                <a:cubicBezTo>
                  <a:pt x="2388" y="802"/>
                  <a:pt x="2882" y="1202"/>
                  <a:pt x="2886" y="1807"/>
                </a:cubicBezTo>
                <a:cubicBezTo>
                  <a:pt x="2880" y="2361"/>
                  <a:pt x="2419" y="2812"/>
                  <a:pt x="1867" y="2812"/>
                </a:cubicBezTo>
                <a:cubicBezTo>
                  <a:pt x="1863" y="2812"/>
                  <a:pt x="1859" y="2812"/>
                  <a:pt x="1855" y="2812"/>
                </a:cubicBezTo>
                <a:cubicBezTo>
                  <a:pt x="966" y="2786"/>
                  <a:pt x="545" y="1710"/>
                  <a:pt x="1180" y="1087"/>
                </a:cubicBezTo>
                <a:cubicBezTo>
                  <a:pt x="1384" y="890"/>
                  <a:pt x="1630" y="802"/>
                  <a:pt x="1872" y="802"/>
                </a:cubicBezTo>
                <a:close/>
                <a:moveTo>
                  <a:pt x="1855" y="1"/>
                </a:moveTo>
                <a:cubicBezTo>
                  <a:pt x="831" y="1"/>
                  <a:pt x="0" y="813"/>
                  <a:pt x="0" y="1807"/>
                </a:cubicBezTo>
                <a:cubicBezTo>
                  <a:pt x="0" y="2092"/>
                  <a:pt x="65" y="2365"/>
                  <a:pt x="195" y="2617"/>
                </a:cubicBezTo>
                <a:lnTo>
                  <a:pt x="208" y="2637"/>
                </a:lnTo>
                <a:cubicBezTo>
                  <a:pt x="214" y="2656"/>
                  <a:pt x="227" y="2682"/>
                  <a:pt x="240" y="2702"/>
                </a:cubicBezTo>
                <a:lnTo>
                  <a:pt x="1758" y="5438"/>
                </a:lnTo>
                <a:cubicBezTo>
                  <a:pt x="1780" y="5474"/>
                  <a:pt x="1818" y="5492"/>
                  <a:pt x="1854" y="5492"/>
                </a:cubicBezTo>
                <a:cubicBezTo>
                  <a:pt x="1891" y="5492"/>
                  <a:pt x="1926" y="5474"/>
                  <a:pt x="1946" y="5438"/>
                </a:cubicBezTo>
                <a:lnTo>
                  <a:pt x="3366" y="2851"/>
                </a:lnTo>
                <a:cubicBezTo>
                  <a:pt x="3619" y="2507"/>
                  <a:pt x="3735" y="2086"/>
                  <a:pt x="3703" y="1664"/>
                </a:cubicBezTo>
                <a:cubicBezTo>
                  <a:pt x="3632" y="776"/>
                  <a:pt x="2886" y="62"/>
                  <a:pt x="1972" y="4"/>
                </a:cubicBezTo>
                <a:cubicBezTo>
                  <a:pt x="1932" y="2"/>
                  <a:pt x="1893" y="1"/>
                  <a:pt x="185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810" name="Google Shape;810;p26"/>
          <p:cNvGrpSpPr/>
          <p:nvPr/>
        </p:nvGrpSpPr>
        <p:grpSpPr>
          <a:xfrm flipH="1">
            <a:off x="-1012644" y="-1372948"/>
            <a:ext cx="10524341" cy="7054232"/>
            <a:chOff x="-398638" y="-1372948"/>
            <a:chExt cx="10524341" cy="7054232"/>
          </a:xfrm>
        </p:grpSpPr>
        <p:sp>
          <p:nvSpPr>
            <p:cNvPr id="811" name="Google Shape;811;p26"/>
            <p:cNvSpPr/>
            <p:nvPr/>
          </p:nvSpPr>
          <p:spPr>
            <a:xfrm rot="5400000" flipH="1">
              <a:off x="-480886" y="-1290699"/>
              <a:ext cx="2167933" cy="2003436"/>
            </a:xfrm>
            <a:custGeom>
              <a:avLst/>
              <a:gdLst/>
              <a:ahLst/>
              <a:cxnLst/>
              <a:rect l="l" t="t" r="r" b="b"/>
              <a:pathLst>
                <a:path w="37736" h="41033" extrusionOk="0">
                  <a:moveTo>
                    <a:pt x="13995" y="0"/>
                  </a:moveTo>
                  <a:cubicBezTo>
                    <a:pt x="13761" y="52"/>
                    <a:pt x="13534" y="123"/>
                    <a:pt x="13314" y="214"/>
                  </a:cubicBezTo>
                  <a:cubicBezTo>
                    <a:pt x="12847" y="409"/>
                    <a:pt x="12438" y="726"/>
                    <a:pt x="12049" y="1044"/>
                  </a:cubicBezTo>
                  <a:cubicBezTo>
                    <a:pt x="10532" y="2270"/>
                    <a:pt x="9131" y="3657"/>
                    <a:pt x="7977" y="5214"/>
                  </a:cubicBezTo>
                  <a:cubicBezTo>
                    <a:pt x="7419" y="5953"/>
                    <a:pt x="6926" y="6731"/>
                    <a:pt x="6498" y="7548"/>
                  </a:cubicBezTo>
                  <a:cubicBezTo>
                    <a:pt x="5175" y="10084"/>
                    <a:pt x="4553" y="13021"/>
                    <a:pt x="5065" y="15829"/>
                  </a:cubicBezTo>
                  <a:cubicBezTo>
                    <a:pt x="5337" y="17340"/>
                    <a:pt x="5934" y="18825"/>
                    <a:pt x="5811" y="20356"/>
                  </a:cubicBezTo>
                  <a:cubicBezTo>
                    <a:pt x="5551" y="23423"/>
                    <a:pt x="2568" y="25511"/>
                    <a:pt x="1187" y="28280"/>
                  </a:cubicBezTo>
                  <a:cubicBezTo>
                    <a:pt x="1135" y="28397"/>
                    <a:pt x="1083" y="28514"/>
                    <a:pt x="1025" y="28637"/>
                  </a:cubicBezTo>
                  <a:cubicBezTo>
                    <a:pt x="0" y="30978"/>
                    <a:pt x="344" y="33753"/>
                    <a:pt x="1641" y="35978"/>
                  </a:cubicBezTo>
                  <a:cubicBezTo>
                    <a:pt x="1926" y="36471"/>
                    <a:pt x="2264" y="36937"/>
                    <a:pt x="2646" y="37365"/>
                  </a:cubicBezTo>
                  <a:cubicBezTo>
                    <a:pt x="4734" y="39726"/>
                    <a:pt x="7951" y="40958"/>
                    <a:pt x="11128" y="41029"/>
                  </a:cubicBezTo>
                  <a:cubicBezTo>
                    <a:pt x="11221" y="41032"/>
                    <a:pt x="11314" y="41033"/>
                    <a:pt x="11406" y="41033"/>
                  </a:cubicBezTo>
                  <a:cubicBezTo>
                    <a:pt x="17718" y="41033"/>
                    <a:pt x="22858" y="36045"/>
                    <a:pt x="29036" y="36045"/>
                  </a:cubicBezTo>
                  <a:cubicBezTo>
                    <a:pt x="29794" y="36045"/>
                    <a:pt x="30568" y="36120"/>
                    <a:pt x="31361" y="36289"/>
                  </a:cubicBezTo>
                  <a:cubicBezTo>
                    <a:pt x="33306" y="36704"/>
                    <a:pt x="35180" y="37411"/>
                    <a:pt x="37106" y="37904"/>
                  </a:cubicBezTo>
                  <a:cubicBezTo>
                    <a:pt x="37314" y="37969"/>
                    <a:pt x="37521" y="38001"/>
                    <a:pt x="37735" y="38007"/>
                  </a:cubicBezTo>
                  <a:lnTo>
                    <a:pt x="377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6"/>
            <p:cNvSpPr/>
            <p:nvPr/>
          </p:nvSpPr>
          <p:spPr>
            <a:xfrm flipH="1">
              <a:off x="7579275" y="-32625"/>
              <a:ext cx="2546428" cy="1365793"/>
            </a:xfrm>
            <a:custGeom>
              <a:avLst/>
              <a:gdLst/>
              <a:ahLst/>
              <a:cxnLst/>
              <a:rect l="l" t="t" r="r" b="b"/>
              <a:pathLst>
                <a:path w="24352" h="15368" extrusionOk="0">
                  <a:moveTo>
                    <a:pt x="24351" y="0"/>
                  </a:moveTo>
                  <a:cubicBezTo>
                    <a:pt x="23654" y="25"/>
                    <a:pt x="22954" y="34"/>
                    <a:pt x="22253" y="34"/>
                  </a:cubicBezTo>
                  <a:cubicBezTo>
                    <a:pt x="20980" y="34"/>
                    <a:pt x="19702" y="7"/>
                    <a:pt x="18430" y="7"/>
                  </a:cubicBezTo>
                  <a:lnTo>
                    <a:pt x="2056" y="7"/>
                  </a:lnTo>
                  <a:cubicBezTo>
                    <a:pt x="1" y="3197"/>
                    <a:pt x="986" y="7574"/>
                    <a:pt x="3061" y="10512"/>
                  </a:cubicBezTo>
                  <a:cubicBezTo>
                    <a:pt x="4603" y="12710"/>
                    <a:pt x="7955" y="15367"/>
                    <a:pt x="10990" y="15367"/>
                  </a:cubicBezTo>
                  <a:cubicBezTo>
                    <a:pt x="11491" y="15367"/>
                    <a:pt x="11984" y="15295"/>
                    <a:pt x="12458" y="15136"/>
                  </a:cubicBezTo>
                  <a:cubicBezTo>
                    <a:pt x="15798" y="14014"/>
                    <a:pt x="15901" y="9507"/>
                    <a:pt x="17082" y="6783"/>
                  </a:cubicBezTo>
                  <a:cubicBezTo>
                    <a:pt x="18541" y="3418"/>
                    <a:pt x="21926" y="2445"/>
                    <a:pt x="24345" y="13"/>
                  </a:cubicBezTo>
                  <a:lnTo>
                    <a:pt x="243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6"/>
            <p:cNvSpPr/>
            <p:nvPr/>
          </p:nvSpPr>
          <p:spPr>
            <a:xfrm>
              <a:off x="7118570" y="4271812"/>
              <a:ext cx="2884478" cy="871683"/>
            </a:xfrm>
            <a:custGeom>
              <a:avLst/>
              <a:gdLst/>
              <a:ahLst/>
              <a:cxnLst/>
              <a:rect l="l" t="t" r="r" b="b"/>
              <a:pathLst>
                <a:path w="20668" h="7349" extrusionOk="0">
                  <a:moveTo>
                    <a:pt x="14637" y="0"/>
                  </a:moveTo>
                  <a:cubicBezTo>
                    <a:pt x="14016" y="0"/>
                    <a:pt x="13403" y="89"/>
                    <a:pt x="12814" y="306"/>
                  </a:cubicBezTo>
                  <a:cubicBezTo>
                    <a:pt x="12218" y="520"/>
                    <a:pt x="11686" y="863"/>
                    <a:pt x="11161" y="1220"/>
                  </a:cubicBezTo>
                  <a:cubicBezTo>
                    <a:pt x="10610" y="1603"/>
                    <a:pt x="10071" y="2005"/>
                    <a:pt x="9488" y="2329"/>
                  </a:cubicBezTo>
                  <a:cubicBezTo>
                    <a:pt x="8080" y="3107"/>
                    <a:pt x="6459" y="3367"/>
                    <a:pt x="4909" y="3769"/>
                  </a:cubicBezTo>
                  <a:cubicBezTo>
                    <a:pt x="3360" y="4177"/>
                    <a:pt x="1764" y="4780"/>
                    <a:pt x="746" y="6019"/>
                  </a:cubicBezTo>
                  <a:cubicBezTo>
                    <a:pt x="422" y="6414"/>
                    <a:pt x="176" y="6868"/>
                    <a:pt x="0" y="7348"/>
                  </a:cubicBezTo>
                  <a:lnTo>
                    <a:pt x="20667" y="7348"/>
                  </a:lnTo>
                  <a:lnTo>
                    <a:pt x="20667" y="1907"/>
                  </a:lnTo>
                  <a:cubicBezTo>
                    <a:pt x="20648" y="1894"/>
                    <a:pt x="20635" y="1888"/>
                    <a:pt x="20616" y="1875"/>
                  </a:cubicBezTo>
                  <a:cubicBezTo>
                    <a:pt x="19721" y="1252"/>
                    <a:pt x="18677" y="844"/>
                    <a:pt x="17626" y="520"/>
                  </a:cubicBezTo>
                  <a:lnTo>
                    <a:pt x="17438" y="468"/>
                  </a:lnTo>
                  <a:cubicBezTo>
                    <a:pt x="16529" y="202"/>
                    <a:pt x="15575" y="0"/>
                    <a:pt x="146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6"/>
            <p:cNvSpPr/>
            <p:nvPr/>
          </p:nvSpPr>
          <p:spPr>
            <a:xfrm>
              <a:off x="-294375" y="3987294"/>
              <a:ext cx="1393473" cy="1156193"/>
            </a:xfrm>
            <a:custGeom>
              <a:avLst/>
              <a:gdLst/>
              <a:ahLst/>
              <a:cxnLst/>
              <a:rect l="l" t="t" r="r" b="b"/>
              <a:pathLst>
                <a:path w="32412" h="31644" extrusionOk="0">
                  <a:moveTo>
                    <a:pt x="7951" y="1"/>
                  </a:moveTo>
                  <a:cubicBezTo>
                    <a:pt x="5440" y="1"/>
                    <a:pt x="2934" y="490"/>
                    <a:pt x="577" y="1463"/>
                  </a:cubicBezTo>
                  <a:cubicBezTo>
                    <a:pt x="383" y="1541"/>
                    <a:pt x="188" y="1625"/>
                    <a:pt x="0" y="1716"/>
                  </a:cubicBezTo>
                  <a:lnTo>
                    <a:pt x="0" y="31643"/>
                  </a:lnTo>
                  <a:lnTo>
                    <a:pt x="32242" y="31643"/>
                  </a:lnTo>
                  <a:cubicBezTo>
                    <a:pt x="32411" y="30450"/>
                    <a:pt x="32392" y="29237"/>
                    <a:pt x="32178" y="28051"/>
                  </a:cubicBezTo>
                  <a:cubicBezTo>
                    <a:pt x="31866" y="26326"/>
                    <a:pt x="31166" y="24614"/>
                    <a:pt x="29882" y="23414"/>
                  </a:cubicBezTo>
                  <a:cubicBezTo>
                    <a:pt x="28773" y="22363"/>
                    <a:pt x="27314" y="21780"/>
                    <a:pt x="26049" y="20924"/>
                  </a:cubicBezTo>
                  <a:cubicBezTo>
                    <a:pt x="23909" y="19445"/>
                    <a:pt x="22405" y="17215"/>
                    <a:pt x="21841" y="14679"/>
                  </a:cubicBezTo>
                  <a:cubicBezTo>
                    <a:pt x="21257" y="12001"/>
                    <a:pt x="21757" y="9115"/>
                    <a:pt x="20745" y="6573"/>
                  </a:cubicBezTo>
                  <a:cubicBezTo>
                    <a:pt x="19604" y="3694"/>
                    <a:pt x="16724" y="1839"/>
                    <a:pt x="13774" y="899"/>
                  </a:cubicBezTo>
                  <a:cubicBezTo>
                    <a:pt x="11875" y="299"/>
                    <a:pt x="9911" y="1"/>
                    <a:pt x="79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6"/>
            <p:cNvSpPr/>
            <p:nvPr/>
          </p:nvSpPr>
          <p:spPr>
            <a:xfrm>
              <a:off x="-294387" y="146756"/>
              <a:ext cx="575719" cy="181931"/>
            </a:xfrm>
            <a:custGeom>
              <a:avLst/>
              <a:gdLst/>
              <a:ahLst/>
              <a:cxnLst/>
              <a:rect l="l" t="t" r="r" b="b"/>
              <a:pathLst>
                <a:path w="15468" h="4888" extrusionOk="0">
                  <a:moveTo>
                    <a:pt x="6429" y="1"/>
                  </a:moveTo>
                  <a:cubicBezTo>
                    <a:pt x="5774" y="1"/>
                    <a:pt x="5123" y="213"/>
                    <a:pt x="4630" y="645"/>
                  </a:cubicBezTo>
                  <a:cubicBezTo>
                    <a:pt x="3814" y="1358"/>
                    <a:pt x="3558" y="2500"/>
                    <a:pt x="3343" y="3559"/>
                  </a:cubicBezTo>
                  <a:cubicBezTo>
                    <a:pt x="2992" y="3381"/>
                    <a:pt x="2612" y="3293"/>
                    <a:pt x="2235" y="3293"/>
                  </a:cubicBezTo>
                  <a:cubicBezTo>
                    <a:pt x="1705" y="3293"/>
                    <a:pt x="1181" y="3466"/>
                    <a:pt x="748" y="3801"/>
                  </a:cubicBezTo>
                  <a:cubicBezTo>
                    <a:pt x="402" y="4085"/>
                    <a:pt x="139" y="4466"/>
                    <a:pt x="1" y="4888"/>
                  </a:cubicBezTo>
                  <a:lnTo>
                    <a:pt x="15468" y="4888"/>
                  </a:lnTo>
                  <a:cubicBezTo>
                    <a:pt x="15316" y="4466"/>
                    <a:pt x="15032" y="4113"/>
                    <a:pt x="14651" y="3870"/>
                  </a:cubicBezTo>
                  <a:cubicBezTo>
                    <a:pt x="14328" y="3672"/>
                    <a:pt x="13962" y="3573"/>
                    <a:pt x="13595" y="3573"/>
                  </a:cubicBezTo>
                  <a:cubicBezTo>
                    <a:pt x="13295" y="3573"/>
                    <a:pt x="12994" y="3640"/>
                    <a:pt x="12713" y="3773"/>
                  </a:cubicBezTo>
                  <a:cubicBezTo>
                    <a:pt x="12658" y="3081"/>
                    <a:pt x="12208" y="2472"/>
                    <a:pt x="11558" y="2216"/>
                  </a:cubicBezTo>
                  <a:cubicBezTo>
                    <a:pt x="11353" y="2141"/>
                    <a:pt x="11141" y="2105"/>
                    <a:pt x="10930" y="2105"/>
                  </a:cubicBezTo>
                  <a:cubicBezTo>
                    <a:pt x="10463" y="2105"/>
                    <a:pt x="10003" y="2284"/>
                    <a:pt x="9655" y="2618"/>
                  </a:cubicBezTo>
                  <a:cubicBezTo>
                    <a:pt x="9329" y="1600"/>
                    <a:pt x="8617" y="687"/>
                    <a:pt x="7634" y="251"/>
                  </a:cubicBezTo>
                  <a:cubicBezTo>
                    <a:pt x="7257" y="85"/>
                    <a:pt x="6842" y="1"/>
                    <a:pt x="6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6"/>
            <p:cNvSpPr/>
            <p:nvPr/>
          </p:nvSpPr>
          <p:spPr>
            <a:xfrm>
              <a:off x="-212659" y="4605975"/>
              <a:ext cx="643199" cy="203333"/>
            </a:xfrm>
            <a:custGeom>
              <a:avLst/>
              <a:gdLst/>
              <a:ahLst/>
              <a:cxnLst/>
              <a:rect l="l" t="t" r="r" b="b"/>
              <a:pathLst>
                <a:path w="17281" h="5463" extrusionOk="0">
                  <a:moveTo>
                    <a:pt x="7163" y="1"/>
                  </a:moveTo>
                  <a:cubicBezTo>
                    <a:pt x="6435" y="1"/>
                    <a:pt x="5714" y="235"/>
                    <a:pt x="5170" y="715"/>
                  </a:cubicBezTo>
                  <a:cubicBezTo>
                    <a:pt x="4257" y="1518"/>
                    <a:pt x="3966" y="2792"/>
                    <a:pt x="3724" y="3982"/>
                  </a:cubicBezTo>
                  <a:cubicBezTo>
                    <a:pt x="3333" y="3779"/>
                    <a:pt x="2909" y="3680"/>
                    <a:pt x="2487" y="3680"/>
                  </a:cubicBezTo>
                  <a:cubicBezTo>
                    <a:pt x="1899" y="3680"/>
                    <a:pt x="1314" y="3873"/>
                    <a:pt x="831" y="4252"/>
                  </a:cubicBezTo>
                  <a:cubicBezTo>
                    <a:pt x="444" y="4570"/>
                    <a:pt x="153" y="4985"/>
                    <a:pt x="1" y="5463"/>
                  </a:cubicBezTo>
                  <a:lnTo>
                    <a:pt x="17281" y="5463"/>
                  </a:lnTo>
                  <a:cubicBezTo>
                    <a:pt x="17101" y="4992"/>
                    <a:pt x="16783" y="4598"/>
                    <a:pt x="16360" y="4328"/>
                  </a:cubicBezTo>
                  <a:cubicBezTo>
                    <a:pt x="15999" y="4107"/>
                    <a:pt x="15589" y="3997"/>
                    <a:pt x="15178" y="3997"/>
                  </a:cubicBezTo>
                  <a:cubicBezTo>
                    <a:pt x="14842" y="3997"/>
                    <a:pt x="14506" y="4071"/>
                    <a:pt x="14194" y="4217"/>
                  </a:cubicBezTo>
                  <a:cubicBezTo>
                    <a:pt x="14132" y="3442"/>
                    <a:pt x="13627" y="2771"/>
                    <a:pt x="12900" y="2480"/>
                  </a:cubicBezTo>
                  <a:cubicBezTo>
                    <a:pt x="12671" y="2396"/>
                    <a:pt x="12432" y="2355"/>
                    <a:pt x="12196" y="2355"/>
                  </a:cubicBezTo>
                  <a:cubicBezTo>
                    <a:pt x="11677" y="2355"/>
                    <a:pt x="11168" y="2552"/>
                    <a:pt x="10783" y="2923"/>
                  </a:cubicBezTo>
                  <a:cubicBezTo>
                    <a:pt x="10423" y="1788"/>
                    <a:pt x="9613" y="771"/>
                    <a:pt x="8527" y="286"/>
                  </a:cubicBezTo>
                  <a:cubicBezTo>
                    <a:pt x="8099" y="97"/>
                    <a:pt x="7630" y="1"/>
                    <a:pt x="71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6"/>
            <p:cNvSpPr/>
            <p:nvPr/>
          </p:nvSpPr>
          <p:spPr>
            <a:xfrm>
              <a:off x="8608415" y="252563"/>
              <a:ext cx="608696" cy="192465"/>
            </a:xfrm>
            <a:custGeom>
              <a:avLst/>
              <a:gdLst/>
              <a:ahLst/>
              <a:cxnLst/>
              <a:rect l="l" t="t" r="r" b="b"/>
              <a:pathLst>
                <a:path w="16354" h="5171" extrusionOk="0">
                  <a:moveTo>
                    <a:pt x="6786" y="0"/>
                  </a:moveTo>
                  <a:cubicBezTo>
                    <a:pt x="6094" y="0"/>
                    <a:pt x="5407" y="222"/>
                    <a:pt x="4886" y="679"/>
                  </a:cubicBezTo>
                  <a:cubicBezTo>
                    <a:pt x="4028" y="1433"/>
                    <a:pt x="3751" y="2637"/>
                    <a:pt x="3523" y="3766"/>
                  </a:cubicBezTo>
                  <a:cubicBezTo>
                    <a:pt x="3154" y="3576"/>
                    <a:pt x="2755" y="3483"/>
                    <a:pt x="2357" y="3483"/>
                  </a:cubicBezTo>
                  <a:cubicBezTo>
                    <a:pt x="1798" y="3483"/>
                    <a:pt x="1243" y="3666"/>
                    <a:pt x="782" y="4022"/>
                  </a:cubicBezTo>
                  <a:cubicBezTo>
                    <a:pt x="416" y="4326"/>
                    <a:pt x="146" y="4721"/>
                    <a:pt x="0" y="5170"/>
                  </a:cubicBezTo>
                  <a:lnTo>
                    <a:pt x="16353" y="5170"/>
                  </a:lnTo>
                  <a:cubicBezTo>
                    <a:pt x="16187" y="4721"/>
                    <a:pt x="15883" y="4347"/>
                    <a:pt x="15481" y="4091"/>
                  </a:cubicBezTo>
                  <a:cubicBezTo>
                    <a:pt x="15139" y="3881"/>
                    <a:pt x="14752" y="3777"/>
                    <a:pt x="14364" y="3777"/>
                  </a:cubicBezTo>
                  <a:cubicBezTo>
                    <a:pt x="14047" y="3777"/>
                    <a:pt x="13729" y="3847"/>
                    <a:pt x="13433" y="3987"/>
                  </a:cubicBezTo>
                  <a:cubicBezTo>
                    <a:pt x="13370" y="3253"/>
                    <a:pt x="12900" y="2617"/>
                    <a:pt x="12208" y="2347"/>
                  </a:cubicBezTo>
                  <a:cubicBezTo>
                    <a:pt x="11991" y="2267"/>
                    <a:pt x="11766" y="2228"/>
                    <a:pt x="11542" y="2228"/>
                  </a:cubicBezTo>
                  <a:cubicBezTo>
                    <a:pt x="11051" y="2228"/>
                    <a:pt x="10567" y="2415"/>
                    <a:pt x="10201" y="2762"/>
                  </a:cubicBezTo>
                  <a:cubicBezTo>
                    <a:pt x="9862" y="1689"/>
                    <a:pt x="9101" y="721"/>
                    <a:pt x="8069" y="264"/>
                  </a:cubicBezTo>
                  <a:cubicBezTo>
                    <a:pt x="7667" y="89"/>
                    <a:pt x="7225" y="0"/>
                    <a:pt x="67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6"/>
            <p:cNvSpPr/>
            <p:nvPr/>
          </p:nvSpPr>
          <p:spPr>
            <a:xfrm>
              <a:off x="8376700" y="4684269"/>
              <a:ext cx="643198" cy="256823"/>
            </a:xfrm>
            <a:custGeom>
              <a:avLst/>
              <a:gdLst/>
              <a:ahLst/>
              <a:cxnLst/>
              <a:rect l="l" t="t" r="r" b="b"/>
              <a:pathLst>
                <a:path w="20665" h="8252" extrusionOk="0">
                  <a:moveTo>
                    <a:pt x="9551" y="0"/>
                  </a:moveTo>
                  <a:cubicBezTo>
                    <a:pt x="8264" y="0"/>
                    <a:pt x="7120" y="1002"/>
                    <a:pt x="6568" y="2175"/>
                  </a:cubicBezTo>
                  <a:cubicBezTo>
                    <a:pt x="6000" y="3386"/>
                    <a:pt x="5931" y="4757"/>
                    <a:pt x="5869" y="6085"/>
                  </a:cubicBezTo>
                  <a:cubicBezTo>
                    <a:pt x="5221" y="5681"/>
                    <a:pt x="4484" y="5479"/>
                    <a:pt x="3746" y="5479"/>
                  </a:cubicBezTo>
                  <a:cubicBezTo>
                    <a:pt x="3018" y="5479"/>
                    <a:pt x="2290" y="5676"/>
                    <a:pt x="1647" y="6071"/>
                  </a:cubicBezTo>
                  <a:cubicBezTo>
                    <a:pt x="858" y="6584"/>
                    <a:pt x="277" y="7352"/>
                    <a:pt x="0" y="8251"/>
                  </a:cubicBezTo>
                  <a:lnTo>
                    <a:pt x="20478" y="8251"/>
                  </a:lnTo>
                  <a:cubicBezTo>
                    <a:pt x="20540" y="8231"/>
                    <a:pt x="20602" y="8217"/>
                    <a:pt x="20664" y="8203"/>
                  </a:cubicBezTo>
                  <a:cubicBezTo>
                    <a:pt x="20595" y="7497"/>
                    <a:pt x="20138" y="6895"/>
                    <a:pt x="19488" y="6625"/>
                  </a:cubicBezTo>
                  <a:cubicBezTo>
                    <a:pt x="19271" y="6546"/>
                    <a:pt x="19046" y="6508"/>
                    <a:pt x="18823" y="6508"/>
                  </a:cubicBezTo>
                  <a:cubicBezTo>
                    <a:pt x="18360" y="6508"/>
                    <a:pt x="17905" y="6672"/>
                    <a:pt x="17550" y="6985"/>
                  </a:cubicBezTo>
                  <a:cubicBezTo>
                    <a:pt x="17730" y="5968"/>
                    <a:pt x="17156" y="4860"/>
                    <a:pt x="16222" y="4424"/>
                  </a:cubicBezTo>
                  <a:cubicBezTo>
                    <a:pt x="15918" y="4284"/>
                    <a:pt x="15586" y="4217"/>
                    <a:pt x="15254" y="4217"/>
                  </a:cubicBezTo>
                  <a:cubicBezTo>
                    <a:pt x="14555" y="4217"/>
                    <a:pt x="13853" y="4513"/>
                    <a:pt x="13398" y="5047"/>
                  </a:cubicBezTo>
                  <a:cubicBezTo>
                    <a:pt x="13170" y="3940"/>
                    <a:pt x="12934" y="2798"/>
                    <a:pt x="12360" y="1829"/>
                  </a:cubicBezTo>
                  <a:cubicBezTo>
                    <a:pt x="11779" y="853"/>
                    <a:pt x="10789" y="44"/>
                    <a:pt x="9654" y="2"/>
                  </a:cubicBezTo>
                  <a:cubicBezTo>
                    <a:pt x="9620" y="1"/>
                    <a:pt x="9585" y="0"/>
                    <a:pt x="95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9" name="Google Shape;819;p26"/>
            <p:cNvGrpSpPr/>
            <p:nvPr/>
          </p:nvGrpSpPr>
          <p:grpSpPr>
            <a:xfrm>
              <a:off x="144308" y="556851"/>
              <a:ext cx="575692" cy="776300"/>
              <a:chOff x="7364875" y="1091625"/>
              <a:chExt cx="874380" cy="1179071"/>
            </a:xfrm>
          </p:grpSpPr>
          <p:sp>
            <p:nvSpPr>
              <p:cNvPr id="820" name="Google Shape;820;p26"/>
              <p:cNvSpPr/>
              <p:nvPr/>
            </p:nvSpPr>
            <p:spPr>
              <a:xfrm>
                <a:off x="7364875" y="1091625"/>
                <a:ext cx="874380" cy="874447"/>
              </a:xfrm>
              <a:custGeom>
                <a:avLst/>
                <a:gdLst/>
                <a:ahLst/>
                <a:cxnLst/>
                <a:rect l="l" t="t" r="r" b="b"/>
                <a:pathLst>
                  <a:path w="13068" h="13069" extrusionOk="0">
                    <a:moveTo>
                      <a:pt x="4757" y="1"/>
                    </a:moveTo>
                    <a:cubicBezTo>
                      <a:pt x="4737" y="1"/>
                      <a:pt x="4716" y="1"/>
                      <a:pt x="4695" y="2"/>
                    </a:cubicBezTo>
                    <a:cubicBezTo>
                      <a:pt x="3794" y="28"/>
                      <a:pt x="2931" y="423"/>
                      <a:pt x="2238" y="994"/>
                    </a:cubicBezTo>
                    <a:cubicBezTo>
                      <a:pt x="1829" y="1325"/>
                      <a:pt x="1466" y="1720"/>
                      <a:pt x="1245" y="2200"/>
                    </a:cubicBezTo>
                    <a:cubicBezTo>
                      <a:pt x="1025" y="2673"/>
                      <a:pt x="954" y="3212"/>
                      <a:pt x="947" y="3737"/>
                    </a:cubicBezTo>
                    <a:cubicBezTo>
                      <a:pt x="947" y="4359"/>
                      <a:pt x="1031" y="4975"/>
                      <a:pt x="1200" y="5572"/>
                    </a:cubicBezTo>
                    <a:cubicBezTo>
                      <a:pt x="1362" y="6136"/>
                      <a:pt x="1609" y="6713"/>
                      <a:pt x="1479" y="7284"/>
                    </a:cubicBezTo>
                    <a:cubicBezTo>
                      <a:pt x="1369" y="7783"/>
                      <a:pt x="1005" y="8166"/>
                      <a:pt x="694" y="8581"/>
                    </a:cubicBezTo>
                    <a:cubicBezTo>
                      <a:pt x="571" y="8737"/>
                      <a:pt x="467" y="8899"/>
                      <a:pt x="376" y="9067"/>
                    </a:cubicBezTo>
                    <a:cubicBezTo>
                      <a:pt x="0" y="9846"/>
                      <a:pt x="124" y="10773"/>
                      <a:pt x="694" y="11428"/>
                    </a:cubicBezTo>
                    <a:cubicBezTo>
                      <a:pt x="1110" y="11861"/>
                      <a:pt x="1679" y="12097"/>
                      <a:pt x="2259" y="12097"/>
                    </a:cubicBezTo>
                    <a:cubicBezTo>
                      <a:pt x="2511" y="12097"/>
                      <a:pt x="2765" y="12052"/>
                      <a:pt x="3009" y="11960"/>
                    </a:cubicBezTo>
                    <a:cubicBezTo>
                      <a:pt x="3316" y="11837"/>
                      <a:pt x="3638" y="11638"/>
                      <a:pt x="3951" y="11638"/>
                    </a:cubicBezTo>
                    <a:cubicBezTo>
                      <a:pt x="4036" y="11638"/>
                      <a:pt x="4120" y="11653"/>
                      <a:pt x="4202" y="11687"/>
                    </a:cubicBezTo>
                    <a:cubicBezTo>
                      <a:pt x="4416" y="11778"/>
                      <a:pt x="4553" y="11992"/>
                      <a:pt x="4708" y="12167"/>
                    </a:cubicBezTo>
                    <a:cubicBezTo>
                      <a:pt x="5212" y="12743"/>
                      <a:pt x="5937" y="13069"/>
                      <a:pt x="6699" y="13069"/>
                    </a:cubicBezTo>
                    <a:cubicBezTo>
                      <a:pt x="6762" y="13069"/>
                      <a:pt x="6824" y="13066"/>
                      <a:pt x="6887" y="13062"/>
                    </a:cubicBezTo>
                    <a:cubicBezTo>
                      <a:pt x="7737" y="12984"/>
                      <a:pt x="8223" y="12206"/>
                      <a:pt x="8988" y="12109"/>
                    </a:cubicBezTo>
                    <a:cubicBezTo>
                      <a:pt x="9072" y="12099"/>
                      <a:pt x="9155" y="12095"/>
                      <a:pt x="9238" y="12095"/>
                    </a:cubicBezTo>
                    <a:cubicBezTo>
                      <a:pt x="9805" y="12095"/>
                      <a:pt x="10350" y="12293"/>
                      <a:pt x="10929" y="12293"/>
                    </a:cubicBezTo>
                    <a:cubicBezTo>
                      <a:pt x="11115" y="12293"/>
                      <a:pt x="11304" y="12273"/>
                      <a:pt x="11498" y="12219"/>
                    </a:cubicBezTo>
                    <a:cubicBezTo>
                      <a:pt x="12334" y="11986"/>
                      <a:pt x="13067" y="11175"/>
                      <a:pt x="12899" y="10332"/>
                    </a:cubicBezTo>
                    <a:cubicBezTo>
                      <a:pt x="12801" y="9813"/>
                      <a:pt x="12412" y="9418"/>
                      <a:pt x="12043" y="9022"/>
                    </a:cubicBezTo>
                    <a:cubicBezTo>
                      <a:pt x="11666" y="8626"/>
                      <a:pt x="11297" y="8211"/>
                      <a:pt x="11277" y="7680"/>
                    </a:cubicBezTo>
                    <a:cubicBezTo>
                      <a:pt x="11251" y="7044"/>
                      <a:pt x="11744" y="6493"/>
                      <a:pt x="11829" y="5864"/>
                    </a:cubicBezTo>
                    <a:cubicBezTo>
                      <a:pt x="11965" y="4839"/>
                      <a:pt x="10940" y="3957"/>
                      <a:pt x="9909" y="3860"/>
                    </a:cubicBezTo>
                    <a:cubicBezTo>
                      <a:pt x="9449" y="3815"/>
                      <a:pt x="8956" y="3880"/>
                      <a:pt x="8534" y="3685"/>
                    </a:cubicBezTo>
                    <a:cubicBezTo>
                      <a:pt x="7607" y="3270"/>
                      <a:pt x="7562" y="1986"/>
                      <a:pt x="7010" y="1136"/>
                    </a:cubicBezTo>
                    <a:cubicBezTo>
                      <a:pt x="6535" y="402"/>
                      <a:pt x="5633" y="1"/>
                      <a:pt x="475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21" name="Google Shape;821;p26"/>
              <p:cNvGrpSpPr/>
              <p:nvPr/>
            </p:nvGrpSpPr>
            <p:grpSpPr>
              <a:xfrm>
                <a:off x="7663423" y="1387060"/>
                <a:ext cx="222128" cy="883636"/>
                <a:chOff x="5952600" y="1765975"/>
                <a:chExt cx="55825" cy="222075"/>
              </a:xfrm>
            </p:grpSpPr>
            <p:sp>
              <p:nvSpPr>
                <p:cNvPr id="822" name="Google Shape;822;p26"/>
                <p:cNvSpPr/>
                <p:nvPr/>
              </p:nvSpPr>
              <p:spPr>
                <a:xfrm>
                  <a:off x="5978425" y="1765975"/>
                  <a:ext cx="3100" cy="22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8883" extrusionOk="0">
                      <a:moveTo>
                        <a:pt x="62" y="0"/>
                      </a:moveTo>
                      <a:cubicBezTo>
                        <a:pt x="31" y="0"/>
                        <a:pt x="0" y="22"/>
                        <a:pt x="0" y="64"/>
                      </a:cubicBezTo>
                      <a:lnTo>
                        <a:pt x="0" y="8818"/>
                      </a:lnTo>
                      <a:cubicBezTo>
                        <a:pt x="0" y="8851"/>
                        <a:pt x="26" y="8877"/>
                        <a:pt x="65" y="8883"/>
                      </a:cubicBezTo>
                      <a:cubicBezTo>
                        <a:pt x="98" y="8877"/>
                        <a:pt x="124" y="8851"/>
                        <a:pt x="124" y="8818"/>
                      </a:cubicBezTo>
                      <a:lnTo>
                        <a:pt x="124" y="64"/>
                      </a:lnTo>
                      <a:cubicBezTo>
                        <a:pt x="124" y="22"/>
                        <a:pt x="93" y="0"/>
                        <a:pt x="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" name="Google Shape;823;p26"/>
                <p:cNvSpPr/>
                <p:nvPr/>
              </p:nvSpPr>
              <p:spPr>
                <a:xfrm>
                  <a:off x="5959325" y="1782625"/>
                  <a:ext cx="42950" cy="2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8" h="1097" extrusionOk="0">
                      <a:moveTo>
                        <a:pt x="1652" y="0"/>
                      </a:moveTo>
                      <a:cubicBezTo>
                        <a:pt x="1634" y="0"/>
                        <a:pt x="1615" y="8"/>
                        <a:pt x="1601" y="27"/>
                      </a:cubicBezTo>
                      <a:lnTo>
                        <a:pt x="829" y="928"/>
                      </a:lnTo>
                      <a:lnTo>
                        <a:pt x="135" y="27"/>
                      </a:lnTo>
                      <a:cubicBezTo>
                        <a:pt x="121" y="9"/>
                        <a:pt x="103" y="1"/>
                        <a:pt x="86" y="1"/>
                      </a:cubicBezTo>
                      <a:cubicBezTo>
                        <a:pt x="41" y="1"/>
                        <a:pt x="0" y="53"/>
                        <a:pt x="38" y="105"/>
                      </a:cubicBezTo>
                      <a:lnTo>
                        <a:pt x="777" y="1071"/>
                      </a:lnTo>
                      <a:cubicBezTo>
                        <a:pt x="790" y="1084"/>
                        <a:pt x="810" y="1090"/>
                        <a:pt x="829" y="1097"/>
                      </a:cubicBezTo>
                      <a:cubicBezTo>
                        <a:pt x="842" y="1097"/>
                        <a:pt x="862" y="1084"/>
                        <a:pt x="875" y="1071"/>
                      </a:cubicBezTo>
                      <a:lnTo>
                        <a:pt x="1698" y="105"/>
                      </a:lnTo>
                      <a:cubicBezTo>
                        <a:pt x="1718" y="79"/>
                        <a:pt x="1718" y="40"/>
                        <a:pt x="1692" y="14"/>
                      </a:cubicBezTo>
                      <a:cubicBezTo>
                        <a:pt x="1680" y="5"/>
                        <a:pt x="1667" y="0"/>
                        <a:pt x="16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" name="Google Shape;824;p26"/>
                <p:cNvSpPr/>
                <p:nvPr/>
              </p:nvSpPr>
              <p:spPr>
                <a:xfrm>
                  <a:off x="5978900" y="1838125"/>
                  <a:ext cx="29525" cy="2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" h="855" extrusionOk="0">
                      <a:moveTo>
                        <a:pt x="1104" y="1"/>
                      </a:moveTo>
                      <a:cubicBezTo>
                        <a:pt x="1092" y="1"/>
                        <a:pt x="1080" y="4"/>
                        <a:pt x="1071" y="12"/>
                      </a:cubicBezTo>
                      <a:lnTo>
                        <a:pt x="46" y="744"/>
                      </a:lnTo>
                      <a:cubicBezTo>
                        <a:pt x="1" y="777"/>
                        <a:pt x="20" y="855"/>
                        <a:pt x="85" y="855"/>
                      </a:cubicBezTo>
                      <a:cubicBezTo>
                        <a:pt x="98" y="855"/>
                        <a:pt x="111" y="855"/>
                        <a:pt x="117" y="842"/>
                      </a:cubicBezTo>
                      <a:lnTo>
                        <a:pt x="1142" y="115"/>
                      </a:lnTo>
                      <a:cubicBezTo>
                        <a:pt x="1175" y="96"/>
                        <a:pt x="1181" y="57"/>
                        <a:pt x="1162" y="31"/>
                      </a:cubicBezTo>
                      <a:cubicBezTo>
                        <a:pt x="1145" y="11"/>
                        <a:pt x="1124" y="1"/>
                        <a:pt x="11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" name="Google Shape;825;p26"/>
                <p:cNvSpPr/>
                <p:nvPr/>
              </p:nvSpPr>
              <p:spPr>
                <a:xfrm>
                  <a:off x="5952600" y="1852550"/>
                  <a:ext cx="29250" cy="4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666" extrusionOk="0">
                      <a:moveTo>
                        <a:pt x="94" y="1"/>
                      </a:moveTo>
                      <a:cubicBezTo>
                        <a:pt x="47" y="1"/>
                        <a:pt x="1" y="53"/>
                        <a:pt x="41" y="102"/>
                      </a:cubicBezTo>
                      <a:lnTo>
                        <a:pt x="1040" y="1633"/>
                      </a:lnTo>
                      <a:cubicBezTo>
                        <a:pt x="1053" y="1652"/>
                        <a:pt x="1072" y="1665"/>
                        <a:pt x="1098" y="1665"/>
                      </a:cubicBezTo>
                      <a:cubicBezTo>
                        <a:pt x="1105" y="1665"/>
                        <a:pt x="1118" y="1659"/>
                        <a:pt x="1131" y="1652"/>
                      </a:cubicBezTo>
                      <a:cubicBezTo>
                        <a:pt x="1157" y="1633"/>
                        <a:pt x="1169" y="1594"/>
                        <a:pt x="1150" y="1568"/>
                      </a:cubicBezTo>
                      <a:lnTo>
                        <a:pt x="151" y="38"/>
                      </a:lnTo>
                      <a:cubicBezTo>
                        <a:pt x="137" y="11"/>
                        <a:pt x="116" y="1"/>
                        <a:pt x="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26" name="Google Shape;826;p26"/>
            <p:cNvGrpSpPr/>
            <p:nvPr/>
          </p:nvGrpSpPr>
          <p:grpSpPr>
            <a:xfrm flipH="1">
              <a:off x="8624921" y="3737201"/>
              <a:ext cx="575692" cy="776300"/>
              <a:chOff x="7364875" y="1091625"/>
              <a:chExt cx="874380" cy="1179071"/>
            </a:xfrm>
          </p:grpSpPr>
          <p:sp>
            <p:nvSpPr>
              <p:cNvPr id="827" name="Google Shape;827;p26"/>
              <p:cNvSpPr/>
              <p:nvPr/>
            </p:nvSpPr>
            <p:spPr>
              <a:xfrm>
                <a:off x="7364875" y="1091625"/>
                <a:ext cx="874380" cy="874447"/>
              </a:xfrm>
              <a:custGeom>
                <a:avLst/>
                <a:gdLst/>
                <a:ahLst/>
                <a:cxnLst/>
                <a:rect l="l" t="t" r="r" b="b"/>
                <a:pathLst>
                  <a:path w="13068" h="13069" extrusionOk="0">
                    <a:moveTo>
                      <a:pt x="4757" y="1"/>
                    </a:moveTo>
                    <a:cubicBezTo>
                      <a:pt x="4737" y="1"/>
                      <a:pt x="4716" y="1"/>
                      <a:pt x="4695" y="2"/>
                    </a:cubicBezTo>
                    <a:cubicBezTo>
                      <a:pt x="3794" y="28"/>
                      <a:pt x="2931" y="423"/>
                      <a:pt x="2238" y="994"/>
                    </a:cubicBezTo>
                    <a:cubicBezTo>
                      <a:pt x="1829" y="1325"/>
                      <a:pt x="1466" y="1720"/>
                      <a:pt x="1245" y="2200"/>
                    </a:cubicBezTo>
                    <a:cubicBezTo>
                      <a:pt x="1025" y="2673"/>
                      <a:pt x="954" y="3212"/>
                      <a:pt x="947" y="3737"/>
                    </a:cubicBezTo>
                    <a:cubicBezTo>
                      <a:pt x="947" y="4359"/>
                      <a:pt x="1031" y="4975"/>
                      <a:pt x="1200" y="5572"/>
                    </a:cubicBezTo>
                    <a:cubicBezTo>
                      <a:pt x="1362" y="6136"/>
                      <a:pt x="1609" y="6713"/>
                      <a:pt x="1479" y="7284"/>
                    </a:cubicBezTo>
                    <a:cubicBezTo>
                      <a:pt x="1369" y="7783"/>
                      <a:pt x="1005" y="8166"/>
                      <a:pt x="694" y="8581"/>
                    </a:cubicBezTo>
                    <a:cubicBezTo>
                      <a:pt x="571" y="8737"/>
                      <a:pt x="467" y="8899"/>
                      <a:pt x="376" y="9067"/>
                    </a:cubicBezTo>
                    <a:cubicBezTo>
                      <a:pt x="0" y="9846"/>
                      <a:pt x="124" y="10773"/>
                      <a:pt x="694" y="11428"/>
                    </a:cubicBezTo>
                    <a:cubicBezTo>
                      <a:pt x="1110" y="11861"/>
                      <a:pt x="1679" y="12097"/>
                      <a:pt x="2259" y="12097"/>
                    </a:cubicBezTo>
                    <a:cubicBezTo>
                      <a:pt x="2511" y="12097"/>
                      <a:pt x="2765" y="12052"/>
                      <a:pt x="3009" y="11960"/>
                    </a:cubicBezTo>
                    <a:cubicBezTo>
                      <a:pt x="3316" y="11837"/>
                      <a:pt x="3638" y="11638"/>
                      <a:pt x="3951" y="11638"/>
                    </a:cubicBezTo>
                    <a:cubicBezTo>
                      <a:pt x="4036" y="11638"/>
                      <a:pt x="4120" y="11653"/>
                      <a:pt x="4202" y="11687"/>
                    </a:cubicBezTo>
                    <a:cubicBezTo>
                      <a:pt x="4416" y="11778"/>
                      <a:pt x="4553" y="11992"/>
                      <a:pt x="4708" y="12167"/>
                    </a:cubicBezTo>
                    <a:cubicBezTo>
                      <a:pt x="5212" y="12743"/>
                      <a:pt x="5937" y="13069"/>
                      <a:pt x="6699" y="13069"/>
                    </a:cubicBezTo>
                    <a:cubicBezTo>
                      <a:pt x="6762" y="13069"/>
                      <a:pt x="6824" y="13066"/>
                      <a:pt x="6887" y="13062"/>
                    </a:cubicBezTo>
                    <a:cubicBezTo>
                      <a:pt x="7737" y="12984"/>
                      <a:pt x="8223" y="12206"/>
                      <a:pt x="8988" y="12109"/>
                    </a:cubicBezTo>
                    <a:cubicBezTo>
                      <a:pt x="9072" y="12099"/>
                      <a:pt x="9155" y="12095"/>
                      <a:pt x="9238" y="12095"/>
                    </a:cubicBezTo>
                    <a:cubicBezTo>
                      <a:pt x="9805" y="12095"/>
                      <a:pt x="10350" y="12293"/>
                      <a:pt x="10929" y="12293"/>
                    </a:cubicBezTo>
                    <a:cubicBezTo>
                      <a:pt x="11115" y="12293"/>
                      <a:pt x="11304" y="12273"/>
                      <a:pt x="11498" y="12219"/>
                    </a:cubicBezTo>
                    <a:cubicBezTo>
                      <a:pt x="12334" y="11986"/>
                      <a:pt x="13067" y="11175"/>
                      <a:pt x="12899" y="10332"/>
                    </a:cubicBezTo>
                    <a:cubicBezTo>
                      <a:pt x="12801" y="9813"/>
                      <a:pt x="12412" y="9418"/>
                      <a:pt x="12043" y="9022"/>
                    </a:cubicBezTo>
                    <a:cubicBezTo>
                      <a:pt x="11666" y="8626"/>
                      <a:pt x="11297" y="8211"/>
                      <a:pt x="11277" y="7680"/>
                    </a:cubicBezTo>
                    <a:cubicBezTo>
                      <a:pt x="11251" y="7044"/>
                      <a:pt x="11744" y="6493"/>
                      <a:pt x="11829" y="5864"/>
                    </a:cubicBezTo>
                    <a:cubicBezTo>
                      <a:pt x="11965" y="4839"/>
                      <a:pt x="10940" y="3957"/>
                      <a:pt x="9909" y="3860"/>
                    </a:cubicBezTo>
                    <a:cubicBezTo>
                      <a:pt x="9449" y="3815"/>
                      <a:pt x="8956" y="3880"/>
                      <a:pt x="8534" y="3685"/>
                    </a:cubicBezTo>
                    <a:cubicBezTo>
                      <a:pt x="7607" y="3270"/>
                      <a:pt x="7562" y="1986"/>
                      <a:pt x="7010" y="1136"/>
                    </a:cubicBezTo>
                    <a:cubicBezTo>
                      <a:pt x="6535" y="402"/>
                      <a:pt x="5633" y="1"/>
                      <a:pt x="475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28" name="Google Shape;828;p26"/>
              <p:cNvGrpSpPr/>
              <p:nvPr/>
            </p:nvGrpSpPr>
            <p:grpSpPr>
              <a:xfrm>
                <a:off x="7663423" y="1387060"/>
                <a:ext cx="222128" cy="883636"/>
                <a:chOff x="5952600" y="1765975"/>
                <a:chExt cx="55825" cy="222075"/>
              </a:xfrm>
            </p:grpSpPr>
            <p:sp>
              <p:nvSpPr>
                <p:cNvPr id="829" name="Google Shape;829;p26"/>
                <p:cNvSpPr/>
                <p:nvPr/>
              </p:nvSpPr>
              <p:spPr>
                <a:xfrm>
                  <a:off x="5978425" y="1765975"/>
                  <a:ext cx="3100" cy="22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8883" extrusionOk="0">
                      <a:moveTo>
                        <a:pt x="62" y="0"/>
                      </a:moveTo>
                      <a:cubicBezTo>
                        <a:pt x="31" y="0"/>
                        <a:pt x="0" y="22"/>
                        <a:pt x="0" y="64"/>
                      </a:cubicBezTo>
                      <a:lnTo>
                        <a:pt x="0" y="8818"/>
                      </a:lnTo>
                      <a:cubicBezTo>
                        <a:pt x="0" y="8851"/>
                        <a:pt x="26" y="8877"/>
                        <a:pt x="65" y="8883"/>
                      </a:cubicBezTo>
                      <a:cubicBezTo>
                        <a:pt x="98" y="8877"/>
                        <a:pt x="124" y="8851"/>
                        <a:pt x="124" y="8818"/>
                      </a:cubicBezTo>
                      <a:lnTo>
                        <a:pt x="124" y="64"/>
                      </a:lnTo>
                      <a:cubicBezTo>
                        <a:pt x="124" y="22"/>
                        <a:pt x="93" y="0"/>
                        <a:pt x="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" name="Google Shape;830;p26"/>
                <p:cNvSpPr/>
                <p:nvPr/>
              </p:nvSpPr>
              <p:spPr>
                <a:xfrm>
                  <a:off x="5959325" y="1782625"/>
                  <a:ext cx="42950" cy="2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8" h="1097" extrusionOk="0">
                      <a:moveTo>
                        <a:pt x="1652" y="0"/>
                      </a:moveTo>
                      <a:cubicBezTo>
                        <a:pt x="1634" y="0"/>
                        <a:pt x="1615" y="8"/>
                        <a:pt x="1601" y="27"/>
                      </a:cubicBezTo>
                      <a:lnTo>
                        <a:pt x="829" y="928"/>
                      </a:lnTo>
                      <a:lnTo>
                        <a:pt x="135" y="27"/>
                      </a:lnTo>
                      <a:cubicBezTo>
                        <a:pt x="121" y="9"/>
                        <a:pt x="103" y="1"/>
                        <a:pt x="86" y="1"/>
                      </a:cubicBezTo>
                      <a:cubicBezTo>
                        <a:pt x="41" y="1"/>
                        <a:pt x="0" y="53"/>
                        <a:pt x="38" y="105"/>
                      </a:cubicBezTo>
                      <a:lnTo>
                        <a:pt x="777" y="1071"/>
                      </a:lnTo>
                      <a:cubicBezTo>
                        <a:pt x="790" y="1084"/>
                        <a:pt x="810" y="1090"/>
                        <a:pt x="829" y="1097"/>
                      </a:cubicBezTo>
                      <a:cubicBezTo>
                        <a:pt x="842" y="1097"/>
                        <a:pt x="862" y="1084"/>
                        <a:pt x="875" y="1071"/>
                      </a:cubicBezTo>
                      <a:lnTo>
                        <a:pt x="1698" y="105"/>
                      </a:lnTo>
                      <a:cubicBezTo>
                        <a:pt x="1718" y="79"/>
                        <a:pt x="1718" y="40"/>
                        <a:pt x="1692" y="14"/>
                      </a:cubicBezTo>
                      <a:cubicBezTo>
                        <a:pt x="1680" y="5"/>
                        <a:pt x="1667" y="0"/>
                        <a:pt x="16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" name="Google Shape;831;p26"/>
                <p:cNvSpPr/>
                <p:nvPr/>
              </p:nvSpPr>
              <p:spPr>
                <a:xfrm>
                  <a:off x="5978900" y="1838125"/>
                  <a:ext cx="29525" cy="2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" h="855" extrusionOk="0">
                      <a:moveTo>
                        <a:pt x="1104" y="1"/>
                      </a:moveTo>
                      <a:cubicBezTo>
                        <a:pt x="1092" y="1"/>
                        <a:pt x="1080" y="4"/>
                        <a:pt x="1071" y="12"/>
                      </a:cubicBezTo>
                      <a:lnTo>
                        <a:pt x="46" y="744"/>
                      </a:lnTo>
                      <a:cubicBezTo>
                        <a:pt x="1" y="777"/>
                        <a:pt x="20" y="855"/>
                        <a:pt x="85" y="855"/>
                      </a:cubicBezTo>
                      <a:cubicBezTo>
                        <a:pt x="98" y="855"/>
                        <a:pt x="111" y="855"/>
                        <a:pt x="117" y="842"/>
                      </a:cubicBezTo>
                      <a:lnTo>
                        <a:pt x="1142" y="115"/>
                      </a:lnTo>
                      <a:cubicBezTo>
                        <a:pt x="1175" y="96"/>
                        <a:pt x="1181" y="57"/>
                        <a:pt x="1162" y="31"/>
                      </a:cubicBezTo>
                      <a:cubicBezTo>
                        <a:pt x="1145" y="11"/>
                        <a:pt x="1124" y="1"/>
                        <a:pt x="11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2" name="Google Shape;832;p26"/>
                <p:cNvSpPr/>
                <p:nvPr/>
              </p:nvSpPr>
              <p:spPr>
                <a:xfrm>
                  <a:off x="5952600" y="1852550"/>
                  <a:ext cx="29250" cy="4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666" extrusionOk="0">
                      <a:moveTo>
                        <a:pt x="94" y="1"/>
                      </a:moveTo>
                      <a:cubicBezTo>
                        <a:pt x="47" y="1"/>
                        <a:pt x="1" y="53"/>
                        <a:pt x="41" y="102"/>
                      </a:cubicBezTo>
                      <a:lnTo>
                        <a:pt x="1040" y="1633"/>
                      </a:lnTo>
                      <a:cubicBezTo>
                        <a:pt x="1053" y="1652"/>
                        <a:pt x="1072" y="1665"/>
                        <a:pt x="1098" y="1665"/>
                      </a:cubicBezTo>
                      <a:cubicBezTo>
                        <a:pt x="1105" y="1665"/>
                        <a:pt x="1118" y="1659"/>
                        <a:pt x="1131" y="1652"/>
                      </a:cubicBezTo>
                      <a:cubicBezTo>
                        <a:pt x="1157" y="1633"/>
                        <a:pt x="1169" y="1594"/>
                        <a:pt x="1150" y="1568"/>
                      </a:cubicBezTo>
                      <a:lnTo>
                        <a:pt x="151" y="38"/>
                      </a:lnTo>
                      <a:cubicBezTo>
                        <a:pt x="137" y="11"/>
                        <a:pt x="116" y="1"/>
                        <a:pt x="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33" name="Google Shape;833;p26"/>
            <p:cNvGrpSpPr/>
            <p:nvPr/>
          </p:nvGrpSpPr>
          <p:grpSpPr>
            <a:xfrm>
              <a:off x="2093166" y="4711026"/>
              <a:ext cx="643191" cy="219737"/>
              <a:chOff x="6203925" y="2207350"/>
              <a:chExt cx="241275" cy="82425"/>
            </a:xfrm>
          </p:grpSpPr>
          <p:sp>
            <p:nvSpPr>
              <p:cNvPr id="834" name="Google Shape;834;p26"/>
              <p:cNvSpPr/>
              <p:nvPr/>
            </p:nvSpPr>
            <p:spPr>
              <a:xfrm>
                <a:off x="6203925" y="2207350"/>
                <a:ext cx="141550" cy="82425"/>
              </a:xfrm>
              <a:custGeom>
                <a:avLst/>
                <a:gdLst/>
                <a:ahLst/>
                <a:cxnLst/>
                <a:rect l="l" t="t" r="r" b="b"/>
                <a:pathLst>
                  <a:path w="5662" h="3297" extrusionOk="0">
                    <a:moveTo>
                      <a:pt x="2890" y="1"/>
                    </a:moveTo>
                    <a:cubicBezTo>
                      <a:pt x="2712" y="1"/>
                      <a:pt x="2534" y="77"/>
                      <a:pt x="2413" y="229"/>
                    </a:cubicBezTo>
                    <a:lnTo>
                      <a:pt x="27" y="3192"/>
                    </a:lnTo>
                    <a:cubicBezTo>
                      <a:pt x="1" y="3218"/>
                      <a:pt x="7" y="3257"/>
                      <a:pt x="33" y="3277"/>
                    </a:cubicBezTo>
                    <a:cubicBezTo>
                      <a:pt x="44" y="3288"/>
                      <a:pt x="60" y="3293"/>
                      <a:pt x="75" y="3293"/>
                    </a:cubicBezTo>
                    <a:cubicBezTo>
                      <a:pt x="94" y="3293"/>
                      <a:pt x="113" y="3285"/>
                      <a:pt x="124" y="3270"/>
                    </a:cubicBezTo>
                    <a:lnTo>
                      <a:pt x="2510" y="307"/>
                    </a:lnTo>
                    <a:cubicBezTo>
                      <a:pt x="2608" y="185"/>
                      <a:pt x="2749" y="123"/>
                      <a:pt x="2889" y="123"/>
                    </a:cubicBezTo>
                    <a:cubicBezTo>
                      <a:pt x="3018" y="123"/>
                      <a:pt x="3147" y="175"/>
                      <a:pt x="3243" y="281"/>
                    </a:cubicBezTo>
                    <a:lnTo>
                      <a:pt x="5532" y="3270"/>
                    </a:lnTo>
                    <a:cubicBezTo>
                      <a:pt x="5544" y="3289"/>
                      <a:pt x="5562" y="3295"/>
                      <a:pt x="5581" y="3296"/>
                    </a:cubicBezTo>
                    <a:lnTo>
                      <a:pt x="5581" y="3296"/>
                    </a:lnTo>
                    <a:cubicBezTo>
                      <a:pt x="5631" y="3294"/>
                      <a:pt x="5661" y="3237"/>
                      <a:pt x="5629" y="3199"/>
                    </a:cubicBezTo>
                    <a:lnTo>
                      <a:pt x="3340" y="196"/>
                    </a:lnTo>
                    <a:cubicBezTo>
                      <a:pt x="3219" y="66"/>
                      <a:pt x="3054" y="1"/>
                      <a:pt x="2890" y="1"/>
                    </a:cubicBezTo>
                    <a:close/>
                    <a:moveTo>
                      <a:pt x="5581" y="3296"/>
                    </a:moveTo>
                    <a:lnTo>
                      <a:pt x="5581" y="3296"/>
                    </a:lnTo>
                    <a:cubicBezTo>
                      <a:pt x="5580" y="3296"/>
                      <a:pt x="5579" y="3296"/>
                      <a:pt x="5578" y="3296"/>
                    </a:cubicBezTo>
                    <a:lnTo>
                      <a:pt x="5584" y="3296"/>
                    </a:lnTo>
                    <a:cubicBezTo>
                      <a:pt x="5583" y="3296"/>
                      <a:pt x="5582" y="3296"/>
                      <a:pt x="5581" y="32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26"/>
              <p:cNvSpPr/>
              <p:nvPr/>
            </p:nvSpPr>
            <p:spPr>
              <a:xfrm>
                <a:off x="6249800" y="2230550"/>
                <a:ext cx="53050" cy="22575"/>
              </a:xfrm>
              <a:custGeom>
                <a:avLst/>
                <a:gdLst/>
                <a:ahLst/>
                <a:cxnLst/>
                <a:rect l="l" t="t" r="r" b="b"/>
                <a:pathLst>
                  <a:path w="2122" h="903" extrusionOk="0">
                    <a:moveTo>
                      <a:pt x="71" y="0"/>
                    </a:moveTo>
                    <a:cubicBezTo>
                      <a:pt x="67" y="0"/>
                      <a:pt x="63" y="1"/>
                      <a:pt x="59" y="1"/>
                    </a:cubicBezTo>
                    <a:cubicBezTo>
                      <a:pt x="27" y="1"/>
                      <a:pt x="1" y="34"/>
                      <a:pt x="1" y="66"/>
                    </a:cubicBezTo>
                    <a:lnTo>
                      <a:pt x="20" y="235"/>
                    </a:lnTo>
                    <a:cubicBezTo>
                      <a:pt x="20" y="300"/>
                      <a:pt x="33" y="481"/>
                      <a:pt x="182" y="520"/>
                    </a:cubicBezTo>
                    <a:cubicBezTo>
                      <a:pt x="199" y="525"/>
                      <a:pt x="215" y="527"/>
                      <a:pt x="232" y="527"/>
                    </a:cubicBezTo>
                    <a:cubicBezTo>
                      <a:pt x="308" y="527"/>
                      <a:pt x="387" y="477"/>
                      <a:pt x="461" y="371"/>
                    </a:cubicBezTo>
                    <a:cubicBezTo>
                      <a:pt x="507" y="319"/>
                      <a:pt x="546" y="261"/>
                      <a:pt x="597" y="254"/>
                    </a:cubicBezTo>
                    <a:cubicBezTo>
                      <a:pt x="602" y="253"/>
                      <a:pt x="607" y="253"/>
                      <a:pt x="611" y="253"/>
                    </a:cubicBezTo>
                    <a:cubicBezTo>
                      <a:pt x="688" y="253"/>
                      <a:pt x="743" y="357"/>
                      <a:pt x="786" y="449"/>
                    </a:cubicBezTo>
                    <a:cubicBezTo>
                      <a:pt x="857" y="585"/>
                      <a:pt x="954" y="715"/>
                      <a:pt x="1064" y="825"/>
                    </a:cubicBezTo>
                    <a:cubicBezTo>
                      <a:pt x="1097" y="870"/>
                      <a:pt x="1155" y="896"/>
                      <a:pt x="1214" y="903"/>
                    </a:cubicBezTo>
                    <a:cubicBezTo>
                      <a:pt x="1226" y="903"/>
                      <a:pt x="1246" y="903"/>
                      <a:pt x="1265" y="890"/>
                    </a:cubicBezTo>
                    <a:cubicBezTo>
                      <a:pt x="1304" y="870"/>
                      <a:pt x="1343" y="838"/>
                      <a:pt x="1356" y="792"/>
                    </a:cubicBezTo>
                    <a:cubicBezTo>
                      <a:pt x="1389" y="715"/>
                      <a:pt x="1408" y="637"/>
                      <a:pt x="1421" y="559"/>
                    </a:cubicBezTo>
                    <a:cubicBezTo>
                      <a:pt x="1428" y="494"/>
                      <a:pt x="1440" y="436"/>
                      <a:pt x="1460" y="377"/>
                    </a:cubicBezTo>
                    <a:cubicBezTo>
                      <a:pt x="1494" y="287"/>
                      <a:pt x="1577" y="196"/>
                      <a:pt x="1658" y="196"/>
                    </a:cubicBezTo>
                    <a:cubicBezTo>
                      <a:pt x="1670" y="196"/>
                      <a:pt x="1682" y="198"/>
                      <a:pt x="1693" y="202"/>
                    </a:cubicBezTo>
                    <a:cubicBezTo>
                      <a:pt x="1726" y="209"/>
                      <a:pt x="1752" y="228"/>
                      <a:pt x="1778" y="248"/>
                    </a:cubicBezTo>
                    <a:cubicBezTo>
                      <a:pt x="1810" y="267"/>
                      <a:pt x="1849" y="287"/>
                      <a:pt x="1888" y="300"/>
                    </a:cubicBezTo>
                    <a:cubicBezTo>
                      <a:pt x="1907" y="307"/>
                      <a:pt x="1928" y="311"/>
                      <a:pt x="1948" y="311"/>
                    </a:cubicBezTo>
                    <a:cubicBezTo>
                      <a:pt x="1996" y="311"/>
                      <a:pt x="2044" y="291"/>
                      <a:pt x="2076" y="254"/>
                    </a:cubicBezTo>
                    <a:cubicBezTo>
                      <a:pt x="2115" y="215"/>
                      <a:pt x="2121" y="163"/>
                      <a:pt x="2102" y="118"/>
                    </a:cubicBezTo>
                    <a:cubicBezTo>
                      <a:pt x="2092" y="94"/>
                      <a:pt x="2072" y="81"/>
                      <a:pt x="2049" y="81"/>
                    </a:cubicBezTo>
                    <a:cubicBezTo>
                      <a:pt x="2041" y="81"/>
                      <a:pt x="2032" y="82"/>
                      <a:pt x="2024" y="86"/>
                    </a:cubicBezTo>
                    <a:cubicBezTo>
                      <a:pt x="1992" y="99"/>
                      <a:pt x="1972" y="131"/>
                      <a:pt x="1992" y="163"/>
                    </a:cubicBezTo>
                    <a:cubicBezTo>
                      <a:pt x="1977" y="178"/>
                      <a:pt x="1959" y="185"/>
                      <a:pt x="1942" y="185"/>
                    </a:cubicBezTo>
                    <a:cubicBezTo>
                      <a:pt x="1937" y="185"/>
                      <a:pt x="1932" y="184"/>
                      <a:pt x="1927" y="183"/>
                    </a:cubicBezTo>
                    <a:cubicBezTo>
                      <a:pt x="1894" y="170"/>
                      <a:pt x="1868" y="157"/>
                      <a:pt x="1843" y="137"/>
                    </a:cubicBezTo>
                    <a:cubicBezTo>
                      <a:pt x="1810" y="112"/>
                      <a:pt x="1771" y="92"/>
                      <a:pt x="1732" y="79"/>
                    </a:cubicBezTo>
                    <a:cubicBezTo>
                      <a:pt x="1710" y="73"/>
                      <a:pt x="1688" y="71"/>
                      <a:pt x="1666" y="71"/>
                    </a:cubicBezTo>
                    <a:cubicBezTo>
                      <a:pt x="1519" y="71"/>
                      <a:pt x="1393" y="197"/>
                      <a:pt x="1337" y="338"/>
                    </a:cubicBezTo>
                    <a:cubicBezTo>
                      <a:pt x="1317" y="403"/>
                      <a:pt x="1304" y="468"/>
                      <a:pt x="1291" y="533"/>
                    </a:cubicBezTo>
                    <a:cubicBezTo>
                      <a:pt x="1285" y="604"/>
                      <a:pt x="1265" y="676"/>
                      <a:pt x="1239" y="741"/>
                    </a:cubicBezTo>
                    <a:cubicBezTo>
                      <a:pt x="1226" y="773"/>
                      <a:pt x="1220" y="773"/>
                      <a:pt x="1220" y="779"/>
                    </a:cubicBezTo>
                    <a:cubicBezTo>
                      <a:pt x="1214" y="779"/>
                      <a:pt x="1194" y="773"/>
                      <a:pt x="1155" y="741"/>
                    </a:cubicBezTo>
                    <a:cubicBezTo>
                      <a:pt x="1058" y="637"/>
                      <a:pt x="967" y="520"/>
                      <a:pt x="902" y="390"/>
                    </a:cubicBezTo>
                    <a:cubicBezTo>
                      <a:pt x="853" y="298"/>
                      <a:pt x="769" y="130"/>
                      <a:pt x="616" y="130"/>
                    </a:cubicBezTo>
                    <a:cubicBezTo>
                      <a:pt x="608" y="130"/>
                      <a:pt x="599" y="130"/>
                      <a:pt x="591" y="131"/>
                    </a:cubicBezTo>
                    <a:cubicBezTo>
                      <a:pt x="487" y="137"/>
                      <a:pt x="416" y="228"/>
                      <a:pt x="358" y="306"/>
                    </a:cubicBezTo>
                    <a:cubicBezTo>
                      <a:pt x="340" y="329"/>
                      <a:pt x="286" y="400"/>
                      <a:pt x="233" y="400"/>
                    </a:cubicBezTo>
                    <a:cubicBezTo>
                      <a:pt x="227" y="400"/>
                      <a:pt x="221" y="399"/>
                      <a:pt x="215" y="397"/>
                    </a:cubicBezTo>
                    <a:cubicBezTo>
                      <a:pt x="176" y="390"/>
                      <a:pt x="150" y="332"/>
                      <a:pt x="144" y="228"/>
                    </a:cubicBezTo>
                    <a:lnTo>
                      <a:pt x="131" y="53"/>
                    </a:lnTo>
                    <a:cubicBezTo>
                      <a:pt x="125" y="24"/>
                      <a:pt x="103" y="0"/>
                      <a:pt x="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26"/>
              <p:cNvSpPr/>
              <p:nvPr/>
            </p:nvSpPr>
            <p:spPr>
              <a:xfrm>
                <a:off x="6322950" y="2207350"/>
                <a:ext cx="122250" cy="82425"/>
              </a:xfrm>
              <a:custGeom>
                <a:avLst/>
                <a:gdLst/>
                <a:ahLst/>
                <a:cxnLst/>
                <a:rect l="l" t="t" r="r" b="b"/>
                <a:pathLst>
                  <a:path w="4890" h="3297" extrusionOk="0">
                    <a:moveTo>
                      <a:pt x="2130" y="1"/>
                    </a:moveTo>
                    <a:cubicBezTo>
                      <a:pt x="1952" y="1"/>
                      <a:pt x="1775" y="77"/>
                      <a:pt x="1653" y="229"/>
                    </a:cubicBezTo>
                    <a:lnTo>
                      <a:pt x="38" y="2233"/>
                    </a:lnTo>
                    <a:cubicBezTo>
                      <a:pt x="0" y="2280"/>
                      <a:pt x="43" y="2335"/>
                      <a:pt x="88" y="2335"/>
                    </a:cubicBezTo>
                    <a:cubicBezTo>
                      <a:pt x="105" y="2335"/>
                      <a:pt x="122" y="2328"/>
                      <a:pt x="136" y="2311"/>
                    </a:cubicBezTo>
                    <a:lnTo>
                      <a:pt x="1744" y="307"/>
                    </a:lnTo>
                    <a:cubicBezTo>
                      <a:pt x="1842" y="185"/>
                      <a:pt x="1982" y="123"/>
                      <a:pt x="2124" y="123"/>
                    </a:cubicBezTo>
                    <a:cubicBezTo>
                      <a:pt x="2253" y="123"/>
                      <a:pt x="2384" y="175"/>
                      <a:pt x="2483" y="281"/>
                    </a:cubicBezTo>
                    <a:lnTo>
                      <a:pt x="4766" y="3270"/>
                    </a:lnTo>
                    <a:cubicBezTo>
                      <a:pt x="4779" y="3290"/>
                      <a:pt x="4798" y="3296"/>
                      <a:pt x="4818" y="3296"/>
                    </a:cubicBezTo>
                    <a:cubicBezTo>
                      <a:pt x="4831" y="3296"/>
                      <a:pt x="4844" y="3296"/>
                      <a:pt x="4857" y="3283"/>
                    </a:cubicBezTo>
                    <a:cubicBezTo>
                      <a:pt x="4883" y="3264"/>
                      <a:pt x="4889" y="3225"/>
                      <a:pt x="4870" y="3199"/>
                    </a:cubicBezTo>
                    <a:lnTo>
                      <a:pt x="2580" y="196"/>
                    </a:lnTo>
                    <a:cubicBezTo>
                      <a:pt x="2459" y="66"/>
                      <a:pt x="2294" y="1"/>
                      <a:pt x="21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26"/>
              <p:cNvSpPr/>
              <p:nvPr/>
            </p:nvSpPr>
            <p:spPr>
              <a:xfrm>
                <a:off x="6349675" y="2230550"/>
                <a:ext cx="53200" cy="22575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903" extrusionOk="0">
                    <a:moveTo>
                      <a:pt x="75" y="0"/>
                    </a:moveTo>
                    <a:cubicBezTo>
                      <a:pt x="72" y="0"/>
                      <a:pt x="69" y="1"/>
                      <a:pt x="65" y="1"/>
                    </a:cubicBezTo>
                    <a:cubicBezTo>
                      <a:pt x="26" y="1"/>
                      <a:pt x="0" y="34"/>
                      <a:pt x="7" y="66"/>
                    </a:cubicBezTo>
                    <a:lnTo>
                      <a:pt x="20" y="235"/>
                    </a:lnTo>
                    <a:cubicBezTo>
                      <a:pt x="20" y="300"/>
                      <a:pt x="39" y="481"/>
                      <a:pt x="182" y="520"/>
                    </a:cubicBezTo>
                    <a:cubicBezTo>
                      <a:pt x="198" y="525"/>
                      <a:pt x="215" y="527"/>
                      <a:pt x="232" y="527"/>
                    </a:cubicBezTo>
                    <a:cubicBezTo>
                      <a:pt x="308" y="527"/>
                      <a:pt x="388" y="478"/>
                      <a:pt x="467" y="377"/>
                    </a:cubicBezTo>
                    <a:cubicBezTo>
                      <a:pt x="506" y="319"/>
                      <a:pt x="552" y="261"/>
                      <a:pt x="604" y="254"/>
                    </a:cubicBezTo>
                    <a:cubicBezTo>
                      <a:pt x="607" y="253"/>
                      <a:pt x="611" y="253"/>
                      <a:pt x="615" y="253"/>
                    </a:cubicBezTo>
                    <a:cubicBezTo>
                      <a:pt x="682" y="253"/>
                      <a:pt x="743" y="357"/>
                      <a:pt x="792" y="449"/>
                    </a:cubicBezTo>
                    <a:cubicBezTo>
                      <a:pt x="863" y="585"/>
                      <a:pt x="954" y="715"/>
                      <a:pt x="1064" y="825"/>
                    </a:cubicBezTo>
                    <a:cubicBezTo>
                      <a:pt x="1103" y="870"/>
                      <a:pt x="1155" y="896"/>
                      <a:pt x="1213" y="903"/>
                    </a:cubicBezTo>
                    <a:cubicBezTo>
                      <a:pt x="1226" y="903"/>
                      <a:pt x="1246" y="896"/>
                      <a:pt x="1259" y="890"/>
                    </a:cubicBezTo>
                    <a:cubicBezTo>
                      <a:pt x="1304" y="877"/>
                      <a:pt x="1343" y="838"/>
                      <a:pt x="1356" y="792"/>
                    </a:cubicBezTo>
                    <a:cubicBezTo>
                      <a:pt x="1388" y="715"/>
                      <a:pt x="1408" y="637"/>
                      <a:pt x="1421" y="559"/>
                    </a:cubicBezTo>
                    <a:cubicBezTo>
                      <a:pt x="1427" y="494"/>
                      <a:pt x="1447" y="436"/>
                      <a:pt x="1460" y="377"/>
                    </a:cubicBezTo>
                    <a:cubicBezTo>
                      <a:pt x="1494" y="287"/>
                      <a:pt x="1577" y="196"/>
                      <a:pt x="1662" y="196"/>
                    </a:cubicBezTo>
                    <a:cubicBezTo>
                      <a:pt x="1675" y="196"/>
                      <a:pt x="1687" y="198"/>
                      <a:pt x="1700" y="202"/>
                    </a:cubicBezTo>
                    <a:cubicBezTo>
                      <a:pt x="1725" y="209"/>
                      <a:pt x="1751" y="228"/>
                      <a:pt x="1777" y="241"/>
                    </a:cubicBezTo>
                    <a:cubicBezTo>
                      <a:pt x="1810" y="267"/>
                      <a:pt x="1849" y="287"/>
                      <a:pt x="1888" y="300"/>
                    </a:cubicBezTo>
                    <a:cubicBezTo>
                      <a:pt x="1909" y="307"/>
                      <a:pt x="1930" y="311"/>
                      <a:pt x="1951" y="311"/>
                    </a:cubicBezTo>
                    <a:cubicBezTo>
                      <a:pt x="2000" y="311"/>
                      <a:pt x="2046" y="291"/>
                      <a:pt x="2082" y="254"/>
                    </a:cubicBezTo>
                    <a:cubicBezTo>
                      <a:pt x="2115" y="215"/>
                      <a:pt x="2127" y="163"/>
                      <a:pt x="2108" y="118"/>
                    </a:cubicBezTo>
                    <a:cubicBezTo>
                      <a:pt x="2098" y="94"/>
                      <a:pt x="2075" y="81"/>
                      <a:pt x="2050" y="81"/>
                    </a:cubicBezTo>
                    <a:cubicBezTo>
                      <a:pt x="2041" y="81"/>
                      <a:pt x="2032" y="82"/>
                      <a:pt x="2024" y="86"/>
                    </a:cubicBezTo>
                    <a:cubicBezTo>
                      <a:pt x="1991" y="99"/>
                      <a:pt x="1978" y="131"/>
                      <a:pt x="1991" y="163"/>
                    </a:cubicBezTo>
                    <a:cubicBezTo>
                      <a:pt x="1977" y="178"/>
                      <a:pt x="1962" y="185"/>
                      <a:pt x="1945" y="185"/>
                    </a:cubicBezTo>
                    <a:cubicBezTo>
                      <a:pt x="1939" y="185"/>
                      <a:pt x="1933" y="184"/>
                      <a:pt x="1926" y="183"/>
                    </a:cubicBezTo>
                    <a:cubicBezTo>
                      <a:pt x="1901" y="170"/>
                      <a:pt x="1868" y="157"/>
                      <a:pt x="1849" y="137"/>
                    </a:cubicBezTo>
                    <a:cubicBezTo>
                      <a:pt x="1810" y="112"/>
                      <a:pt x="1771" y="92"/>
                      <a:pt x="1732" y="79"/>
                    </a:cubicBezTo>
                    <a:cubicBezTo>
                      <a:pt x="1710" y="73"/>
                      <a:pt x="1689" y="71"/>
                      <a:pt x="1668" y="71"/>
                    </a:cubicBezTo>
                    <a:cubicBezTo>
                      <a:pt x="1524" y="71"/>
                      <a:pt x="1394" y="197"/>
                      <a:pt x="1343" y="338"/>
                    </a:cubicBezTo>
                    <a:cubicBezTo>
                      <a:pt x="1317" y="403"/>
                      <a:pt x="1304" y="468"/>
                      <a:pt x="1291" y="533"/>
                    </a:cubicBezTo>
                    <a:cubicBezTo>
                      <a:pt x="1284" y="604"/>
                      <a:pt x="1265" y="676"/>
                      <a:pt x="1239" y="741"/>
                    </a:cubicBezTo>
                    <a:cubicBezTo>
                      <a:pt x="1226" y="773"/>
                      <a:pt x="1220" y="773"/>
                      <a:pt x="1220" y="779"/>
                    </a:cubicBezTo>
                    <a:cubicBezTo>
                      <a:pt x="1213" y="779"/>
                      <a:pt x="1194" y="773"/>
                      <a:pt x="1155" y="741"/>
                    </a:cubicBezTo>
                    <a:cubicBezTo>
                      <a:pt x="1058" y="637"/>
                      <a:pt x="973" y="520"/>
                      <a:pt x="908" y="390"/>
                    </a:cubicBezTo>
                    <a:cubicBezTo>
                      <a:pt x="852" y="290"/>
                      <a:pt x="766" y="124"/>
                      <a:pt x="608" y="124"/>
                    </a:cubicBezTo>
                    <a:cubicBezTo>
                      <a:pt x="602" y="124"/>
                      <a:pt x="597" y="124"/>
                      <a:pt x="591" y="124"/>
                    </a:cubicBezTo>
                    <a:cubicBezTo>
                      <a:pt x="487" y="137"/>
                      <a:pt x="422" y="228"/>
                      <a:pt x="357" y="306"/>
                    </a:cubicBezTo>
                    <a:cubicBezTo>
                      <a:pt x="340" y="329"/>
                      <a:pt x="286" y="400"/>
                      <a:pt x="237" y="400"/>
                    </a:cubicBezTo>
                    <a:cubicBezTo>
                      <a:pt x="232" y="400"/>
                      <a:pt x="226" y="399"/>
                      <a:pt x="221" y="397"/>
                    </a:cubicBezTo>
                    <a:cubicBezTo>
                      <a:pt x="182" y="390"/>
                      <a:pt x="156" y="332"/>
                      <a:pt x="143" y="228"/>
                    </a:cubicBezTo>
                    <a:lnTo>
                      <a:pt x="130" y="60"/>
                    </a:lnTo>
                    <a:cubicBezTo>
                      <a:pt x="130" y="25"/>
                      <a:pt x="104" y="0"/>
                      <a:pt x="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38" name="Google Shape;838;p26"/>
            <p:cNvSpPr/>
            <p:nvPr/>
          </p:nvSpPr>
          <p:spPr>
            <a:xfrm>
              <a:off x="3662000" y="4798834"/>
              <a:ext cx="1820000" cy="882450"/>
            </a:xfrm>
            <a:custGeom>
              <a:avLst/>
              <a:gdLst/>
              <a:ahLst/>
              <a:cxnLst/>
              <a:rect l="l" t="t" r="r" b="b"/>
              <a:pathLst>
                <a:path w="72800" h="35298" extrusionOk="0">
                  <a:moveTo>
                    <a:pt x="0" y="32585"/>
                  </a:moveTo>
                  <a:cubicBezTo>
                    <a:pt x="3838" y="19531"/>
                    <a:pt x="12691" y="4669"/>
                    <a:pt x="25774" y="933"/>
                  </a:cubicBezTo>
                  <a:cubicBezTo>
                    <a:pt x="44442" y="-4398"/>
                    <a:pt x="72800" y="15883"/>
                    <a:pt x="72800" y="3529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27"/>
          <p:cNvSpPr txBox="1">
            <a:spLocks noGrp="1"/>
          </p:cNvSpPr>
          <p:nvPr>
            <p:ph type="title"/>
          </p:nvPr>
        </p:nvSpPr>
        <p:spPr>
          <a:xfrm>
            <a:off x="720000" y="635375"/>
            <a:ext cx="42132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41" name="Google Shape;841;p27"/>
          <p:cNvSpPr txBox="1">
            <a:spLocks noGrp="1"/>
          </p:cNvSpPr>
          <p:nvPr>
            <p:ph type="subTitle" idx="1"/>
          </p:nvPr>
        </p:nvSpPr>
        <p:spPr>
          <a:xfrm>
            <a:off x="720000" y="1588050"/>
            <a:ext cx="42132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27"/>
          <p:cNvSpPr txBox="1"/>
          <p:nvPr/>
        </p:nvSpPr>
        <p:spPr>
          <a:xfrm>
            <a:off x="720000" y="3288267"/>
            <a:ext cx="32478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843" name="Google Shape;843;p27"/>
          <p:cNvSpPr/>
          <p:nvPr/>
        </p:nvSpPr>
        <p:spPr>
          <a:xfrm>
            <a:off x="-1305489" y="-337423"/>
            <a:ext cx="3144208" cy="1686369"/>
          </a:xfrm>
          <a:custGeom>
            <a:avLst/>
            <a:gdLst/>
            <a:ahLst/>
            <a:cxnLst/>
            <a:rect l="l" t="t" r="r" b="b"/>
            <a:pathLst>
              <a:path w="24352" h="15368" extrusionOk="0">
                <a:moveTo>
                  <a:pt x="24351" y="0"/>
                </a:moveTo>
                <a:cubicBezTo>
                  <a:pt x="23654" y="25"/>
                  <a:pt x="22954" y="34"/>
                  <a:pt x="22253" y="34"/>
                </a:cubicBezTo>
                <a:cubicBezTo>
                  <a:pt x="20980" y="34"/>
                  <a:pt x="19702" y="7"/>
                  <a:pt x="18430" y="7"/>
                </a:cubicBezTo>
                <a:lnTo>
                  <a:pt x="2056" y="7"/>
                </a:lnTo>
                <a:cubicBezTo>
                  <a:pt x="1" y="3197"/>
                  <a:pt x="986" y="7574"/>
                  <a:pt x="3061" y="10512"/>
                </a:cubicBezTo>
                <a:cubicBezTo>
                  <a:pt x="4603" y="12710"/>
                  <a:pt x="7955" y="15367"/>
                  <a:pt x="10990" y="15367"/>
                </a:cubicBezTo>
                <a:cubicBezTo>
                  <a:pt x="11491" y="15367"/>
                  <a:pt x="11984" y="15295"/>
                  <a:pt x="12458" y="15136"/>
                </a:cubicBezTo>
                <a:cubicBezTo>
                  <a:pt x="15798" y="14014"/>
                  <a:pt x="15901" y="9507"/>
                  <a:pt x="17082" y="6783"/>
                </a:cubicBezTo>
                <a:cubicBezTo>
                  <a:pt x="18541" y="3418"/>
                  <a:pt x="21926" y="2445"/>
                  <a:pt x="24345" y="13"/>
                </a:cubicBezTo>
                <a:lnTo>
                  <a:pt x="2435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27"/>
          <p:cNvSpPr/>
          <p:nvPr/>
        </p:nvSpPr>
        <p:spPr>
          <a:xfrm>
            <a:off x="5251145" y="1427"/>
            <a:ext cx="4872284" cy="4502654"/>
          </a:xfrm>
          <a:custGeom>
            <a:avLst/>
            <a:gdLst/>
            <a:ahLst/>
            <a:cxnLst/>
            <a:rect l="l" t="t" r="r" b="b"/>
            <a:pathLst>
              <a:path w="37736" h="41033" extrusionOk="0">
                <a:moveTo>
                  <a:pt x="13995" y="0"/>
                </a:moveTo>
                <a:cubicBezTo>
                  <a:pt x="13761" y="52"/>
                  <a:pt x="13534" y="123"/>
                  <a:pt x="13314" y="214"/>
                </a:cubicBezTo>
                <a:cubicBezTo>
                  <a:pt x="12847" y="409"/>
                  <a:pt x="12438" y="726"/>
                  <a:pt x="12049" y="1044"/>
                </a:cubicBezTo>
                <a:cubicBezTo>
                  <a:pt x="10532" y="2270"/>
                  <a:pt x="9131" y="3657"/>
                  <a:pt x="7977" y="5214"/>
                </a:cubicBezTo>
                <a:cubicBezTo>
                  <a:pt x="7419" y="5953"/>
                  <a:pt x="6926" y="6731"/>
                  <a:pt x="6498" y="7548"/>
                </a:cubicBezTo>
                <a:cubicBezTo>
                  <a:pt x="5175" y="10084"/>
                  <a:pt x="4553" y="13021"/>
                  <a:pt x="5065" y="15829"/>
                </a:cubicBezTo>
                <a:cubicBezTo>
                  <a:pt x="5337" y="17340"/>
                  <a:pt x="5934" y="18825"/>
                  <a:pt x="5811" y="20356"/>
                </a:cubicBezTo>
                <a:cubicBezTo>
                  <a:pt x="5551" y="23423"/>
                  <a:pt x="2568" y="25511"/>
                  <a:pt x="1187" y="28280"/>
                </a:cubicBezTo>
                <a:cubicBezTo>
                  <a:pt x="1135" y="28397"/>
                  <a:pt x="1083" y="28514"/>
                  <a:pt x="1025" y="28637"/>
                </a:cubicBezTo>
                <a:cubicBezTo>
                  <a:pt x="0" y="30978"/>
                  <a:pt x="344" y="33753"/>
                  <a:pt x="1641" y="35978"/>
                </a:cubicBezTo>
                <a:cubicBezTo>
                  <a:pt x="1926" y="36471"/>
                  <a:pt x="2264" y="36937"/>
                  <a:pt x="2646" y="37365"/>
                </a:cubicBezTo>
                <a:cubicBezTo>
                  <a:pt x="4734" y="39726"/>
                  <a:pt x="7951" y="40958"/>
                  <a:pt x="11128" y="41029"/>
                </a:cubicBezTo>
                <a:cubicBezTo>
                  <a:pt x="11221" y="41032"/>
                  <a:pt x="11314" y="41033"/>
                  <a:pt x="11406" y="41033"/>
                </a:cubicBezTo>
                <a:cubicBezTo>
                  <a:pt x="17718" y="41033"/>
                  <a:pt x="22858" y="36045"/>
                  <a:pt x="29036" y="36045"/>
                </a:cubicBezTo>
                <a:cubicBezTo>
                  <a:pt x="29794" y="36045"/>
                  <a:pt x="30568" y="36120"/>
                  <a:pt x="31361" y="36289"/>
                </a:cubicBezTo>
                <a:cubicBezTo>
                  <a:pt x="33306" y="36704"/>
                  <a:pt x="35180" y="37411"/>
                  <a:pt x="37106" y="37904"/>
                </a:cubicBezTo>
                <a:cubicBezTo>
                  <a:pt x="37314" y="37969"/>
                  <a:pt x="37521" y="38001"/>
                  <a:pt x="37735" y="38007"/>
                </a:cubicBezTo>
                <a:lnTo>
                  <a:pt x="377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27"/>
          <p:cNvSpPr/>
          <p:nvPr/>
        </p:nvSpPr>
        <p:spPr>
          <a:xfrm>
            <a:off x="6553095" y="4271812"/>
            <a:ext cx="2884478" cy="871683"/>
          </a:xfrm>
          <a:custGeom>
            <a:avLst/>
            <a:gdLst/>
            <a:ahLst/>
            <a:cxnLst/>
            <a:rect l="l" t="t" r="r" b="b"/>
            <a:pathLst>
              <a:path w="20668" h="7349" extrusionOk="0">
                <a:moveTo>
                  <a:pt x="14637" y="0"/>
                </a:moveTo>
                <a:cubicBezTo>
                  <a:pt x="14016" y="0"/>
                  <a:pt x="13403" y="89"/>
                  <a:pt x="12814" y="306"/>
                </a:cubicBezTo>
                <a:cubicBezTo>
                  <a:pt x="12218" y="520"/>
                  <a:pt x="11686" y="863"/>
                  <a:pt x="11161" y="1220"/>
                </a:cubicBezTo>
                <a:cubicBezTo>
                  <a:pt x="10610" y="1603"/>
                  <a:pt x="10071" y="2005"/>
                  <a:pt x="9488" y="2329"/>
                </a:cubicBezTo>
                <a:cubicBezTo>
                  <a:pt x="8080" y="3107"/>
                  <a:pt x="6459" y="3367"/>
                  <a:pt x="4909" y="3769"/>
                </a:cubicBezTo>
                <a:cubicBezTo>
                  <a:pt x="3360" y="4177"/>
                  <a:pt x="1764" y="4780"/>
                  <a:pt x="746" y="6019"/>
                </a:cubicBezTo>
                <a:cubicBezTo>
                  <a:pt x="422" y="6414"/>
                  <a:pt x="176" y="6868"/>
                  <a:pt x="0" y="7348"/>
                </a:cubicBezTo>
                <a:lnTo>
                  <a:pt x="20667" y="7348"/>
                </a:lnTo>
                <a:lnTo>
                  <a:pt x="20667" y="1907"/>
                </a:lnTo>
                <a:cubicBezTo>
                  <a:pt x="20648" y="1894"/>
                  <a:pt x="20635" y="1888"/>
                  <a:pt x="20616" y="1875"/>
                </a:cubicBezTo>
                <a:cubicBezTo>
                  <a:pt x="19721" y="1252"/>
                  <a:pt x="18677" y="844"/>
                  <a:pt x="17626" y="520"/>
                </a:cubicBezTo>
                <a:lnTo>
                  <a:pt x="17438" y="468"/>
                </a:lnTo>
                <a:cubicBezTo>
                  <a:pt x="16529" y="202"/>
                  <a:pt x="15575" y="0"/>
                  <a:pt x="1463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27"/>
          <p:cNvSpPr/>
          <p:nvPr/>
        </p:nvSpPr>
        <p:spPr>
          <a:xfrm>
            <a:off x="-963862" y="3283303"/>
            <a:ext cx="2333745" cy="1936375"/>
          </a:xfrm>
          <a:custGeom>
            <a:avLst/>
            <a:gdLst/>
            <a:ahLst/>
            <a:cxnLst/>
            <a:rect l="l" t="t" r="r" b="b"/>
            <a:pathLst>
              <a:path w="32412" h="31644" extrusionOk="0">
                <a:moveTo>
                  <a:pt x="7951" y="1"/>
                </a:moveTo>
                <a:cubicBezTo>
                  <a:pt x="5440" y="1"/>
                  <a:pt x="2934" y="490"/>
                  <a:pt x="577" y="1463"/>
                </a:cubicBezTo>
                <a:cubicBezTo>
                  <a:pt x="383" y="1541"/>
                  <a:pt x="188" y="1625"/>
                  <a:pt x="0" y="1716"/>
                </a:cubicBezTo>
                <a:lnTo>
                  <a:pt x="0" y="31643"/>
                </a:lnTo>
                <a:lnTo>
                  <a:pt x="32242" y="31643"/>
                </a:lnTo>
                <a:cubicBezTo>
                  <a:pt x="32411" y="30450"/>
                  <a:pt x="32392" y="29237"/>
                  <a:pt x="32178" y="28051"/>
                </a:cubicBezTo>
                <a:cubicBezTo>
                  <a:pt x="31866" y="26326"/>
                  <a:pt x="31166" y="24614"/>
                  <a:pt x="29882" y="23414"/>
                </a:cubicBezTo>
                <a:cubicBezTo>
                  <a:pt x="28773" y="22363"/>
                  <a:pt x="27314" y="21780"/>
                  <a:pt x="26049" y="20924"/>
                </a:cubicBezTo>
                <a:cubicBezTo>
                  <a:pt x="23909" y="19445"/>
                  <a:pt x="22405" y="17215"/>
                  <a:pt x="21841" y="14679"/>
                </a:cubicBezTo>
                <a:cubicBezTo>
                  <a:pt x="21257" y="12001"/>
                  <a:pt x="21757" y="9115"/>
                  <a:pt x="20745" y="6573"/>
                </a:cubicBezTo>
                <a:cubicBezTo>
                  <a:pt x="19604" y="3694"/>
                  <a:pt x="16724" y="1839"/>
                  <a:pt x="13774" y="899"/>
                </a:cubicBezTo>
                <a:cubicBezTo>
                  <a:pt x="11875" y="299"/>
                  <a:pt x="9911" y="1"/>
                  <a:pt x="795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27"/>
          <p:cNvSpPr/>
          <p:nvPr/>
        </p:nvSpPr>
        <p:spPr>
          <a:xfrm>
            <a:off x="1369875" y="272406"/>
            <a:ext cx="575719" cy="181931"/>
          </a:xfrm>
          <a:custGeom>
            <a:avLst/>
            <a:gdLst/>
            <a:ahLst/>
            <a:cxnLst/>
            <a:rect l="l" t="t" r="r" b="b"/>
            <a:pathLst>
              <a:path w="15468" h="4888" extrusionOk="0">
                <a:moveTo>
                  <a:pt x="6429" y="1"/>
                </a:moveTo>
                <a:cubicBezTo>
                  <a:pt x="5774" y="1"/>
                  <a:pt x="5123" y="213"/>
                  <a:pt x="4630" y="645"/>
                </a:cubicBezTo>
                <a:cubicBezTo>
                  <a:pt x="3814" y="1358"/>
                  <a:pt x="3558" y="2500"/>
                  <a:pt x="3343" y="3559"/>
                </a:cubicBezTo>
                <a:cubicBezTo>
                  <a:pt x="2992" y="3381"/>
                  <a:pt x="2612" y="3293"/>
                  <a:pt x="2235" y="3293"/>
                </a:cubicBezTo>
                <a:cubicBezTo>
                  <a:pt x="1705" y="3293"/>
                  <a:pt x="1181" y="3466"/>
                  <a:pt x="748" y="3801"/>
                </a:cubicBezTo>
                <a:cubicBezTo>
                  <a:pt x="402" y="4085"/>
                  <a:pt x="139" y="4466"/>
                  <a:pt x="1" y="4888"/>
                </a:cubicBezTo>
                <a:lnTo>
                  <a:pt x="15468" y="4888"/>
                </a:lnTo>
                <a:cubicBezTo>
                  <a:pt x="15316" y="4466"/>
                  <a:pt x="15032" y="4113"/>
                  <a:pt x="14651" y="3870"/>
                </a:cubicBezTo>
                <a:cubicBezTo>
                  <a:pt x="14328" y="3672"/>
                  <a:pt x="13962" y="3573"/>
                  <a:pt x="13595" y="3573"/>
                </a:cubicBezTo>
                <a:cubicBezTo>
                  <a:pt x="13295" y="3573"/>
                  <a:pt x="12994" y="3640"/>
                  <a:pt x="12713" y="3773"/>
                </a:cubicBezTo>
                <a:cubicBezTo>
                  <a:pt x="12658" y="3081"/>
                  <a:pt x="12208" y="2472"/>
                  <a:pt x="11558" y="2216"/>
                </a:cubicBezTo>
                <a:cubicBezTo>
                  <a:pt x="11353" y="2141"/>
                  <a:pt x="11141" y="2105"/>
                  <a:pt x="10930" y="2105"/>
                </a:cubicBezTo>
                <a:cubicBezTo>
                  <a:pt x="10463" y="2105"/>
                  <a:pt x="10003" y="2284"/>
                  <a:pt x="9655" y="2618"/>
                </a:cubicBezTo>
                <a:cubicBezTo>
                  <a:pt x="9329" y="1600"/>
                  <a:pt x="8617" y="687"/>
                  <a:pt x="7634" y="251"/>
                </a:cubicBezTo>
                <a:cubicBezTo>
                  <a:pt x="7257" y="85"/>
                  <a:pt x="6842" y="1"/>
                  <a:pt x="64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27"/>
          <p:cNvSpPr/>
          <p:nvPr/>
        </p:nvSpPr>
        <p:spPr>
          <a:xfrm>
            <a:off x="4511616" y="4682175"/>
            <a:ext cx="643199" cy="203333"/>
          </a:xfrm>
          <a:custGeom>
            <a:avLst/>
            <a:gdLst/>
            <a:ahLst/>
            <a:cxnLst/>
            <a:rect l="l" t="t" r="r" b="b"/>
            <a:pathLst>
              <a:path w="17281" h="5463" extrusionOk="0">
                <a:moveTo>
                  <a:pt x="7163" y="1"/>
                </a:moveTo>
                <a:cubicBezTo>
                  <a:pt x="6435" y="1"/>
                  <a:pt x="5714" y="235"/>
                  <a:pt x="5170" y="715"/>
                </a:cubicBezTo>
                <a:cubicBezTo>
                  <a:pt x="4257" y="1518"/>
                  <a:pt x="3966" y="2792"/>
                  <a:pt x="3724" y="3982"/>
                </a:cubicBezTo>
                <a:cubicBezTo>
                  <a:pt x="3333" y="3779"/>
                  <a:pt x="2909" y="3680"/>
                  <a:pt x="2487" y="3680"/>
                </a:cubicBezTo>
                <a:cubicBezTo>
                  <a:pt x="1899" y="3680"/>
                  <a:pt x="1314" y="3873"/>
                  <a:pt x="831" y="4252"/>
                </a:cubicBezTo>
                <a:cubicBezTo>
                  <a:pt x="444" y="4570"/>
                  <a:pt x="153" y="4985"/>
                  <a:pt x="1" y="5463"/>
                </a:cubicBezTo>
                <a:lnTo>
                  <a:pt x="17281" y="5463"/>
                </a:lnTo>
                <a:cubicBezTo>
                  <a:pt x="17101" y="4992"/>
                  <a:pt x="16783" y="4598"/>
                  <a:pt x="16360" y="4328"/>
                </a:cubicBezTo>
                <a:cubicBezTo>
                  <a:pt x="15999" y="4107"/>
                  <a:pt x="15589" y="3997"/>
                  <a:pt x="15178" y="3997"/>
                </a:cubicBezTo>
                <a:cubicBezTo>
                  <a:pt x="14842" y="3997"/>
                  <a:pt x="14506" y="4071"/>
                  <a:pt x="14194" y="4217"/>
                </a:cubicBezTo>
                <a:cubicBezTo>
                  <a:pt x="14132" y="3442"/>
                  <a:pt x="13627" y="2771"/>
                  <a:pt x="12900" y="2480"/>
                </a:cubicBezTo>
                <a:cubicBezTo>
                  <a:pt x="12671" y="2396"/>
                  <a:pt x="12432" y="2355"/>
                  <a:pt x="12196" y="2355"/>
                </a:cubicBezTo>
                <a:cubicBezTo>
                  <a:pt x="11677" y="2355"/>
                  <a:pt x="11168" y="2552"/>
                  <a:pt x="10783" y="2923"/>
                </a:cubicBezTo>
                <a:cubicBezTo>
                  <a:pt x="10423" y="1788"/>
                  <a:pt x="9613" y="771"/>
                  <a:pt x="8527" y="286"/>
                </a:cubicBezTo>
                <a:cubicBezTo>
                  <a:pt x="8099" y="97"/>
                  <a:pt x="7630" y="1"/>
                  <a:pt x="716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27"/>
          <p:cNvSpPr/>
          <p:nvPr/>
        </p:nvSpPr>
        <p:spPr>
          <a:xfrm>
            <a:off x="274425" y="4655431"/>
            <a:ext cx="643198" cy="256823"/>
          </a:xfrm>
          <a:custGeom>
            <a:avLst/>
            <a:gdLst/>
            <a:ahLst/>
            <a:cxnLst/>
            <a:rect l="l" t="t" r="r" b="b"/>
            <a:pathLst>
              <a:path w="20665" h="8252" extrusionOk="0">
                <a:moveTo>
                  <a:pt x="9551" y="0"/>
                </a:moveTo>
                <a:cubicBezTo>
                  <a:pt x="8264" y="0"/>
                  <a:pt x="7120" y="1002"/>
                  <a:pt x="6568" y="2175"/>
                </a:cubicBezTo>
                <a:cubicBezTo>
                  <a:pt x="6000" y="3386"/>
                  <a:pt x="5931" y="4757"/>
                  <a:pt x="5869" y="6085"/>
                </a:cubicBezTo>
                <a:cubicBezTo>
                  <a:pt x="5221" y="5681"/>
                  <a:pt x="4484" y="5479"/>
                  <a:pt x="3746" y="5479"/>
                </a:cubicBezTo>
                <a:cubicBezTo>
                  <a:pt x="3018" y="5479"/>
                  <a:pt x="2290" y="5676"/>
                  <a:pt x="1647" y="6071"/>
                </a:cubicBezTo>
                <a:cubicBezTo>
                  <a:pt x="858" y="6584"/>
                  <a:pt x="277" y="7352"/>
                  <a:pt x="0" y="8251"/>
                </a:cubicBezTo>
                <a:lnTo>
                  <a:pt x="20478" y="8251"/>
                </a:lnTo>
                <a:cubicBezTo>
                  <a:pt x="20540" y="8231"/>
                  <a:pt x="20602" y="8217"/>
                  <a:pt x="20664" y="8203"/>
                </a:cubicBezTo>
                <a:cubicBezTo>
                  <a:pt x="20595" y="7497"/>
                  <a:pt x="20138" y="6895"/>
                  <a:pt x="19488" y="6625"/>
                </a:cubicBezTo>
                <a:cubicBezTo>
                  <a:pt x="19271" y="6546"/>
                  <a:pt x="19046" y="6508"/>
                  <a:pt x="18823" y="6508"/>
                </a:cubicBezTo>
                <a:cubicBezTo>
                  <a:pt x="18360" y="6508"/>
                  <a:pt x="17905" y="6672"/>
                  <a:pt x="17550" y="6985"/>
                </a:cubicBezTo>
                <a:cubicBezTo>
                  <a:pt x="17730" y="5968"/>
                  <a:pt x="17156" y="4860"/>
                  <a:pt x="16222" y="4424"/>
                </a:cubicBezTo>
                <a:cubicBezTo>
                  <a:pt x="15918" y="4284"/>
                  <a:pt x="15586" y="4217"/>
                  <a:pt x="15254" y="4217"/>
                </a:cubicBezTo>
                <a:cubicBezTo>
                  <a:pt x="14555" y="4217"/>
                  <a:pt x="13853" y="4513"/>
                  <a:pt x="13398" y="5047"/>
                </a:cubicBezTo>
                <a:cubicBezTo>
                  <a:pt x="13170" y="3940"/>
                  <a:pt x="12934" y="2798"/>
                  <a:pt x="12360" y="1829"/>
                </a:cubicBezTo>
                <a:cubicBezTo>
                  <a:pt x="11779" y="853"/>
                  <a:pt x="10789" y="44"/>
                  <a:pt x="9654" y="2"/>
                </a:cubicBezTo>
                <a:cubicBezTo>
                  <a:pt x="9620" y="1"/>
                  <a:pt x="9585" y="0"/>
                  <a:pt x="955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0" name="Google Shape;850;p27"/>
          <p:cNvGrpSpPr/>
          <p:nvPr/>
        </p:nvGrpSpPr>
        <p:grpSpPr>
          <a:xfrm flipH="1">
            <a:off x="-4" y="58776"/>
            <a:ext cx="575692" cy="776300"/>
            <a:chOff x="7364875" y="1091625"/>
            <a:chExt cx="874380" cy="1179071"/>
          </a:xfrm>
        </p:grpSpPr>
        <p:sp>
          <p:nvSpPr>
            <p:cNvPr id="851" name="Google Shape;851;p27"/>
            <p:cNvSpPr/>
            <p:nvPr/>
          </p:nvSpPr>
          <p:spPr>
            <a:xfrm>
              <a:off x="7364875" y="1091625"/>
              <a:ext cx="874380" cy="874447"/>
            </a:xfrm>
            <a:custGeom>
              <a:avLst/>
              <a:gdLst/>
              <a:ahLst/>
              <a:cxnLst/>
              <a:rect l="l" t="t" r="r" b="b"/>
              <a:pathLst>
                <a:path w="13068" h="13069" extrusionOk="0">
                  <a:moveTo>
                    <a:pt x="4757" y="1"/>
                  </a:moveTo>
                  <a:cubicBezTo>
                    <a:pt x="4737" y="1"/>
                    <a:pt x="4716" y="1"/>
                    <a:pt x="4695" y="2"/>
                  </a:cubicBezTo>
                  <a:cubicBezTo>
                    <a:pt x="3794" y="28"/>
                    <a:pt x="2931" y="423"/>
                    <a:pt x="2238" y="994"/>
                  </a:cubicBezTo>
                  <a:cubicBezTo>
                    <a:pt x="1829" y="1325"/>
                    <a:pt x="1466" y="1720"/>
                    <a:pt x="1245" y="2200"/>
                  </a:cubicBezTo>
                  <a:cubicBezTo>
                    <a:pt x="1025" y="2673"/>
                    <a:pt x="954" y="3212"/>
                    <a:pt x="947" y="3737"/>
                  </a:cubicBezTo>
                  <a:cubicBezTo>
                    <a:pt x="947" y="4359"/>
                    <a:pt x="1031" y="4975"/>
                    <a:pt x="1200" y="5572"/>
                  </a:cubicBezTo>
                  <a:cubicBezTo>
                    <a:pt x="1362" y="6136"/>
                    <a:pt x="1609" y="6713"/>
                    <a:pt x="1479" y="7284"/>
                  </a:cubicBezTo>
                  <a:cubicBezTo>
                    <a:pt x="1369" y="7783"/>
                    <a:pt x="1005" y="8166"/>
                    <a:pt x="694" y="8581"/>
                  </a:cubicBezTo>
                  <a:cubicBezTo>
                    <a:pt x="571" y="8737"/>
                    <a:pt x="467" y="8899"/>
                    <a:pt x="376" y="9067"/>
                  </a:cubicBezTo>
                  <a:cubicBezTo>
                    <a:pt x="0" y="9846"/>
                    <a:pt x="124" y="10773"/>
                    <a:pt x="694" y="11428"/>
                  </a:cubicBezTo>
                  <a:cubicBezTo>
                    <a:pt x="1110" y="11861"/>
                    <a:pt x="1679" y="12097"/>
                    <a:pt x="2259" y="12097"/>
                  </a:cubicBezTo>
                  <a:cubicBezTo>
                    <a:pt x="2511" y="12097"/>
                    <a:pt x="2765" y="12052"/>
                    <a:pt x="3009" y="11960"/>
                  </a:cubicBezTo>
                  <a:cubicBezTo>
                    <a:pt x="3316" y="11837"/>
                    <a:pt x="3638" y="11638"/>
                    <a:pt x="3951" y="11638"/>
                  </a:cubicBezTo>
                  <a:cubicBezTo>
                    <a:pt x="4036" y="11638"/>
                    <a:pt x="4120" y="11653"/>
                    <a:pt x="4202" y="11687"/>
                  </a:cubicBezTo>
                  <a:cubicBezTo>
                    <a:pt x="4416" y="11778"/>
                    <a:pt x="4553" y="11992"/>
                    <a:pt x="4708" y="12167"/>
                  </a:cubicBezTo>
                  <a:cubicBezTo>
                    <a:pt x="5212" y="12743"/>
                    <a:pt x="5937" y="13069"/>
                    <a:pt x="6699" y="13069"/>
                  </a:cubicBezTo>
                  <a:cubicBezTo>
                    <a:pt x="6762" y="13069"/>
                    <a:pt x="6824" y="13066"/>
                    <a:pt x="6887" y="13062"/>
                  </a:cubicBezTo>
                  <a:cubicBezTo>
                    <a:pt x="7737" y="12984"/>
                    <a:pt x="8223" y="12206"/>
                    <a:pt x="8988" y="12109"/>
                  </a:cubicBezTo>
                  <a:cubicBezTo>
                    <a:pt x="9072" y="12099"/>
                    <a:pt x="9155" y="12095"/>
                    <a:pt x="9238" y="12095"/>
                  </a:cubicBezTo>
                  <a:cubicBezTo>
                    <a:pt x="9805" y="12095"/>
                    <a:pt x="10350" y="12293"/>
                    <a:pt x="10929" y="12293"/>
                  </a:cubicBezTo>
                  <a:cubicBezTo>
                    <a:pt x="11115" y="12293"/>
                    <a:pt x="11304" y="12273"/>
                    <a:pt x="11498" y="12219"/>
                  </a:cubicBezTo>
                  <a:cubicBezTo>
                    <a:pt x="12334" y="11986"/>
                    <a:pt x="13067" y="11175"/>
                    <a:pt x="12899" y="10332"/>
                  </a:cubicBezTo>
                  <a:cubicBezTo>
                    <a:pt x="12801" y="9813"/>
                    <a:pt x="12412" y="9418"/>
                    <a:pt x="12043" y="9022"/>
                  </a:cubicBezTo>
                  <a:cubicBezTo>
                    <a:pt x="11666" y="8626"/>
                    <a:pt x="11297" y="8211"/>
                    <a:pt x="11277" y="7680"/>
                  </a:cubicBezTo>
                  <a:cubicBezTo>
                    <a:pt x="11251" y="7044"/>
                    <a:pt x="11744" y="6493"/>
                    <a:pt x="11829" y="5864"/>
                  </a:cubicBezTo>
                  <a:cubicBezTo>
                    <a:pt x="11965" y="4839"/>
                    <a:pt x="10940" y="3957"/>
                    <a:pt x="9909" y="3860"/>
                  </a:cubicBezTo>
                  <a:cubicBezTo>
                    <a:pt x="9449" y="3815"/>
                    <a:pt x="8956" y="3880"/>
                    <a:pt x="8534" y="3685"/>
                  </a:cubicBezTo>
                  <a:cubicBezTo>
                    <a:pt x="7607" y="3270"/>
                    <a:pt x="7562" y="1986"/>
                    <a:pt x="7010" y="1136"/>
                  </a:cubicBezTo>
                  <a:cubicBezTo>
                    <a:pt x="6535" y="402"/>
                    <a:pt x="5633" y="1"/>
                    <a:pt x="47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2" name="Google Shape;852;p27"/>
            <p:cNvGrpSpPr/>
            <p:nvPr/>
          </p:nvGrpSpPr>
          <p:grpSpPr>
            <a:xfrm>
              <a:off x="7663423" y="1387060"/>
              <a:ext cx="222128" cy="883636"/>
              <a:chOff x="5952600" y="1765975"/>
              <a:chExt cx="55825" cy="222075"/>
            </a:xfrm>
          </p:grpSpPr>
          <p:sp>
            <p:nvSpPr>
              <p:cNvPr id="853" name="Google Shape;853;p27"/>
              <p:cNvSpPr/>
              <p:nvPr/>
            </p:nvSpPr>
            <p:spPr>
              <a:xfrm>
                <a:off x="5978425" y="1765975"/>
                <a:ext cx="3100" cy="222075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883" extrusionOk="0">
                    <a:moveTo>
                      <a:pt x="62" y="0"/>
                    </a:moveTo>
                    <a:cubicBezTo>
                      <a:pt x="31" y="0"/>
                      <a:pt x="0" y="22"/>
                      <a:pt x="0" y="64"/>
                    </a:cubicBezTo>
                    <a:lnTo>
                      <a:pt x="0" y="8818"/>
                    </a:lnTo>
                    <a:cubicBezTo>
                      <a:pt x="0" y="8851"/>
                      <a:pt x="26" y="8877"/>
                      <a:pt x="65" y="8883"/>
                    </a:cubicBezTo>
                    <a:cubicBezTo>
                      <a:pt x="98" y="8877"/>
                      <a:pt x="124" y="8851"/>
                      <a:pt x="124" y="8818"/>
                    </a:cubicBezTo>
                    <a:lnTo>
                      <a:pt x="124" y="64"/>
                    </a:lnTo>
                    <a:cubicBezTo>
                      <a:pt x="124" y="22"/>
                      <a:pt x="93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27"/>
              <p:cNvSpPr/>
              <p:nvPr/>
            </p:nvSpPr>
            <p:spPr>
              <a:xfrm>
                <a:off x="5959325" y="1782625"/>
                <a:ext cx="42950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1097" extrusionOk="0">
                    <a:moveTo>
                      <a:pt x="1652" y="0"/>
                    </a:moveTo>
                    <a:cubicBezTo>
                      <a:pt x="1634" y="0"/>
                      <a:pt x="1615" y="8"/>
                      <a:pt x="1601" y="27"/>
                    </a:cubicBezTo>
                    <a:lnTo>
                      <a:pt x="829" y="928"/>
                    </a:lnTo>
                    <a:lnTo>
                      <a:pt x="135" y="27"/>
                    </a:lnTo>
                    <a:cubicBezTo>
                      <a:pt x="121" y="9"/>
                      <a:pt x="103" y="1"/>
                      <a:pt x="86" y="1"/>
                    </a:cubicBezTo>
                    <a:cubicBezTo>
                      <a:pt x="41" y="1"/>
                      <a:pt x="0" y="53"/>
                      <a:pt x="38" y="105"/>
                    </a:cubicBezTo>
                    <a:lnTo>
                      <a:pt x="777" y="1071"/>
                    </a:lnTo>
                    <a:cubicBezTo>
                      <a:pt x="790" y="1084"/>
                      <a:pt x="810" y="1090"/>
                      <a:pt x="829" y="1097"/>
                    </a:cubicBezTo>
                    <a:cubicBezTo>
                      <a:pt x="842" y="1097"/>
                      <a:pt x="862" y="1084"/>
                      <a:pt x="875" y="1071"/>
                    </a:cubicBezTo>
                    <a:lnTo>
                      <a:pt x="1698" y="105"/>
                    </a:lnTo>
                    <a:cubicBezTo>
                      <a:pt x="1718" y="79"/>
                      <a:pt x="1718" y="40"/>
                      <a:pt x="1692" y="14"/>
                    </a:cubicBezTo>
                    <a:cubicBezTo>
                      <a:pt x="1680" y="5"/>
                      <a:pt x="1667" y="0"/>
                      <a:pt x="1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27"/>
              <p:cNvSpPr/>
              <p:nvPr/>
            </p:nvSpPr>
            <p:spPr>
              <a:xfrm>
                <a:off x="5978900" y="1838125"/>
                <a:ext cx="29525" cy="21375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855" extrusionOk="0">
                    <a:moveTo>
                      <a:pt x="1104" y="1"/>
                    </a:moveTo>
                    <a:cubicBezTo>
                      <a:pt x="1092" y="1"/>
                      <a:pt x="1080" y="4"/>
                      <a:pt x="1071" y="12"/>
                    </a:cubicBezTo>
                    <a:lnTo>
                      <a:pt x="46" y="744"/>
                    </a:lnTo>
                    <a:cubicBezTo>
                      <a:pt x="1" y="777"/>
                      <a:pt x="20" y="855"/>
                      <a:pt x="85" y="855"/>
                    </a:cubicBezTo>
                    <a:cubicBezTo>
                      <a:pt x="98" y="855"/>
                      <a:pt x="111" y="855"/>
                      <a:pt x="117" y="842"/>
                    </a:cubicBezTo>
                    <a:lnTo>
                      <a:pt x="1142" y="115"/>
                    </a:lnTo>
                    <a:cubicBezTo>
                      <a:pt x="1175" y="96"/>
                      <a:pt x="1181" y="57"/>
                      <a:pt x="1162" y="31"/>
                    </a:cubicBezTo>
                    <a:cubicBezTo>
                      <a:pt x="1145" y="11"/>
                      <a:pt x="1124" y="1"/>
                      <a:pt x="1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27"/>
              <p:cNvSpPr/>
              <p:nvPr/>
            </p:nvSpPr>
            <p:spPr>
              <a:xfrm>
                <a:off x="5952600" y="1852550"/>
                <a:ext cx="29250" cy="41650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666" extrusionOk="0">
                    <a:moveTo>
                      <a:pt x="94" y="1"/>
                    </a:moveTo>
                    <a:cubicBezTo>
                      <a:pt x="47" y="1"/>
                      <a:pt x="1" y="53"/>
                      <a:pt x="41" y="102"/>
                    </a:cubicBezTo>
                    <a:lnTo>
                      <a:pt x="1040" y="1633"/>
                    </a:lnTo>
                    <a:cubicBezTo>
                      <a:pt x="1053" y="1652"/>
                      <a:pt x="1072" y="1665"/>
                      <a:pt x="1098" y="1665"/>
                    </a:cubicBezTo>
                    <a:cubicBezTo>
                      <a:pt x="1105" y="1665"/>
                      <a:pt x="1118" y="1659"/>
                      <a:pt x="1131" y="1652"/>
                    </a:cubicBezTo>
                    <a:cubicBezTo>
                      <a:pt x="1157" y="1633"/>
                      <a:pt x="1169" y="1594"/>
                      <a:pt x="1150" y="1568"/>
                    </a:cubicBezTo>
                    <a:lnTo>
                      <a:pt x="151" y="38"/>
                    </a:lnTo>
                    <a:cubicBezTo>
                      <a:pt x="137" y="11"/>
                      <a:pt x="116" y="1"/>
                      <a:pt x="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57" name="Google Shape;857;p27"/>
          <p:cNvGrpSpPr/>
          <p:nvPr/>
        </p:nvGrpSpPr>
        <p:grpSpPr>
          <a:xfrm>
            <a:off x="6616841" y="337063"/>
            <a:ext cx="643191" cy="219737"/>
            <a:chOff x="6203925" y="2207350"/>
            <a:chExt cx="241275" cy="82425"/>
          </a:xfrm>
        </p:grpSpPr>
        <p:sp>
          <p:nvSpPr>
            <p:cNvPr id="858" name="Google Shape;858;p27"/>
            <p:cNvSpPr/>
            <p:nvPr/>
          </p:nvSpPr>
          <p:spPr>
            <a:xfrm>
              <a:off x="6203925" y="2207350"/>
              <a:ext cx="141550" cy="82425"/>
            </a:xfrm>
            <a:custGeom>
              <a:avLst/>
              <a:gdLst/>
              <a:ahLst/>
              <a:cxnLst/>
              <a:rect l="l" t="t" r="r" b="b"/>
              <a:pathLst>
                <a:path w="5662" h="3297" extrusionOk="0">
                  <a:moveTo>
                    <a:pt x="2890" y="1"/>
                  </a:moveTo>
                  <a:cubicBezTo>
                    <a:pt x="2712" y="1"/>
                    <a:pt x="2534" y="77"/>
                    <a:pt x="2413" y="229"/>
                  </a:cubicBezTo>
                  <a:lnTo>
                    <a:pt x="27" y="3192"/>
                  </a:lnTo>
                  <a:cubicBezTo>
                    <a:pt x="1" y="3218"/>
                    <a:pt x="7" y="3257"/>
                    <a:pt x="33" y="3277"/>
                  </a:cubicBezTo>
                  <a:cubicBezTo>
                    <a:pt x="44" y="3288"/>
                    <a:pt x="60" y="3293"/>
                    <a:pt x="75" y="3293"/>
                  </a:cubicBezTo>
                  <a:cubicBezTo>
                    <a:pt x="94" y="3293"/>
                    <a:pt x="113" y="3285"/>
                    <a:pt x="124" y="3270"/>
                  </a:cubicBezTo>
                  <a:lnTo>
                    <a:pt x="2510" y="307"/>
                  </a:lnTo>
                  <a:cubicBezTo>
                    <a:pt x="2608" y="185"/>
                    <a:pt x="2749" y="123"/>
                    <a:pt x="2889" y="123"/>
                  </a:cubicBezTo>
                  <a:cubicBezTo>
                    <a:pt x="3018" y="123"/>
                    <a:pt x="3147" y="175"/>
                    <a:pt x="3243" y="281"/>
                  </a:cubicBezTo>
                  <a:lnTo>
                    <a:pt x="5532" y="3270"/>
                  </a:lnTo>
                  <a:cubicBezTo>
                    <a:pt x="5544" y="3289"/>
                    <a:pt x="5562" y="3295"/>
                    <a:pt x="5581" y="3296"/>
                  </a:cubicBezTo>
                  <a:lnTo>
                    <a:pt x="5581" y="3296"/>
                  </a:lnTo>
                  <a:cubicBezTo>
                    <a:pt x="5631" y="3294"/>
                    <a:pt x="5661" y="3237"/>
                    <a:pt x="5629" y="3199"/>
                  </a:cubicBezTo>
                  <a:lnTo>
                    <a:pt x="3340" y="196"/>
                  </a:lnTo>
                  <a:cubicBezTo>
                    <a:pt x="3219" y="66"/>
                    <a:pt x="3054" y="1"/>
                    <a:pt x="2890" y="1"/>
                  </a:cubicBezTo>
                  <a:close/>
                  <a:moveTo>
                    <a:pt x="5581" y="3296"/>
                  </a:moveTo>
                  <a:lnTo>
                    <a:pt x="5581" y="3296"/>
                  </a:lnTo>
                  <a:cubicBezTo>
                    <a:pt x="5580" y="3296"/>
                    <a:pt x="5579" y="3296"/>
                    <a:pt x="5578" y="3296"/>
                  </a:cubicBezTo>
                  <a:lnTo>
                    <a:pt x="5584" y="3296"/>
                  </a:lnTo>
                  <a:cubicBezTo>
                    <a:pt x="5583" y="3296"/>
                    <a:pt x="5582" y="3296"/>
                    <a:pt x="5581" y="32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7"/>
            <p:cNvSpPr/>
            <p:nvPr/>
          </p:nvSpPr>
          <p:spPr>
            <a:xfrm>
              <a:off x="6249800" y="2230550"/>
              <a:ext cx="53050" cy="22575"/>
            </a:xfrm>
            <a:custGeom>
              <a:avLst/>
              <a:gdLst/>
              <a:ahLst/>
              <a:cxnLst/>
              <a:rect l="l" t="t" r="r" b="b"/>
              <a:pathLst>
                <a:path w="2122" h="903" extrusionOk="0">
                  <a:moveTo>
                    <a:pt x="71" y="0"/>
                  </a:moveTo>
                  <a:cubicBezTo>
                    <a:pt x="67" y="0"/>
                    <a:pt x="63" y="1"/>
                    <a:pt x="59" y="1"/>
                  </a:cubicBezTo>
                  <a:cubicBezTo>
                    <a:pt x="27" y="1"/>
                    <a:pt x="1" y="34"/>
                    <a:pt x="1" y="66"/>
                  </a:cubicBezTo>
                  <a:lnTo>
                    <a:pt x="20" y="235"/>
                  </a:lnTo>
                  <a:cubicBezTo>
                    <a:pt x="20" y="300"/>
                    <a:pt x="33" y="481"/>
                    <a:pt x="182" y="520"/>
                  </a:cubicBezTo>
                  <a:cubicBezTo>
                    <a:pt x="199" y="525"/>
                    <a:pt x="215" y="527"/>
                    <a:pt x="232" y="527"/>
                  </a:cubicBezTo>
                  <a:cubicBezTo>
                    <a:pt x="308" y="527"/>
                    <a:pt x="387" y="477"/>
                    <a:pt x="461" y="371"/>
                  </a:cubicBezTo>
                  <a:cubicBezTo>
                    <a:pt x="507" y="319"/>
                    <a:pt x="546" y="261"/>
                    <a:pt x="597" y="254"/>
                  </a:cubicBezTo>
                  <a:cubicBezTo>
                    <a:pt x="602" y="253"/>
                    <a:pt x="607" y="253"/>
                    <a:pt x="611" y="253"/>
                  </a:cubicBezTo>
                  <a:cubicBezTo>
                    <a:pt x="688" y="253"/>
                    <a:pt x="743" y="357"/>
                    <a:pt x="786" y="449"/>
                  </a:cubicBezTo>
                  <a:cubicBezTo>
                    <a:pt x="857" y="585"/>
                    <a:pt x="954" y="715"/>
                    <a:pt x="1064" y="825"/>
                  </a:cubicBezTo>
                  <a:cubicBezTo>
                    <a:pt x="1097" y="870"/>
                    <a:pt x="1155" y="896"/>
                    <a:pt x="1214" y="903"/>
                  </a:cubicBezTo>
                  <a:cubicBezTo>
                    <a:pt x="1226" y="903"/>
                    <a:pt x="1246" y="903"/>
                    <a:pt x="1265" y="890"/>
                  </a:cubicBezTo>
                  <a:cubicBezTo>
                    <a:pt x="1304" y="870"/>
                    <a:pt x="1343" y="838"/>
                    <a:pt x="1356" y="792"/>
                  </a:cubicBezTo>
                  <a:cubicBezTo>
                    <a:pt x="1389" y="715"/>
                    <a:pt x="1408" y="637"/>
                    <a:pt x="1421" y="559"/>
                  </a:cubicBezTo>
                  <a:cubicBezTo>
                    <a:pt x="1428" y="494"/>
                    <a:pt x="1440" y="436"/>
                    <a:pt x="1460" y="377"/>
                  </a:cubicBezTo>
                  <a:cubicBezTo>
                    <a:pt x="1494" y="287"/>
                    <a:pt x="1577" y="196"/>
                    <a:pt x="1658" y="196"/>
                  </a:cubicBezTo>
                  <a:cubicBezTo>
                    <a:pt x="1670" y="196"/>
                    <a:pt x="1682" y="198"/>
                    <a:pt x="1693" y="202"/>
                  </a:cubicBezTo>
                  <a:cubicBezTo>
                    <a:pt x="1726" y="209"/>
                    <a:pt x="1752" y="228"/>
                    <a:pt x="1778" y="248"/>
                  </a:cubicBezTo>
                  <a:cubicBezTo>
                    <a:pt x="1810" y="267"/>
                    <a:pt x="1849" y="287"/>
                    <a:pt x="1888" y="300"/>
                  </a:cubicBezTo>
                  <a:cubicBezTo>
                    <a:pt x="1907" y="307"/>
                    <a:pt x="1928" y="311"/>
                    <a:pt x="1948" y="311"/>
                  </a:cubicBezTo>
                  <a:cubicBezTo>
                    <a:pt x="1996" y="311"/>
                    <a:pt x="2044" y="291"/>
                    <a:pt x="2076" y="254"/>
                  </a:cubicBezTo>
                  <a:cubicBezTo>
                    <a:pt x="2115" y="215"/>
                    <a:pt x="2121" y="163"/>
                    <a:pt x="2102" y="118"/>
                  </a:cubicBezTo>
                  <a:cubicBezTo>
                    <a:pt x="2092" y="94"/>
                    <a:pt x="2072" y="81"/>
                    <a:pt x="2049" y="81"/>
                  </a:cubicBezTo>
                  <a:cubicBezTo>
                    <a:pt x="2041" y="81"/>
                    <a:pt x="2032" y="82"/>
                    <a:pt x="2024" y="86"/>
                  </a:cubicBezTo>
                  <a:cubicBezTo>
                    <a:pt x="1992" y="99"/>
                    <a:pt x="1972" y="131"/>
                    <a:pt x="1992" y="163"/>
                  </a:cubicBezTo>
                  <a:cubicBezTo>
                    <a:pt x="1977" y="178"/>
                    <a:pt x="1959" y="185"/>
                    <a:pt x="1942" y="185"/>
                  </a:cubicBezTo>
                  <a:cubicBezTo>
                    <a:pt x="1937" y="185"/>
                    <a:pt x="1932" y="184"/>
                    <a:pt x="1927" y="183"/>
                  </a:cubicBezTo>
                  <a:cubicBezTo>
                    <a:pt x="1894" y="170"/>
                    <a:pt x="1868" y="157"/>
                    <a:pt x="1843" y="137"/>
                  </a:cubicBezTo>
                  <a:cubicBezTo>
                    <a:pt x="1810" y="112"/>
                    <a:pt x="1771" y="92"/>
                    <a:pt x="1732" y="79"/>
                  </a:cubicBezTo>
                  <a:cubicBezTo>
                    <a:pt x="1710" y="73"/>
                    <a:pt x="1688" y="71"/>
                    <a:pt x="1666" y="71"/>
                  </a:cubicBezTo>
                  <a:cubicBezTo>
                    <a:pt x="1519" y="71"/>
                    <a:pt x="1393" y="197"/>
                    <a:pt x="1337" y="338"/>
                  </a:cubicBezTo>
                  <a:cubicBezTo>
                    <a:pt x="1317" y="403"/>
                    <a:pt x="1304" y="468"/>
                    <a:pt x="1291" y="533"/>
                  </a:cubicBezTo>
                  <a:cubicBezTo>
                    <a:pt x="1285" y="604"/>
                    <a:pt x="1265" y="676"/>
                    <a:pt x="1239" y="741"/>
                  </a:cubicBezTo>
                  <a:cubicBezTo>
                    <a:pt x="1226" y="773"/>
                    <a:pt x="1220" y="773"/>
                    <a:pt x="1220" y="779"/>
                  </a:cubicBezTo>
                  <a:cubicBezTo>
                    <a:pt x="1214" y="779"/>
                    <a:pt x="1194" y="773"/>
                    <a:pt x="1155" y="741"/>
                  </a:cubicBezTo>
                  <a:cubicBezTo>
                    <a:pt x="1058" y="637"/>
                    <a:pt x="967" y="520"/>
                    <a:pt x="902" y="390"/>
                  </a:cubicBezTo>
                  <a:cubicBezTo>
                    <a:pt x="853" y="298"/>
                    <a:pt x="769" y="130"/>
                    <a:pt x="616" y="130"/>
                  </a:cubicBezTo>
                  <a:cubicBezTo>
                    <a:pt x="608" y="130"/>
                    <a:pt x="599" y="130"/>
                    <a:pt x="591" y="131"/>
                  </a:cubicBezTo>
                  <a:cubicBezTo>
                    <a:pt x="487" y="137"/>
                    <a:pt x="416" y="228"/>
                    <a:pt x="358" y="306"/>
                  </a:cubicBezTo>
                  <a:cubicBezTo>
                    <a:pt x="340" y="329"/>
                    <a:pt x="286" y="400"/>
                    <a:pt x="233" y="400"/>
                  </a:cubicBezTo>
                  <a:cubicBezTo>
                    <a:pt x="227" y="400"/>
                    <a:pt x="221" y="399"/>
                    <a:pt x="215" y="397"/>
                  </a:cubicBezTo>
                  <a:cubicBezTo>
                    <a:pt x="176" y="390"/>
                    <a:pt x="150" y="332"/>
                    <a:pt x="144" y="228"/>
                  </a:cubicBezTo>
                  <a:lnTo>
                    <a:pt x="131" y="53"/>
                  </a:lnTo>
                  <a:cubicBezTo>
                    <a:pt x="125" y="24"/>
                    <a:pt x="103" y="0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7"/>
            <p:cNvSpPr/>
            <p:nvPr/>
          </p:nvSpPr>
          <p:spPr>
            <a:xfrm>
              <a:off x="6322950" y="2207350"/>
              <a:ext cx="122250" cy="82425"/>
            </a:xfrm>
            <a:custGeom>
              <a:avLst/>
              <a:gdLst/>
              <a:ahLst/>
              <a:cxnLst/>
              <a:rect l="l" t="t" r="r" b="b"/>
              <a:pathLst>
                <a:path w="4890" h="3297" extrusionOk="0">
                  <a:moveTo>
                    <a:pt x="2130" y="1"/>
                  </a:moveTo>
                  <a:cubicBezTo>
                    <a:pt x="1952" y="1"/>
                    <a:pt x="1775" y="77"/>
                    <a:pt x="1653" y="229"/>
                  </a:cubicBezTo>
                  <a:lnTo>
                    <a:pt x="38" y="2233"/>
                  </a:lnTo>
                  <a:cubicBezTo>
                    <a:pt x="0" y="2280"/>
                    <a:pt x="43" y="2335"/>
                    <a:pt x="88" y="2335"/>
                  </a:cubicBezTo>
                  <a:cubicBezTo>
                    <a:pt x="105" y="2335"/>
                    <a:pt x="122" y="2328"/>
                    <a:pt x="136" y="2311"/>
                  </a:cubicBezTo>
                  <a:lnTo>
                    <a:pt x="1744" y="307"/>
                  </a:lnTo>
                  <a:cubicBezTo>
                    <a:pt x="1842" y="185"/>
                    <a:pt x="1982" y="123"/>
                    <a:pt x="2124" y="123"/>
                  </a:cubicBezTo>
                  <a:cubicBezTo>
                    <a:pt x="2253" y="123"/>
                    <a:pt x="2384" y="175"/>
                    <a:pt x="2483" y="281"/>
                  </a:cubicBezTo>
                  <a:lnTo>
                    <a:pt x="4766" y="3270"/>
                  </a:lnTo>
                  <a:cubicBezTo>
                    <a:pt x="4779" y="3290"/>
                    <a:pt x="4798" y="3296"/>
                    <a:pt x="4818" y="3296"/>
                  </a:cubicBezTo>
                  <a:cubicBezTo>
                    <a:pt x="4831" y="3296"/>
                    <a:pt x="4844" y="3296"/>
                    <a:pt x="4857" y="3283"/>
                  </a:cubicBezTo>
                  <a:cubicBezTo>
                    <a:pt x="4883" y="3264"/>
                    <a:pt x="4889" y="3225"/>
                    <a:pt x="4870" y="3199"/>
                  </a:cubicBezTo>
                  <a:lnTo>
                    <a:pt x="2580" y="196"/>
                  </a:lnTo>
                  <a:cubicBezTo>
                    <a:pt x="2459" y="66"/>
                    <a:pt x="2294" y="1"/>
                    <a:pt x="2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7"/>
            <p:cNvSpPr/>
            <p:nvPr/>
          </p:nvSpPr>
          <p:spPr>
            <a:xfrm>
              <a:off x="6349675" y="2230550"/>
              <a:ext cx="53200" cy="22575"/>
            </a:xfrm>
            <a:custGeom>
              <a:avLst/>
              <a:gdLst/>
              <a:ahLst/>
              <a:cxnLst/>
              <a:rect l="l" t="t" r="r" b="b"/>
              <a:pathLst>
                <a:path w="2128" h="903" extrusionOk="0">
                  <a:moveTo>
                    <a:pt x="75" y="0"/>
                  </a:moveTo>
                  <a:cubicBezTo>
                    <a:pt x="72" y="0"/>
                    <a:pt x="69" y="1"/>
                    <a:pt x="65" y="1"/>
                  </a:cubicBezTo>
                  <a:cubicBezTo>
                    <a:pt x="26" y="1"/>
                    <a:pt x="0" y="34"/>
                    <a:pt x="7" y="66"/>
                  </a:cubicBezTo>
                  <a:lnTo>
                    <a:pt x="20" y="235"/>
                  </a:lnTo>
                  <a:cubicBezTo>
                    <a:pt x="20" y="300"/>
                    <a:pt x="39" y="481"/>
                    <a:pt x="182" y="520"/>
                  </a:cubicBezTo>
                  <a:cubicBezTo>
                    <a:pt x="198" y="525"/>
                    <a:pt x="215" y="527"/>
                    <a:pt x="232" y="527"/>
                  </a:cubicBezTo>
                  <a:cubicBezTo>
                    <a:pt x="308" y="527"/>
                    <a:pt x="388" y="478"/>
                    <a:pt x="467" y="377"/>
                  </a:cubicBezTo>
                  <a:cubicBezTo>
                    <a:pt x="506" y="319"/>
                    <a:pt x="552" y="261"/>
                    <a:pt x="604" y="254"/>
                  </a:cubicBezTo>
                  <a:cubicBezTo>
                    <a:pt x="607" y="253"/>
                    <a:pt x="611" y="253"/>
                    <a:pt x="615" y="253"/>
                  </a:cubicBezTo>
                  <a:cubicBezTo>
                    <a:pt x="682" y="253"/>
                    <a:pt x="743" y="357"/>
                    <a:pt x="792" y="449"/>
                  </a:cubicBezTo>
                  <a:cubicBezTo>
                    <a:pt x="863" y="585"/>
                    <a:pt x="954" y="715"/>
                    <a:pt x="1064" y="825"/>
                  </a:cubicBezTo>
                  <a:cubicBezTo>
                    <a:pt x="1103" y="870"/>
                    <a:pt x="1155" y="896"/>
                    <a:pt x="1213" y="903"/>
                  </a:cubicBezTo>
                  <a:cubicBezTo>
                    <a:pt x="1226" y="903"/>
                    <a:pt x="1246" y="896"/>
                    <a:pt x="1259" y="890"/>
                  </a:cubicBezTo>
                  <a:cubicBezTo>
                    <a:pt x="1304" y="877"/>
                    <a:pt x="1343" y="838"/>
                    <a:pt x="1356" y="792"/>
                  </a:cubicBezTo>
                  <a:cubicBezTo>
                    <a:pt x="1388" y="715"/>
                    <a:pt x="1408" y="637"/>
                    <a:pt x="1421" y="559"/>
                  </a:cubicBezTo>
                  <a:cubicBezTo>
                    <a:pt x="1427" y="494"/>
                    <a:pt x="1447" y="436"/>
                    <a:pt x="1460" y="377"/>
                  </a:cubicBezTo>
                  <a:cubicBezTo>
                    <a:pt x="1494" y="287"/>
                    <a:pt x="1577" y="196"/>
                    <a:pt x="1662" y="196"/>
                  </a:cubicBezTo>
                  <a:cubicBezTo>
                    <a:pt x="1675" y="196"/>
                    <a:pt x="1687" y="198"/>
                    <a:pt x="1700" y="202"/>
                  </a:cubicBezTo>
                  <a:cubicBezTo>
                    <a:pt x="1725" y="209"/>
                    <a:pt x="1751" y="228"/>
                    <a:pt x="1777" y="241"/>
                  </a:cubicBezTo>
                  <a:cubicBezTo>
                    <a:pt x="1810" y="267"/>
                    <a:pt x="1849" y="287"/>
                    <a:pt x="1888" y="300"/>
                  </a:cubicBezTo>
                  <a:cubicBezTo>
                    <a:pt x="1909" y="307"/>
                    <a:pt x="1930" y="311"/>
                    <a:pt x="1951" y="311"/>
                  </a:cubicBezTo>
                  <a:cubicBezTo>
                    <a:pt x="2000" y="311"/>
                    <a:pt x="2046" y="291"/>
                    <a:pt x="2082" y="254"/>
                  </a:cubicBezTo>
                  <a:cubicBezTo>
                    <a:pt x="2115" y="215"/>
                    <a:pt x="2127" y="163"/>
                    <a:pt x="2108" y="118"/>
                  </a:cubicBezTo>
                  <a:cubicBezTo>
                    <a:pt x="2098" y="94"/>
                    <a:pt x="2075" y="81"/>
                    <a:pt x="2050" y="81"/>
                  </a:cubicBezTo>
                  <a:cubicBezTo>
                    <a:pt x="2041" y="81"/>
                    <a:pt x="2032" y="82"/>
                    <a:pt x="2024" y="86"/>
                  </a:cubicBezTo>
                  <a:cubicBezTo>
                    <a:pt x="1991" y="99"/>
                    <a:pt x="1978" y="131"/>
                    <a:pt x="1991" y="163"/>
                  </a:cubicBezTo>
                  <a:cubicBezTo>
                    <a:pt x="1977" y="178"/>
                    <a:pt x="1962" y="185"/>
                    <a:pt x="1945" y="185"/>
                  </a:cubicBezTo>
                  <a:cubicBezTo>
                    <a:pt x="1939" y="185"/>
                    <a:pt x="1933" y="184"/>
                    <a:pt x="1926" y="183"/>
                  </a:cubicBezTo>
                  <a:cubicBezTo>
                    <a:pt x="1901" y="170"/>
                    <a:pt x="1868" y="157"/>
                    <a:pt x="1849" y="137"/>
                  </a:cubicBezTo>
                  <a:cubicBezTo>
                    <a:pt x="1810" y="112"/>
                    <a:pt x="1771" y="92"/>
                    <a:pt x="1732" y="79"/>
                  </a:cubicBezTo>
                  <a:cubicBezTo>
                    <a:pt x="1710" y="73"/>
                    <a:pt x="1689" y="71"/>
                    <a:pt x="1668" y="71"/>
                  </a:cubicBezTo>
                  <a:cubicBezTo>
                    <a:pt x="1524" y="71"/>
                    <a:pt x="1394" y="197"/>
                    <a:pt x="1343" y="338"/>
                  </a:cubicBezTo>
                  <a:cubicBezTo>
                    <a:pt x="1317" y="403"/>
                    <a:pt x="1304" y="468"/>
                    <a:pt x="1291" y="533"/>
                  </a:cubicBezTo>
                  <a:cubicBezTo>
                    <a:pt x="1284" y="604"/>
                    <a:pt x="1265" y="676"/>
                    <a:pt x="1239" y="741"/>
                  </a:cubicBezTo>
                  <a:cubicBezTo>
                    <a:pt x="1226" y="773"/>
                    <a:pt x="1220" y="773"/>
                    <a:pt x="1220" y="779"/>
                  </a:cubicBezTo>
                  <a:cubicBezTo>
                    <a:pt x="1213" y="779"/>
                    <a:pt x="1194" y="773"/>
                    <a:pt x="1155" y="741"/>
                  </a:cubicBezTo>
                  <a:cubicBezTo>
                    <a:pt x="1058" y="637"/>
                    <a:pt x="973" y="520"/>
                    <a:pt x="908" y="390"/>
                  </a:cubicBezTo>
                  <a:cubicBezTo>
                    <a:pt x="852" y="290"/>
                    <a:pt x="766" y="124"/>
                    <a:pt x="608" y="124"/>
                  </a:cubicBezTo>
                  <a:cubicBezTo>
                    <a:pt x="602" y="124"/>
                    <a:pt x="597" y="124"/>
                    <a:pt x="591" y="124"/>
                  </a:cubicBezTo>
                  <a:cubicBezTo>
                    <a:pt x="487" y="137"/>
                    <a:pt x="422" y="228"/>
                    <a:pt x="357" y="306"/>
                  </a:cubicBezTo>
                  <a:cubicBezTo>
                    <a:pt x="340" y="329"/>
                    <a:pt x="286" y="400"/>
                    <a:pt x="237" y="400"/>
                  </a:cubicBezTo>
                  <a:cubicBezTo>
                    <a:pt x="232" y="400"/>
                    <a:pt x="226" y="399"/>
                    <a:pt x="221" y="397"/>
                  </a:cubicBezTo>
                  <a:cubicBezTo>
                    <a:pt x="182" y="390"/>
                    <a:pt x="156" y="332"/>
                    <a:pt x="143" y="228"/>
                  </a:cubicBezTo>
                  <a:lnTo>
                    <a:pt x="130" y="60"/>
                  </a:lnTo>
                  <a:cubicBezTo>
                    <a:pt x="130" y="25"/>
                    <a:pt x="104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2" name="Google Shape;862;p27"/>
          <p:cNvGrpSpPr/>
          <p:nvPr/>
        </p:nvGrpSpPr>
        <p:grpSpPr>
          <a:xfrm>
            <a:off x="-235084" y="3961251"/>
            <a:ext cx="643191" cy="219737"/>
            <a:chOff x="6203925" y="2207350"/>
            <a:chExt cx="241275" cy="82425"/>
          </a:xfrm>
        </p:grpSpPr>
        <p:sp>
          <p:nvSpPr>
            <p:cNvPr id="863" name="Google Shape;863;p27"/>
            <p:cNvSpPr/>
            <p:nvPr/>
          </p:nvSpPr>
          <p:spPr>
            <a:xfrm>
              <a:off x="6203925" y="2207350"/>
              <a:ext cx="141550" cy="82425"/>
            </a:xfrm>
            <a:custGeom>
              <a:avLst/>
              <a:gdLst/>
              <a:ahLst/>
              <a:cxnLst/>
              <a:rect l="l" t="t" r="r" b="b"/>
              <a:pathLst>
                <a:path w="5662" h="3297" extrusionOk="0">
                  <a:moveTo>
                    <a:pt x="2890" y="1"/>
                  </a:moveTo>
                  <a:cubicBezTo>
                    <a:pt x="2712" y="1"/>
                    <a:pt x="2534" y="77"/>
                    <a:pt x="2413" y="229"/>
                  </a:cubicBezTo>
                  <a:lnTo>
                    <a:pt x="27" y="3192"/>
                  </a:lnTo>
                  <a:cubicBezTo>
                    <a:pt x="1" y="3218"/>
                    <a:pt x="7" y="3257"/>
                    <a:pt x="33" y="3277"/>
                  </a:cubicBezTo>
                  <a:cubicBezTo>
                    <a:pt x="44" y="3288"/>
                    <a:pt x="60" y="3293"/>
                    <a:pt x="75" y="3293"/>
                  </a:cubicBezTo>
                  <a:cubicBezTo>
                    <a:pt x="94" y="3293"/>
                    <a:pt x="113" y="3285"/>
                    <a:pt x="124" y="3270"/>
                  </a:cubicBezTo>
                  <a:lnTo>
                    <a:pt x="2510" y="307"/>
                  </a:lnTo>
                  <a:cubicBezTo>
                    <a:pt x="2608" y="185"/>
                    <a:pt x="2749" y="123"/>
                    <a:pt x="2889" y="123"/>
                  </a:cubicBezTo>
                  <a:cubicBezTo>
                    <a:pt x="3018" y="123"/>
                    <a:pt x="3147" y="175"/>
                    <a:pt x="3243" y="281"/>
                  </a:cubicBezTo>
                  <a:lnTo>
                    <a:pt x="5532" y="3270"/>
                  </a:lnTo>
                  <a:cubicBezTo>
                    <a:pt x="5544" y="3289"/>
                    <a:pt x="5562" y="3295"/>
                    <a:pt x="5581" y="3296"/>
                  </a:cubicBezTo>
                  <a:lnTo>
                    <a:pt x="5581" y="3296"/>
                  </a:lnTo>
                  <a:cubicBezTo>
                    <a:pt x="5631" y="3294"/>
                    <a:pt x="5661" y="3237"/>
                    <a:pt x="5629" y="3199"/>
                  </a:cubicBezTo>
                  <a:lnTo>
                    <a:pt x="3340" y="196"/>
                  </a:lnTo>
                  <a:cubicBezTo>
                    <a:pt x="3219" y="66"/>
                    <a:pt x="3054" y="1"/>
                    <a:pt x="2890" y="1"/>
                  </a:cubicBezTo>
                  <a:close/>
                  <a:moveTo>
                    <a:pt x="5581" y="3296"/>
                  </a:moveTo>
                  <a:lnTo>
                    <a:pt x="5581" y="3296"/>
                  </a:lnTo>
                  <a:cubicBezTo>
                    <a:pt x="5580" y="3296"/>
                    <a:pt x="5579" y="3296"/>
                    <a:pt x="5578" y="3296"/>
                  </a:cubicBezTo>
                  <a:lnTo>
                    <a:pt x="5584" y="3296"/>
                  </a:lnTo>
                  <a:cubicBezTo>
                    <a:pt x="5583" y="3296"/>
                    <a:pt x="5582" y="3296"/>
                    <a:pt x="5581" y="32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7"/>
            <p:cNvSpPr/>
            <p:nvPr/>
          </p:nvSpPr>
          <p:spPr>
            <a:xfrm>
              <a:off x="6249800" y="2230550"/>
              <a:ext cx="53050" cy="22575"/>
            </a:xfrm>
            <a:custGeom>
              <a:avLst/>
              <a:gdLst/>
              <a:ahLst/>
              <a:cxnLst/>
              <a:rect l="l" t="t" r="r" b="b"/>
              <a:pathLst>
                <a:path w="2122" h="903" extrusionOk="0">
                  <a:moveTo>
                    <a:pt x="71" y="0"/>
                  </a:moveTo>
                  <a:cubicBezTo>
                    <a:pt x="67" y="0"/>
                    <a:pt x="63" y="1"/>
                    <a:pt x="59" y="1"/>
                  </a:cubicBezTo>
                  <a:cubicBezTo>
                    <a:pt x="27" y="1"/>
                    <a:pt x="1" y="34"/>
                    <a:pt x="1" y="66"/>
                  </a:cubicBezTo>
                  <a:lnTo>
                    <a:pt x="20" y="235"/>
                  </a:lnTo>
                  <a:cubicBezTo>
                    <a:pt x="20" y="300"/>
                    <a:pt x="33" y="481"/>
                    <a:pt x="182" y="520"/>
                  </a:cubicBezTo>
                  <a:cubicBezTo>
                    <a:pt x="199" y="525"/>
                    <a:pt x="215" y="527"/>
                    <a:pt x="232" y="527"/>
                  </a:cubicBezTo>
                  <a:cubicBezTo>
                    <a:pt x="308" y="527"/>
                    <a:pt x="387" y="477"/>
                    <a:pt x="461" y="371"/>
                  </a:cubicBezTo>
                  <a:cubicBezTo>
                    <a:pt x="507" y="319"/>
                    <a:pt x="546" y="261"/>
                    <a:pt x="597" y="254"/>
                  </a:cubicBezTo>
                  <a:cubicBezTo>
                    <a:pt x="602" y="253"/>
                    <a:pt x="607" y="253"/>
                    <a:pt x="611" y="253"/>
                  </a:cubicBezTo>
                  <a:cubicBezTo>
                    <a:pt x="688" y="253"/>
                    <a:pt x="743" y="357"/>
                    <a:pt x="786" y="449"/>
                  </a:cubicBezTo>
                  <a:cubicBezTo>
                    <a:pt x="857" y="585"/>
                    <a:pt x="954" y="715"/>
                    <a:pt x="1064" y="825"/>
                  </a:cubicBezTo>
                  <a:cubicBezTo>
                    <a:pt x="1097" y="870"/>
                    <a:pt x="1155" y="896"/>
                    <a:pt x="1214" y="903"/>
                  </a:cubicBezTo>
                  <a:cubicBezTo>
                    <a:pt x="1226" y="903"/>
                    <a:pt x="1246" y="903"/>
                    <a:pt x="1265" y="890"/>
                  </a:cubicBezTo>
                  <a:cubicBezTo>
                    <a:pt x="1304" y="870"/>
                    <a:pt x="1343" y="838"/>
                    <a:pt x="1356" y="792"/>
                  </a:cubicBezTo>
                  <a:cubicBezTo>
                    <a:pt x="1389" y="715"/>
                    <a:pt x="1408" y="637"/>
                    <a:pt x="1421" y="559"/>
                  </a:cubicBezTo>
                  <a:cubicBezTo>
                    <a:pt x="1428" y="494"/>
                    <a:pt x="1440" y="436"/>
                    <a:pt x="1460" y="377"/>
                  </a:cubicBezTo>
                  <a:cubicBezTo>
                    <a:pt x="1494" y="287"/>
                    <a:pt x="1577" y="196"/>
                    <a:pt x="1658" y="196"/>
                  </a:cubicBezTo>
                  <a:cubicBezTo>
                    <a:pt x="1670" y="196"/>
                    <a:pt x="1682" y="198"/>
                    <a:pt x="1693" y="202"/>
                  </a:cubicBezTo>
                  <a:cubicBezTo>
                    <a:pt x="1726" y="209"/>
                    <a:pt x="1752" y="228"/>
                    <a:pt x="1778" y="248"/>
                  </a:cubicBezTo>
                  <a:cubicBezTo>
                    <a:pt x="1810" y="267"/>
                    <a:pt x="1849" y="287"/>
                    <a:pt x="1888" y="300"/>
                  </a:cubicBezTo>
                  <a:cubicBezTo>
                    <a:pt x="1907" y="307"/>
                    <a:pt x="1928" y="311"/>
                    <a:pt x="1948" y="311"/>
                  </a:cubicBezTo>
                  <a:cubicBezTo>
                    <a:pt x="1996" y="311"/>
                    <a:pt x="2044" y="291"/>
                    <a:pt x="2076" y="254"/>
                  </a:cubicBezTo>
                  <a:cubicBezTo>
                    <a:pt x="2115" y="215"/>
                    <a:pt x="2121" y="163"/>
                    <a:pt x="2102" y="118"/>
                  </a:cubicBezTo>
                  <a:cubicBezTo>
                    <a:pt x="2092" y="94"/>
                    <a:pt x="2072" y="81"/>
                    <a:pt x="2049" y="81"/>
                  </a:cubicBezTo>
                  <a:cubicBezTo>
                    <a:pt x="2041" y="81"/>
                    <a:pt x="2032" y="82"/>
                    <a:pt x="2024" y="86"/>
                  </a:cubicBezTo>
                  <a:cubicBezTo>
                    <a:pt x="1992" y="99"/>
                    <a:pt x="1972" y="131"/>
                    <a:pt x="1992" y="163"/>
                  </a:cubicBezTo>
                  <a:cubicBezTo>
                    <a:pt x="1977" y="178"/>
                    <a:pt x="1959" y="185"/>
                    <a:pt x="1942" y="185"/>
                  </a:cubicBezTo>
                  <a:cubicBezTo>
                    <a:pt x="1937" y="185"/>
                    <a:pt x="1932" y="184"/>
                    <a:pt x="1927" y="183"/>
                  </a:cubicBezTo>
                  <a:cubicBezTo>
                    <a:pt x="1894" y="170"/>
                    <a:pt x="1868" y="157"/>
                    <a:pt x="1843" y="137"/>
                  </a:cubicBezTo>
                  <a:cubicBezTo>
                    <a:pt x="1810" y="112"/>
                    <a:pt x="1771" y="92"/>
                    <a:pt x="1732" y="79"/>
                  </a:cubicBezTo>
                  <a:cubicBezTo>
                    <a:pt x="1710" y="73"/>
                    <a:pt x="1688" y="71"/>
                    <a:pt x="1666" y="71"/>
                  </a:cubicBezTo>
                  <a:cubicBezTo>
                    <a:pt x="1519" y="71"/>
                    <a:pt x="1393" y="197"/>
                    <a:pt x="1337" y="338"/>
                  </a:cubicBezTo>
                  <a:cubicBezTo>
                    <a:pt x="1317" y="403"/>
                    <a:pt x="1304" y="468"/>
                    <a:pt x="1291" y="533"/>
                  </a:cubicBezTo>
                  <a:cubicBezTo>
                    <a:pt x="1285" y="604"/>
                    <a:pt x="1265" y="676"/>
                    <a:pt x="1239" y="741"/>
                  </a:cubicBezTo>
                  <a:cubicBezTo>
                    <a:pt x="1226" y="773"/>
                    <a:pt x="1220" y="773"/>
                    <a:pt x="1220" y="779"/>
                  </a:cubicBezTo>
                  <a:cubicBezTo>
                    <a:pt x="1214" y="779"/>
                    <a:pt x="1194" y="773"/>
                    <a:pt x="1155" y="741"/>
                  </a:cubicBezTo>
                  <a:cubicBezTo>
                    <a:pt x="1058" y="637"/>
                    <a:pt x="967" y="520"/>
                    <a:pt x="902" y="390"/>
                  </a:cubicBezTo>
                  <a:cubicBezTo>
                    <a:pt x="853" y="298"/>
                    <a:pt x="769" y="130"/>
                    <a:pt x="616" y="130"/>
                  </a:cubicBezTo>
                  <a:cubicBezTo>
                    <a:pt x="608" y="130"/>
                    <a:pt x="599" y="130"/>
                    <a:pt x="591" y="131"/>
                  </a:cubicBezTo>
                  <a:cubicBezTo>
                    <a:pt x="487" y="137"/>
                    <a:pt x="416" y="228"/>
                    <a:pt x="358" y="306"/>
                  </a:cubicBezTo>
                  <a:cubicBezTo>
                    <a:pt x="340" y="329"/>
                    <a:pt x="286" y="400"/>
                    <a:pt x="233" y="400"/>
                  </a:cubicBezTo>
                  <a:cubicBezTo>
                    <a:pt x="227" y="400"/>
                    <a:pt x="221" y="399"/>
                    <a:pt x="215" y="397"/>
                  </a:cubicBezTo>
                  <a:cubicBezTo>
                    <a:pt x="176" y="390"/>
                    <a:pt x="150" y="332"/>
                    <a:pt x="144" y="228"/>
                  </a:cubicBezTo>
                  <a:lnTo>
                    <a:pt x="131" y="53"/>
                  </a:lnTo>
                  <a:cubicBezTo>
                    <a:pt x="125" y="24"/>
                    <a:pt x="103" y="0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7"/>
            <p:cNvSpPr/>
            <p:nvPr/>
          </p:nvSpPr>
          <p:spPr>
            <a:xfrm>
              <a:off x="6322950" y="2207350"/>
              <a:ext cx="122250" cy="82425"/>
            </a:xfrm>
            <a:custGeom>
              <a:avLst/>
              <a:gdLst/>
              <a:ahLst/>
              <a:cxnLst/>
              <a:rect l="l" t="t" r="r" b="b"/>
              <a:pathLst>
                <a:path w="4890" h="3297" extrusionOk="0">
                  <a:moveTo>
                    <a:pt x="2130" y="1"/>
                  </a:moveTo>
                  <a:cubicBezTo>
                    <a:pt x="1952" y="1"/>
                    <a:pt x="1775" y="77"/>
                    <a:pt x="1653" y="229"/>
                  </a:cubicBezTo>
                  <a:lnTo>
                    <a:pt x="38" y="2233"/>
                  </a:lnTo>
                  <a:cubicBezTo>
                    <a:pt x="0" y="2280"/>
                    <a:pt x="43" y="2335"/>
                    <a:pt x="88" y="2335"/>
                  </a:cubicBezTo>
                  <a:cubicBezTo>
                    <a:pt x="105" y="2335"/>
                    <a:pt x="122" y="2328"/>
                    <a:pt x="136" y="2311"/>
                  </a:cubicBezTo>
                  <a:lnTo>
                    <a:pt x="1744" y="307"/>
                  </a:lnTo>
                  <a:cubicBezTo>
                    <a:pt x="1842" y="185"/>
                    <a:pt x="1982" y="123"/>
                    <a:pt x="2124" y="123"/>
                  </a:cubicBezTo>
                  <a:cubicBezTo>
                    <a:pt x="2253" y="123"/>
                    <a:pt x="2384" y="175"/>
                    <a:pt x="2483" y="281"/>
                  </a:cubicBezTo>
                  <a:lnTo>
                    <a:pt x="4766" y="3270"/>
                  </a:lnTo>
                  <a:cubicBezTo>
                    <a:pt x="4779" y="3290"/>
                    <a:pt x="4798" y="3296"/>
                    <a:pt x="4818" y="3296"/>
                  </a:cubicBezTo>
                  <a:cubicBezTo>
                    <a:pt x="4831" y="3296"/>
                    <a:pt x="4844" y="3296"/>
                    <a:pt x="4857" y="3283"/>
                  </a:cubicBezTo>
                  <a:cubicBezTo>
                    <a:pt x="4883" y="3264"/>
                    <a:pt x="4889" y="3225"/>
                    <a:pt x="4870" y="3199"/>
                  </a:cubicBezTo>
                  <a:lnTo>
                    <a:pt x="2580" y="196"/>
                  </a:lnTo>
                  <a:cubicBezTo>
                    <a:pt x="2459" y="66"/>
                    <a:pt x="2294" y="1"/>
                    <a:pt x="2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7"/>
            <p:cNvSpPr/>
            <p:nvPr/>
          </p:nvSpPr>
          <p:spPr>
            <a:xfrm>
              <a:off x="6349675" y="2230550"/>
              <a:ext cx="53200" cy="22575"/>
            </a:xfrm>
            <a:custGeom>
              <a:avLst/>
              <a:gdLst/>
              <a:ahLst/>
              <a:cxnLst/>
              <a:rect l="l" t="t" r="r" b="b"/>
              <a:pathLst>
                <a:path w="2128" h="903" extrusionOk="0">
                  <a:moveTo>
                    <a:pt x="75" y="0"/>
                  </a:moveTo>
                  <a:cubicBezTo>
                    <a:pt x="72" y="0"/>
                    <a:pt x="69" y="1"/>
                    <a:pt x="65" y="1"/>
                  </a:cubicBezTo>
                  <a:cubicBezTo>
                    <a:pt x="26" y="1"/>
                    <a:pt x="0" y="34"/>
                    <a:pt x="7" y="66"/>
                  </a:cubicBezTo>
                  <a:lnTo>
                    <a:pt x="20" y="235"/>
                  </a:lnTo>
                  <a:cubicBezTo>
                    <a:pt x="20" y="300"/>
                    <a:pt x="39" y="481"/>
                    <a:pt x="182" y="520"/>
                  </a:cubicBezTo>
                  <a:cubicBezTo>
                    <a:pt x="198" y="525"/>
                    <a:pt x="215" y="527"/>
                    <a:pt x="232" y="527"/>
                  </a:cubicBezTo>
                  <a:cubicBezTo>
                    <a:pt x="308" y="527"/>
                    <a:pt x="388" y="478"/>
                    <a:pt x="467" y="377"/>
                  </a:cubicBezTo>
                  <a:cubicBezTo>
                    <a:pt x="506" y="319"/>
                    <a:pt x="552" y="261"/>
                    <a:pt x="604" y="254"/>
                  </a:cubicBezTo>
                  <a:cubicBezTo>
                    <a:pt x="607" y="253"/>
                    <a:pt x="611" y="253"/>
                    <a:pt x="615" y="253"/>
                  </a:cubicBezTo>
                  <a:cubicBezTo>
                    <a:pt x="682" y="253"/>
                    <a:pt x="743" y="357"/>
                    <a:pt x="792" y="449"/>
                  </a:cubicBezTo>
                  <a:cubicBezTo>
                    <a:pt x="863" y="585"/>
                    <a:pt x="954" y="715"/>
                    <a:pt x="1064" y="825"/>
                  </a:cubicBezTo>
                  <a:cubicBezTo>
                    <a:pt x="1103" y="870"/>
                    <a:pt x="1155" y="896"/>
                    <a:pt x="1213" y="903"/>
                  </a:cubicBezTo>
                  <a:cubicBezTo>
                    <a:pt x="1226" y="903"/>
                    <a:pt x="1246" y="896"/>
                    <a:pt x="1259" y="890"/>
                  </a:cubicBezTo>
                  <a:cubicBezTo>
                    <a:pt x="1304" y="877"/>
                    <a:pt x="1343" y="838"/>
                    <a:pt x="1356" y="792"/>
                  </a:cubicBezTo>
                  <a:cubicBezTo>
                    <a:pt x="1388" y="715"/>
                    <a:pt x="1408" y="637"/>
                    <a:pt x="1421" y="559"/>
                  </a:cubicBezTo>
                  <a:cubicBezTo>
                    <a:pt x="1427" y="494"/>
                    <a:pt x="1447" y="436"/>
                    <a:pt x="1460" y="377"/>
                  </a:cubicBezTo>
                  <a:cubicBezTo>
                    <a:pt x="1494" y="287"/>
                    <a:pt x="1577" y="196"/>
                    <a:pt x="1662" y="196"/>
                  </a:cubicBezTo>
                  <a:cubicBezTo>
                    <a:pt x="1675" y="196"/>
                    <a:pt x="1687" y="198"/>
                    <a:pt x="1700" y="202"/>
                  </a:cubicBezTo>
                  <a:cubicBezTo>
                    <a:pt x="1725" y="209"/>
                    <a:pt x="1751" y="228"/>
                    <a:pt x="1777" y="241"/>
                  </a:cubicBezTo>
                  <a:cubicBezTo>
                    <a:pt x="1810" y="267"/>
                    <a:pt x="1849" y="287"/>
                    <a:pt x="1888" y="300"/>
                  </a:cubicBezTo>
                  <a:cubicBezTo>
                    <a:pt x="1909" y="307"/>
                    <a:pt x="1930" y="311"/>
                    <a:pt x="1951" y="311"/>
                  </a:cubicBezTo>
                  <a:cubicBezTo>
                    <a:pt x="2000" y="311"/>
                    <a:pt x="2046" y="291"/>
                    <a:pt x="2082" y="254"/>
                  </a:cubicBezTo>
                  <a:cubicBezTo>
                    <a:pt x="2115" y="215"/>
                    <a:pt x="2127" y="163"/>
                    <a:pt x="2108" y="118"/>
                  </a:cubicBezTo>
                  <a:cubicBezTo>
                    <a:pt x="2098" y="94"/>
                    <a:pt x="2075" y="81"/>
                    <a:pt x="2050" y="81"/>
                  </a:cubicBezTo>
                  <a:cubicBezTo>
                    <a:pt x="2041" y="81"/>
                    <a:pt x="2032" y="82"/>
                    <a:pt x="2024" y="86"/>
                  </a:cubicBezTo>
                  <a:cubicBezTo>
                    <a:pt x="1991" y="99"/>
                    <a:pt x="1978" y="131"/>
                    <a:pt x="1991" y="163"/>
                  </a:cubicBezTo>
                  <a:cubicBezTo>
                    <a:pt x="1977" y="178"/>
                    <a:pt x="1962" y="185"/>
                    <a:pt x="1945" y="185"/>
                  </a:cubicBezTo>
                  <a:cubicBezTo>
                    <a:pt x="1939" y="185"/>
                    <a:pt x="1933" y="184"/>
                    <a:pt x="1926" y="183"/>
                  </a:cubicBezTo>
                  <a:cubicBezTo>
                    <a:pt x="1901" y="170"/>
                    <a:pt x="1868" y="157"/>
                    <a:pt x="1849" y="137"/>
                  </a:cubicBezTo>
                  <a:cubicBezTo>
                    <a:pt x="1810" y="112"/>
                    <a:pt x="1771" y="92"/>
                    <a:pt x="1732" y="79"/>
                  </a:cubicBezTo>
                  <a:cubicBezTo>
                    <a:pt x="1710" y="73"/>
                    <a:pt x="1689" y="71"/>
                    <a:pt x="1668" y="71"/>
                  </a:cubicBezTo>
                  <a:cubicBezTo>
                    <a:pt x="1524" y="71"/>
                    <a:pt x="1394" y="197"/>
                    <a:pt x="1343" y="338"/>
                  </a:cubicBezTo>
                  <a:cubicBezTo>
                    <a:pt x="1317" y="403"/>
                    <a:pt x="1304" y="468"/>
                    <a:pt x="1291" y="533"/>
                  </a:cubicBezTo>
                  <a:cubicBezTo>
                    <a:pt x="1284" y="604"/>
                    <a:pt x="1265" y="676"/>
                    <a:pt x="1239" y="741"/>
                  </a:cubicBezTo>
                  <a:cubicBezTo>
                    <a:pt x="1226" y="773"/>
                    <a:pt x="1220" y="773"/>
                    <a:pt x="1220" y="779"/>
                  </a:cubicBezTo>
                  <a:cubicBezTo>
                    <a:pt x="1213" y="779"/>
                    <a:pt x="1194" y="773"/>
                    <a:pt x="1155" y="741"/>
                  </a:cubicBezTo>
                  <a:cubicBezTo>
                    <a:pt x="1058" y="637"/>
                    <a:pt x="973" y="520"/>
                    <a:pt x="908" y="390"/>
                  </a:cubicBezTo>
                  <a:cubicBezTo>
                    <a:pt x="852" y="290"/>
                    <a:pt x="766" y="124"/>
                    <a:pt x="608" y="124"/>
                  </a:cubicBezTo>
                  <a:cubicBezTo>
                    <a:pt x="602" y="124"/>
                    <a:pt x="597" y="124"/>
                    <a:pt x="591" y="124"/>
                  </a:cubicBezTo>
                  <a:cubicBezTo>
                    <a:pt x="487" y="137"/>
                    <a:pt x="422" y="228"/>
                    <a:pt x="357" y="306"/>
                  </a:cubicBezTo>
                  <a:cubicBezTo>
                    <a:pt x="340" y="329"/>
                    <a:pt x="286" y="400"/>
                    <a:pt x="237" y="400"/>
                  </a:cubicBezTo>
                  <a:cubicBezTo>
                    <a:pt x="232" y="400"/>
                    <a:pt x="226" y="399"/>
                    <a:pt x="221" y="397"/>
                  </a:cubicBezTo>
                  <a:cubicBezTo>
                    <a:pt x="182" y="390"/>
                    <a:pt x="156" y="332"/>
                    <a:pt x="143" y="228"/>
                  </a:cubicBezTo>
                  <a:lnTo>
                    <a:pt x="130" y="60"/>
                  </a:lnTo>
                  <a:cubicBezTo>
                    <a:pt x="130" y="25"/>
                    <a:pt x="104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7" name="Google Shape;867;p27"/>
          <p:cNvGrpSpPr/>
          <p:nvPr/>
        </p:nvGrpSpPr>
        <p:grpSpPr>
          <a:xfrm>
            <a:off x="8527633" y="2058488"/>
            <a:ext cx="575692" cy="776300"/>
            <a:chOff x="7364875" y="1091625"/>
            <a:chExt cx="874380" cy="1179071"/>
          </a:xfrm>
        </p:grpSpPr>
        <p:sp>
          <p:nvSpPr>
            <p:cNvPr id="868" name="Google Shape;868;p27"/>
            <p:cNvSpPr/>
            <p:nvPr/>
          </p:nvSpPr>
          <p:spPr>
            <a:xfrm>
              <a:off x="7364875" y="1091625"/>
              <a:ext cx="874380" cy="874447"/>
            </a:xfrm>
            <a:custGeom>
              <a:avLst/>
              <a:gdLst/>
              <a:ahLst/>
              <a:cxnLst/>
              <a:rect l="l" t="t" r="r" b="b"/>
              <a:pathLst>
                <a:path w="13068" h="13069" extrusionOk="0">
                  <a:moveTo>
                    <a:pt x="4757" y="1"/>
                  </a:moveTo>
                  <a:cubicBezTo>
                    <a:pt x="4737" y="1"/>
                    <a:pt x="4716" y="1"/>
                    <a:pt x="4695" y="2"/>
                  </a:cubicBezTo>
                  <a:cubicBezTo>
                    <a:pt x="3794" y="28"/>
                    <a:pt x="2931" y="423"/>
                    <a:pt x="2238" y="994"/>
                  </a:cubicBezTo>
                  <a:cubicBezTo>
                    <a:pt x="1829" y="1325"/>
                    <a:pt x="1466" y="1720"/>
                    <a:pt x="1245" y="2200"/>
                  </a:cubicBezTo>
                  <a:cubicBezTo>
                    <a:pt x="1025" y="2673"/>
                    <a:pt x="954" y="3212"/>
                    <a:pt x="947" y="3737"/>
                  </a:cubicBezTo>
                  <a:cubicBezTo>
                    <a:pt x="947" y="4359"/>
                    <a:pt x="1031" y="4975"/>
                    <a:pt x="1200" y="5572"/>
                  </a:cubicBezTo>
                  <a:cubicBezTo>
                    <a:pt x="1362" y="6136"/>
                    <a:pt x="1609" y="6713"/>
                    <a:pt x="1479" y="7284"/>
                  </a:cubicBezTo>
                  <a:cubicBezTo>
                    <a:pt x="1369" y="7783"/>
                    <a:pt x="1005" y="8166"/>
                    <a:pt x="694" y="8581"/>
                  </a:cubicBezTo>
                  <a:cubicBezTo>
                    <a:pt x="571" y="8737"/>
                    <a:pt x="467" y="8899"/>
                    <a:pt x="376" y="9067"/>
                  </a:cubicBezTo>
                  <a:cubicBezTo>
                    <a:pt x="0" y="9846"/>
                    <a:pt x="124" y="10773"/>
                    <a:pt x="694" y="11428"/>
                  </a:cubicBezTo>
                  <a:cubicBezTo>
                    <a:pt x="1110" y="11861"/>
                    <a:pt x="1679" y="12097"/>
                    <a:pt x="2259" y="12097"/>
                  </a:cubicBezTo>
                  <a:cubicBezTo>
                    <a:pt x="2511" y="12097"/>
                    <a:pt x="2765" y="12052"/>
                    <a:pt x="3009" y="11960"/>
                  </a:cubicBezTo>
                  <a:cubicBezTo>
                    <a:pt x="3316" y="11837"/>
                    <a:pt x="3638" y="11638"/>
                    <a:pt x="3951" y="11638"/>
                  </a:cubicBezTo>
                  <a:cubicBezTo>
                    <a:pt x="4036" y="11638"/>
                    <a:pt x="4120" y="11653"/>
                    <a:pt x="4202" y="11687"/>
                  </a:cubicBezTo>
                  <a:cubicBezTo>
                    <a:pt x="4416" y="11778"/>
                    <a:pt x="4553" y="11992"/>
                    <a:pt x="4708" y="12167"/>
                  </a:cubicBezTo>
                  <a:cubicBezTo>
                    <a:pt x="5212" y="12743"/>
                    <a:pt x="5937" y="13069"/>
                    <a:pt x="6699" y="13069"/>
                  </a:cubicBezTo>
                  <a:cubicBezTo>
                    <a:pt x="6762" y="13069"/>
                    <a:pt x="6824" y="13066"/>
                    <a:pt x="6887" y="13062"/>
                  </a:cubicBezTo>
                  <a:cubicBezTo>
                    <a:pt x="7737" y="12984"/>
                    <a:pt x="8223" y="12206"/>
                    <a:pt x="8988" y="12109"/>
                  </a:cubicBezTo>
                  <a:cubicBezTo>
                    <a:pt x="9072" y="12099"/>
                    <a:pt x="9155" y="12095"/>
                    <a:pt x="9238" y="12095"/>
                  </a:cubicBezTo>
                  <a:cubicBezTo>
                    <a:pt x="9805" y="12095"/>
                    <a:pt x="10350" y="12293"/>
                    <a:pt x="10929" y="12293"/>
                  </a:cubicBezTo>
                  <a:cubicBezTo>
                    <a:pt x="11115" y="12293"/>
                    <a:pt x="11304" y="12273"/>
                    <a:pt x="11498" y="12219"/>
                  </a:cubicBezTo>
                  <a:cubicBezTo>
                    <a:pt x="12334" y="11986"/>
                    <a:pt x="13067" y="11175"/>
                    <a:pt x="12899" y="10332"/>
                  </a:cubicBezTo>
                  <a:cubicBezTo>
                    <a:pt x="12801" y="9813"/>
                    <a:pt x="12412" y="9418"/>
                    <a:pt x="12043" y="9022"/>
                  </a:cubicBezTo>
                  <a:cubicBezTo>
                    <a:pt x="11666" y="8626"/>
                    <a:pt x="11297" y="8211"/>
                    <a:pt x="11277" y="7680"/>
                  </a:cubicBezTo>
                  <a:cubicBezTo>
                    <a:pt x="11251" y="7044"/>
                    <a:pt x="11744" y="6493"/>
                    <a:pt x="11829" y="5864"/>
                  </a:cubicBezTo>
                  <a:cubicBezTo>
                    <a:pt x="11965" y="4839"/>
                    <a:pt x="10940" y="3957"/>
                    <a:pt x="9909" y="3860"/>
                  </a:cubicBezTo>
                  <a:cubicBezTo>
                    <a:pt x="9449" y="3815"/>
                    <a:pt x="8956" y="3880"/>
                    <a:pt x="8534" y="3685"/>
                  </a:cubicBezTo>
                  <a:cubicBezTo>
                    <a:pt x="7607" y="3270"/>
                    <a:pt x="7562" y="1986"/>
                    <a:pt x="7010" y="1136"/>
                  </a:cubicBezTo>
                  <a:cubicBezTo>
                    <a:pt x="6535" y="402"/>
                    <a:pt x="5633" y="1"/>
                    <a:pt x="47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9" name="Google Shape;869;p27"/>
            <p:cNvGrpSpPr/>
            <p:nvPr/>
          </p:nvGrpSpPr>
          <p:grpSpPr>
            <a:xfrm>
              <a:off x="7663423" y="1387060"/>
              <a:ext cx="222128" cy="883636"/>
              <a:chOff x="5952600" y="1765975"/>
              <a:chExt cx="55825" cy="222075"/>
            </a:xfrm>
          </p:grpSpPr>
          <p:sp>
            <p:nvSpPr>
              <p:cNvPr id="870" name="Google Shape;870;p27"/>
              <p:cNvSpPr/>
              <p:nvPr/>
            </p:nvSpPr>
            <p:spPr>
              <a:xfrm>
                <a:off x="5978425" y="1765975"/>
                <a:ext cx="3100" cy="222075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883" extrusionOk="0">
                    <a:moveTo>
                      <a:pt x="62" y="0"/>
                    </a:moveTo>
                    <a:cubicBezTo>
                      <a:pt x="31" y="0"/>
                      <a:pt x="0" y="22"/>
                      <a:pt x="0" y="64"/>
                    </a:cubicBezTo>
                    <a:lnTo>
                      <a:pt x="0" y="8818"/>
                    </a:lnTo>
                    <a:cubicBezTo>
                      <a:pt x="0" y="8851"/>
                      <a:pt x="26" y="8877"/>
                      <a:pt x="65" y="8883"/>
                    </a:cubicBezTo>
                    <a:cubicBezTo>
                      <a:pt x="98" y="8877"/>
                      <a:pt x="124" y="8851"/>
                      <a:pt x="124" y="8818"/>
                    </a:cubicBezTo>
                    <a:lnTo>
                      <a:pt x="124" y="64"/>
                    </a:lnTo>
                    <a:cubicBezTo>
                      <a:pt x="124" y="22"/>
                      <a:pt x="93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27"/>
              <p:cNvSpPr/>
              <p:nvPr/>
            </p:nvSpPr>
            <p:spPr>
              <a:xfrm>
                <a:off x="5959325" y="1782625"/>
                <a:ext cx="42950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1097" extrusionOk="0">
                    <a:moveTo>
                      <a:pt x="1652" y="0"/>
                    </a:moveTo>
                    <a:cubicBezTo>
                      <a:pt x="1634" y="0"/>
                      <a:pt x="1615" y="8"/>
                      <a:pt x="1601" y="27"/>
                    </a:cubicBezTo>
                    <a:lnTo>
                      <a:pt x="829" y="928"/>
                    </a:lnTo>
                    <a:lnTo>
                      <a:pt x="135" y="27"/>
                    </a:lnTo>
                    <a:cubicBezTo>
                      <a:pt x="121" y="9"/>
                      <a:pt x="103" y="1"/>
                      <a:pt x="86" y="1"/>
                    </a:cubicBezTo>
                    <a:cubicBezTo>
                      <a:pt x="41" y="1"/>
                      <a:pt x="0" y="53"/>
                      <a:pt x="38" y="105"/>
                    </a:cubicBezTo>
                    <a:lnTo>
                      <a:pt x="777" y="1071"/>
                    </a:lnTo>
                    <a:cubicBezTo>
                      <a:pt x="790" y="1084"/>
                      <a:pt x="810" y="1090"/>
                      <a:pt x="829" y="1097"/>
                    </a:cubicBezTo>
                    <a:cubicBezTo>
                      <a:pt x="842" y="1097"/>
                      <a:pt x="862" y="1084"/>
                      <a:pt x="875" y="1071"/>
                    </a:cubicBezTo>
                    <a:lnTo>
                      <a:pt x="1698" y="105"/>
                    </a:lnTo>
                    <a:cubicBezTo>
                      <a:pt x="1718" y="79"/>
                      <a:pt x="1718" y="40"/>
                      <a:pt x="1692" y="14"/>
                    </a:cubicBezTo>
                    <a:cubicBezTo>
                      <a:pt x="1680" y="5"/>
                      <a:pt x="1667" y="0"/>
                      <a:pt x="1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27"/>
              <p:cNvSpPr/>
              <p:nvPr/>
            </p:nvSpPr>
            <p:spPr>
              <a:xfrm>
                <a:off x="5978900" y="1838125"/>
                <a:ext cx="29525" cy="21375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855" extrusionOk="0">
                    <a:moveTo>
                      <a:pt x="1104" y="1"/>
                    </a:moveTo>
                    <a:cubicBezTo>
                      <a:pt x="1092" y="1"/>
                      <a:pt x="1080" y="4"/>
                      <a:pt x="1071" y="12"/>
                    </a:cubicBezTo>
                    <a:lnTo>
                      <a:pt x="46" y="744"/>
                    </a:lnTo>
                    <a:cubicBezTo>
                      <a:pt x="1" y="777"/>
                      <a:pt x="20" y="855"/>
                      <a:pt x="85" y="855"/>
                    </a:cubicBezTo>
                    <a:cubicBezTo>
                      <a:pt x="98" y="855"/>
                      <a:pt x="111" y="855"/>
                      <a:pt x="117" y="842"/>
                    </a:cubicBezTo>
                    <a:lnTo>
                      <a:pt x="1142" y="115"/>
                    </a:lnTo>
                    <a:cubicBezTo>
                      <a:pt x="1175" y="96"/>
                      <a:pt x="1181" y="57"/>
                      <a:pt x="1162" y="31"/>
                    </a:cubicBezTo>
                    <a:cubicBezTo>
                      <a:pt x="1145" y="11"/>
                      <a:pt x="1124" y="1"/>
                      <a:pt x="1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27"/>
              <p:cNvSpPr/>
              <p:nvPr/>
            </p:nvSpPr>
            <p:spPr>
              <a:xfrm>
                <a:off x="5952600" y="1852550"/>
                <a:ext cx="29250" cy="41650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666" extrusionOk="0">
                    <a:moveTo>
                      <a:pt x="94" y="1"/>
                    </a:moveTo>
                    <a:cubicBezTo>
                      <a:pt x="47" y="1"/>
                      <a:pt x="1" y="53"/>
                      <a:pt x="41" y="102"/>
                    </a:cubicBezTo>
                    <a:lnTo>
                      <a:pt x="1040" y="1633"/>
                    </a:lnTo>
                    <a:cubicBezTo>
                      <a:pt x="1053" y="1652"/>
                      <a:pt x="1072" y="1665"/>
                      <a:pt x="1098" y="1665"/>
                    </a:cubicBezTo>
                    <a:cubicBezTo>
                      <a:pt x="1105" y="1665"/>
                      <a:pt x="1118" y="1659"/>
                      <a:pt x="1131" y="1652"/>
                    </a:cubicBezTo>
                    <a:cubicBezTo>
                      <a:pt x="1157" y="1633"/>
                      <a:pt x="1169" y="1594"/>
                      <a:pt x="1150" y="1568"/>
                    </a:cubicBezTo>
                    <a:lnTo>
                      <a:pt x="151" y="38"/>
                    </a:lnTo>
                    <a:cubicBezTo>
                      <a:pt x="137" y="11"/>
                      <a:pt x="116" y="1"/>
                      <a:pt x="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74" name="Google Shape;874;p27"/>
          <p:cNvSpPr/>
          <p:nvPr/>
        </p:nvSpPr>
        <p:spPr>
          <a:xfrm>
            <a:off x="7967140" y="746938"/>
            <a:ext cx="608696" cy="192465"/>
          </a:xfrm>
          <a:custGeom>
            <a:avLst/>
            <a:gdLst/>
            <a:ahLst/>
            <a:cxnLst/>
            <a:rect l="l" t="t" r="r" b="b"/>
            <a:pathLst>
              <a:path w="16354" h="5171" extrusionOk="0">
                <a:moveTo>
                  <a:pt x="6786" y="0"/>
                </a:moveTo>
                <a:cubicBezTo>
                  <a:pt x="6094" y="0"/>
                  <a:pt x="5407" y="222"/>
                  <a:pt x="4886" y="679"/>
                </a:cubicBezTo>
                <a:cubicBezTo>
                  <a:pt x="4028" y="1433"/>
                  <a:pt x="3751" y="2637"/>
                  <a:pt x="3523" y="3766"/>
                </a:cubicBezTo>
                <a:cubicBezTo>
                  <a:pt x="3154" y="3576"/>
                  <a:pt x="2755" y="3483"/>
                  <a:pt x="2357" y="3483"/>
                </a:cubicBezTo>
                <a:cubicBezTo>
                  <a:pt x="1798" y="3483"/>
                  <a:pt x="1243" y="3666"/>
                  <a:pt x="782" y="4022"/>
                </a:cubicBezTo>
                <a:cubicBezTo>
                  <a:pt x="416" y="4326"/>
                  <a:pt x="146" y="4721"/>
                  <a:pt x="0" y="5170"/>
                </a:cubicBezTo>
                <a:lnTo>
                  <a:pt x="16353" y="5170"/>
                </a:lnTo>
                <a:cubicBezTo>
                  <a:pt x="16187" y="4721"/>
                  <a:pt x="15883" y="4347"/>
                  <a:pt x="15481" y="4091"/>
                </a:cubicBezTo>
                <a:cubicBezTo>
                  <a:pt x="15139" y="3881"/>
                  <a:pt x="14752" y="3777"/>
                  <a:pt x="14364" y="3777"/>
                </a:cubicBezTo>
                <a:cubicBezTo>
                  <a:pt x="14047" y="3777"/>
                  <a:pt x="13729" y="3847"/>
                  <a:pt x="13433" y="3987"/>
                </a:cubicBezTo>
                <a:cubicBezTo>
                  <a:pt x="13370" y="3253"/>
                  <a:pt x="12900" y="2617"/>
                  <a:pt x="12208" y="2347"/>
                </a:cubicBezTo>
                <a:cubicBezTo>
                  <a:pt x="11991" y="2267"/>
                  <a:pt x="11766" y="2228"/>
                  <a:pt x="11542" y="2228"/>
                </a:cubicBezTo>
                <a:cubicBezTo>
                  <a:pt x="11051" y="2228"/>
                  <a:pt x="10567" y="2415"/>
                  <a:pt x="10201" y="2762"/>
                </a:cubicBezTo>
                <a:cubicBezTo>
                  <a:pt x="9862" y="1689"/>
                  <a:pt x="9101" y="721"/>
                  <a:pt x="8069" y="264"/>
                </a:cubicBezTo>
                <a:cubicBezTo>
                  <a:pt x="7667" y="89"/>
                  <a:pt x="7225" y="0"/>
                  <a:pt x="678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27"/>
          <p:cNvSpPr/>
          <p:nvPr/>
        </p:nvSpPr>
        <p:spPr>
          <a:xfrm>
            <a:off x="5773488" y="630000"/>
            <a:ext cx="3432781" cy="3546998"/>
          </a:xfrm>
          <a:custGeom>
            <a:avLst/>
            <a:gdLst/>
            <a:ahLst/>
            <a:cxnLst/>
            <a:rect l="l" t="t" r="r" b="b"/>
            <a:pathLst>
              <a:path w="39973" h="41303" fill="none" extrusionOk="0">
                <a:moveTo>
                  <a:pt x="35524" y="1"/>
                </a:moveTo>
                <a:cubicBezTo>
                  <a:pt x="39817" y="786"/>
                  <a:pt x="39972" y="6194"/>
                  <a:pt x="38163" y="9255"/>
                </a:cubicBezTo>
                <a:cubicBezTo>
                  <a:pt x="36788" y="11583"/>
                  <a:pt x="34460" y="13204"/>
                  <a:pt x="32015" y="14371"/>
                </a:cubicBezTo>
                <a:cubicBezTo>
                  <a:pt x="27171" y="16673"/>
                  <a:pt x="21750" y="17400"/>
                  <a:pt x="16549" y="18722"/>
                </a:cubicBezTo>
                <a:cubicBezTo>
                  <a:pt x="11348" y="20045"/>
                  <a:pt x="6037" y="22179"/>
                  <a:pt x="2776" y="26446"/>
                </a:cubicBezTo>
                <a:cubicBezTo>
                  <a:pt x="1051" y="28696"/>
                  <a:pt x="0" y="31582"/>
                  <a:pt x="428" y="34390"/>
                </a:cubicBezTo>
                <a:cubicBezTo>
                  <a:pt x="1206" y="39500"/>
                  <a:pt x="6219" y="40907"/>
                  <a:pt x="10668" y="41303"/>
                </a:cubicBezTo>
              </a:path>
            </a:pathLst>
          </a:custGeom>
          <a:noFill/>
          <a:ln w="9525" cap="rnd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27"/>
          <p:cNvSpPr/>
          <p:nvPr/>
        </p:nvSpPr>
        <p:spPr>
          <a:xfrm>
            <a:off x="8697550" y="272411"/>
            <a:ext cx="237451" cy="349058"/>
          </a:xfrm>
          <a:custGeom>
            <a:avLst/>
            <a:gdLst/>
            <a:ahLst/>
            <a:cxnLst/>
            <a:rect l="l" t="t" r="r" b="b"/>
            <a:pathLst>
              <a:path w="3736" h="5492" extrusionOk="0">
                <a:moveTo>
                  <a:pt x="1872" y="802"/>
                </a:moveTo>
                <a:cubicBezTo>
                  <a:pt x="2388" y="802"/>
                  <a:pt x="2882" y="1202"/>
                  <a:pt x="2886" y="1807"/>
                </a:cubicBezTo>
                <a:cubicBezTo>
                  <a:pt x="2880" y="2361"/>
                  <a:pt x="2419" y="2812"/>
                  <a:pt x="1867" y="2812"/>
                </a:cubicBezTo>
                <a:cubicBezTo>
                  <a:pt x="1863" y="2812"/>
                  <a:pt x="1859" y="2812"/>
                  <a:pt x="1855" y="2812"/>
                </a:cubicBezTo>
                <a:cubicBezTo>
                  <a:pt x="966" y="2786"/>
                  <a:pt x="545" y="1710"/>
                  <a:pt x="1180" y="1087"/>
                </a:cubicBezTo>
                <a:cubicBezTo>
                  <a:pt x="1384" y="890"/>
                  <a:pt x="1630" y="802"/>
                  <a:pt x="1872" y="802"/>
                </a:cubicBezTo>
                <a:close/>
                <a:moveTo>
                  <a:pt x="1855" y="1"/>
                </a:moveTo>
                <a:cubicBezTo>
                  <a:pt x="831" y="1"/>
                  <a:pt x="0" y="813"/>
                  <a:pt x="0" y="1807"/>
                </a:cubicBezTo>
                <a:cubicBezTo>
                  <a:pt x="0" y="2092"/>
                  <a:pt x="65" y="2365"/>
                  <a:pt x="195" y="2617"/>
                </a:cubicBezTo>
                <a:lnTo>
                  <a:pt x="208" y="2637"/>
                </a:lnTo>
                <a:cubicBezTo>
                  <a:pt x="214" y="2656"/>
                  <a:pt x="227" y="2682"/>
                  <a:pt x="240" y="2702"/>
                </a:cubicBezTo>
                <a:lnTo>
                  <a:pt x="1758" y="5438"/>
                </a:lnTo>
                <a:cubicBezTo>
                  <a:pt x="1780" y="5474"/>
                  <a:pt x="1818" y="5492"/>
                  <a:pt x="1854" y="5492"/>
                </a:cubicBezTo>
                <a:cubicBezTo>
                  <a:pt x="1891" y="5492"/>
                  <a:pt x="1926" y="5474"/>
                  <a:pt x="1946" y="5438"/>
                </a:cubicBezTo>
                <a:lnTo>
                  <a:pt x="3366" y="2851"/>
                </a:lnTo>
                <a:cubicBezTo>
                  <a:pt x="3619" y="2507"/>
                  <a:pt x="3735" y="2086"/>
                  <a:pt x="3703" y="1664"/>
                </a:cubicBezTo>
                <a:cubicBezTo>
                  <a:pt x="3632" y="776"/>
                  <a:pt x="2886" y="62"/>
                  <a:pt x="1972" y="4"/>
                </a:cubicBezTo>
                <a:cubicBezTo>
                  <a:pt x="1932" y="2"/>
                  <a:pt x="1893" y="1"/>
                  <a:pt x="18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"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28"/>
          <p:cNvSpPr/>
          <p:nvPr/>
        </p:nvSpPr>
        <p:spPr>
          <a:xfrm>
            <a:off x="7740296" y="1426"/>
            <a:ext cx="2167933" cy="2003436"/>
          </a:xfrm>
          <a:custGeom>
            <a:avLst/>
            <a:gdLst/>
            <a:ahLst/>
            <a:cxnLst/>
            <a:rect l="l" t="t" r="r" b="b"/>
            <a:pathLst>
              <a:path w="37736" h="41033" extrusionOk="0">
                <a:moveTo>
                  <a:pt x="13995" y="0"/>
                </a:moveTo>
                <a:cubicBezTo>
                  <a:pt x="13761" y="52"/>
                  <a:pt x="13534" y="123"/>
                  <a:pt x="13314" y="214"/>
                </a:cubicBezTo>
                <a:cubicBezTo>
                  <a:pt x="12847" y="409"/>
                  <a:pt x="12438" y="726"/>
                  <a:pt x="12049" y="1044"/>
                </a:cubicBezTo>
                <a:cubicBezTo>
                  <a:pt x="10532" y="2270"/>
                  <a:pt x="9131" y="3657"/>
                  <a:pt x="7977" y="5214"/>
                </a:cubicBezTo>
                <a:cubicBezTo>
                  <a:pt x="7419" y="5953"/>
                  <a:pt x="6926" y="6731"/>
                  <a:pt x="6498" y="7548"/>
                </a:cubicBezTo>
                <a:cubicBezTo>
                  <a:pt x="5175" y="10084"/>
                  <a:pt x="4553" y="13021"/>
                  <a:pt x="5065" y="15829"/>
                </a:cubicBezTo>
                <a:cubicBezTo>
                  <a:pt x="5337" y="17340"/>
                  <a:pt x="5934" y="18825"/>
                  <a:pt x="5811" y="20356"/>
                </a:cubicBezTo>
                <a:cubicBezTo>
                  <a:pt x="5551" y="23423"/>
                  <a:pt x="2568" y="25511"/>
                  <a:pt x="1187" y="28280"/>
                </a:cubicBezTo>
                <a:cubicBezTo>
                  <a:pt x="1135" y="28397"/>
                  <a:pt x="1083" y="28514"/>
                  <a:pt x="1025" y="28637"/>
                </a:cubicBezTo>
                <a:cubicBezTo>
                  <a:pt x="0" y="30978"/>
                  <a:pt x="344" y="33753"/>
                  <a:pt x="1641" y="35978"/>
                </a:cubicBezTo>
                <a:cubicBezTo>
                  <a:pt x="1926" y="36471"/>
                  <a:pt x="2264" y="36937"/>
                  <a:pt x="2646" y="37365"/>
                </a:cubicBezTo>
                <a:cubicBezTo>
                  <a:pt x="4734" y="39726"/>
                  <a:pt x="7951" y="40958"/>
                  <a:pt x="11128" y="41029"/>
                </a:cubicBezTo>
                <a:cubicBezTo>
                  <a:pt x="11221" y="41032"/>
                  <a:pt x="11314" y="41033"/>
                  <a:pt x="11406" y="41033"/>
                </a:cubicBezTo>
                <a:cubicBezTo>
                  <a:pt x="17718" y="41033"/>
                  <a:pt x="22858" y="36045"/>
                  <a:pt x="29036" y="36045"/>
                </a:cubicBezTo>
                <a:cubicBezTo>
                  <a:pt x="29794" y="36045"/>
                  <a:pt x="30568" y="36120"/>
                  <a:pt x="31361" y="36289"/>
                </a:cubicBezTo>
                <a:cubicBezTo>
                  <a:pt x="33306" y="36704"/>
                  <a:pt x="35180" y="37411"/>
                  <a:pt x="37106" y="37904"/>
                </a:cubicBezTo>
                <a:cubicBezTo>
                  <a:pt x="37314" y="37969"/>
                  <a:pt x="37521" y="38001"/>
                  <a:pt x="37735" y="38007"/>
                </a:cubicBezTo>
                <a:lnTo>
                  <a:pt x="377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28"/>
          <p:cNvSpPr/>
          <p:nvPr/>
        </p:nvSpPr>
        <p:spPr>
          <a:xfrm>
            <a:off x="-915850" y="-32625"/>
            <a:ext cx="3426326" cy="1837744"/>
          </a:xfrm>
          <a:custGeom>
            <a:avLst/>
            <a:gdLst/>
            <a:ahLst/>
            <a:cxnLst/>
            <a:rect l="l" t="t" r="r" b="b"/>
            <a:pathLst>
              <a:path w="24352" h="15368" extrusionOk="0">
                <a:moveTo>
                  <a:pt x="24351" y="0"/>
                </a:moveTo>
                <a:cubicBezTo>
                  <a:pt x="23654" y="25"/>
                  <a:pt x="22954" y="34"/>
                  <a:pt x="22253" y="34"/>
                </a:cubicBezTo>
                <a:cubicBezTo>
                  <a:pt x="20980" y="34"/>
                  <a:pt x="19702" y="7"/>
                  <a:pt x="18430" y="7"/>
                </a:cubicBezTo>
                <a:lnTo>
                  <a:pt x="2056" y="7"/>
                </a:lnTo>
                <a:cubicBezTo>
                  <a:pt x="1" y="3197"/>
                  <a:pt x="986" y="7574"/>
                  <a:pt x="3061" y="10512"/>
                </a:cubicBezTo>
                <a:cubicBezTo>
                  <a:pt x="4603" y="12710"/>
                  <a:pt x="7955" y="15367"/>
                  <a:pt x="10990" y="15367"/>
                </a:cubicBezTo>
                <a:cubicBezTo>
                  <a:pt x="11491" y="15367"/>
                  <a:pt x="11984" y="15295"/>
                  <a:pt x="12458" y="15136"/>
                </a:cubicBezTo>
                <a:cubicBezTo>
                  <a:pt x="15798" y="14014"/>
                  <a:pt x="15901" y="9507"/>
                  <a:pt x="17082" y="6783"/>
                </a:cubicBezTo>
                <a:cubicBezTo>
                  <a:pt x="18541" y="3418"/>
                  <a:pt x="21926" y="2445"/>
                  <a:pt x="24345" y="13"/>
                </a:cubicBezTo>
                <a:lnTo>
                  <a:pt x="2435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28"/>
          <p:cNvSpPr/>
          <p:nvPr/>
        </p:nvSpPr>
        <p:spPr>
          <a:xfrm flipH="1">
            <a:off x="-10237" y="3943226"/>
            <a:ext cx="3971821" cy="1200275"/>
          </a:xfrm>
          <a:custGeom>
            <a:avLst/>
            <a:gdLst/>
            <a:ahLst/>
            <a:cxnLst/>
            <a:rect l="l" t="t" r="r" b="b"/>
            <a:pathLst>
              <a:path w="20668" h="7349" extrusionOk="0">
                <a:moveTo>
                  <a:pt x="14637" y="0"/>
                </a:moveTo>
                <a:cubicBezTo>
                  <a:pt x="14016" y="0"/>
                  <a:pt x="13403" y="89"/>
                  <a:pt x="12814" y="306"/>
                </a:cubicBezTo>
                <a:cubicBezTo>
                  <a:pt x="12218" y="520"/>
                  <a:pt x="11686" y="863"/>
                  <a:pt x="11161" y="1220"/>
                </a:cubicBezTo>
                <a:cubicBezTo>
                  <a:pt x="10610" y="1603"/>
                  <a:pt x="10071" y="2005"/>
                  <a:pt x="9488" y="2329"/>
                </a:cubicBezTo>
                <a:cubicBezTo>
                  <a:pt x="8080" y="3107"/>
                  <a:pt x="6459" y="3367"/>
                  <a:pt x="4909" y="3769"/>
                </a:cubicBezTo>
                <a:cubicBezTo>
                  <a:pt x="3360" y="4177"/>
                  <a:pt x="1764" y="4780"/>
                  <a:pt x="746" y="6019"/>
                </a:cubicBezTo>
                <a:cubicBezTo>
                  <a:pt x="422" y="6414"/>
                  <a:pt x="176" y="6868"/>
                  <a:pt x="0" y="7348"/>
                </a:cubicBezTo>
                <a:lnTo>
                  <a:pt x="20667" y="7348"/>
                </a:lnTo>
                <a:lnTo>
                  <a:pt x="20667" y="1907"/>
                </a:lnTo>
                <a:cubicBezTo>
                  <a:pt x="20648" y="1894"/>
                  <a:pt x="20635" y="1888"/>
                  <a:pt x="20616" y="1875"/>
                </a:cubicBezTo>
                <a:cubicBezTo>
                  <a:pt x="19721" y="1252"/>
                  <a:pt x="18677" y="844"/>
                  <a:pt x="17626" y="520"/>
                </a:cubicBezTo>
                <a:lnTo>
                  <a:pt x="17438" y="468"/>
                </a:lnTo>
                <a:cubicBezTo>
                  <a:pt x="16529" y="202"/>
                  <a:pt x="15575" y="0"/>
                  <a:pt x="1463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28"/>
          <p:cNvSpPr/>
          <p:nvPr/>
        </p:nvSpPr>
        <p:spPr>
          <a:xfrm flipH="1">
            <a:off x="6965796" y="3344728"/>
            <a:ext cx="2167958" cy="1798724"/>
          </a:xfrm>
          <a:custGeom>
            <a:avLst/>
            <a:gdLst/>
            <a:ahLst/>
            <a:cxnLst/>
            <a:rect l="l" t="t" r="r" b="b"/>
            <a:pathLst>
              <a:path w="32412" h="31644" extrusionOk="0">
                <a:moveTo>
                  <a:pt x="7951" y="1"/>
                </a:moveTo>
                <a:cubicBezTo>
                  <a:pt x="5440" y="1"/>
                  <a:pt x="2934" y="490"/>
                  <a:pt x="577" y="1463"/>
                </a:cubicBezTo>
                <a:cubicBezTo>
                  <a:pt x="383" y="1541"/>
                  <a:pt x="188" y="1625"/>
                  <a:pt x="0" y="1716"/>
                </a:cubicBezTo>
                <a:lnTo>
                  <a:pt x="0" y="31643"/>
                </a:lnTo>
                <a:lnTo>
                  <a:pt x="32242" y="31643"/>
                </a:lnTo>
                <a:cubicBezTo>
                  <a:pt x="32411" y="30450"/>
                  <a:pt x="32392" y="29237"/>
                  <a:pt x="32178" y="28051"/>
                </a:cubicBezTo>
                <a:cubicBezTo>
                  <a:pt x="31866" y="26326"/>
                  <a:pt x="31166" y="24614"/>
                  <a:pt x="29882" y="23414"/>
                </a:cubicBezTo>
                <a:cubicBezTo>
                  <a:pt x="28773" y="22363"/>
                  <a:pt x="27314" y="21780"/>
                  <a:pt x="26049" y="20924"/>
                </a:cubicBezTo>
                <a:cubicBezTo>
                  <a:pt x="23909" y="19445"/>
                  <a:pt x="22405" y="17215"/>
                  <a:pt x="21841" y="14679"/>
                </a:cubicBezTo>
                <a:cubicBezTo>
                  <a:pt x="21257" y="12001"/>
                  <a:pt x="21757" y="9115"/>
                  <a:pt x="20745" y="6573"/>
                </a:cubicBezTo>
                <a:cubicBezTo>
                  <a:pt x="19604" y="3694"/>
                  <a:pt x="16724" y="1839"/>
                  <a:pt x="13774" y="899"/>
                </a:cubicBezTo>
                <a:cubicBezTo>
                  <a:pt x="11875" y="299"/>
                  <a:pt x="9911" y="1"/>
                  <a:pt x="795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28"/>
          <p:cNvSpPr/>
          <p:nvPr/>
        </p:nvSpPr>
        <p:spPr>
          <a:xfrm flipH="1">
            <a:off x="8830662" y="228356"/>
            <a:ext cx="575719" cy="181931"/>
          </a:xfrm>
          <a:custGeom>
            <a:avLst/>
            <a:gdLst/>
            <a:ahLst/>
            <a:cxnLst/>
            <a:rect l="l" t="t" r="r" b="b"/>
            <a:pathLst>
              <a:path w="15468" h="4888" extrusionOk="0">
                <a:moveTo>
                  <a:pt x="6429" y="1"/>
                </a:moveTo>
                <a:cubicBezTo>
                  <a:pt x="5774" y="1"/>
                  <a:pt x="5123" y="213"/>
                  <a:pt x="4630" y="645"/>
                </a:cubicBezTo>
                <a:cubicBezTo>
                  <a:pt x="3814" y="1358"/>
                  <a:pt x="3558" y="2500"/>
                  <a:pt x="3343" y="3559"/>
                </a:cubicBezTo>
                <a:cubicBezTo>
                  <a:pt x="2992" y="3381"/>
                  <a:pt x="2612" y="3293"/>
                  <a:pt x="2235" y="3293"/>
                </a:cubicBezTo>
                <a:cubicBezTo>
                  <a:pt x="1705" y="3293"/>
                  <a:pt x="1181" y="3466"/>
                  <a:pt x="748" y="3801"/>
                </a:cubicBezTo>
                <a:cubicBezTo>
                  <a:pt x="402" y="4085"/>
                  <a:pt x="139" y="4466"/>
                  <a:pt x="1" y="4888"/>
                </a:cubicBezTo>
                <a:lnTo>
                  <a:pt x="15468" y="4888"/>
                </a:lnTo>
                <a:cubicBezTo>
                  <a:pt x="15316" y="4466"/>
                  <a:pt x="15032" y="4113"/>
                  <a:pt x="14651" y="3870"/>
                </a:cubicBezTo>
                <a:cubicBezTo>
                  <a:pt x="14328" y="3672"/>
                  <a:pt x="13962" y="3573"/>
                  <a:pt x="13595" y="3573"/>
                </a:cubicBezTo>
                <a:cubicBezTo>
                  <a:pt x="13295" y="3573"/>
                  <a:pt x="12994" y="3640"/>
                  <a:pt x="12713" y="3773"/>
                </a:cubicBezTo>
                <a:cubicBezTo>
                  <a:pt x="12658" y="3081"/>
                  <a:pt x="12208" y="2472"/>
                  <a:pt x="11558" y="2216"/>
                </a:cubicBezTo>
                <a:cubicBezTo>
                  <a:pt x="11353" y="2141"/>
                  <a:pt x="11141" y="2105"/>
                  <a:pt x="10930" y="2105"/>
                </a:cubicBezTo>
                <a:cubicBezTo>
                  <a:pt x="10463" y="2105"/>
                  <a:pt x="10003" y="2284"/>
                  <a:pt x="9655" y="2618"/>
                </a:cubicBezTo>
                <a:cubicBezTo>
                  <a:pt x="9329" y="1600"/>
                  <a:pt x="8617" y="687"/>
                  <a:pt x="7634" y="251"/>
                </a:cubicBezTo>
                <a:cubicBezTo>
                  <a:pt x="7257" y="85"/>
                  <a:pt x="6842" y="1"/>
                  <a:pt x="64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28"/>
          <p:cNvSpPr/>
          <p:nvPr/>
        </p:nvSpPr>
        <p:spPr>
          <a:xfrm flipH="1">
            <a:off x="1229279" y="4698312"/>
            <a:ext cx="643199" cy="203333"/>
          </a:xfrm>
          <a:custGeom>
            <a:avLst/>
            <a:gdLst/>
            <a:ahLst/>
            <a:cxnLst/>
            <a:rect l="l" t="t" r="r" b="b"/>
            <a:pathLst>
              <a:path w="17281" h="5463" extrusionOk="0">
                <a:moveTo>
                  <a:pt x="7163" y="1"/>
                </a:moveTo>
                <a:cubicBezTo>
                  <a:pt x="6435" y="1"/>
                  <a:pt x="5714" y="235"/>
                  <a:pt x="5170" y="715"/>
                </a:cubicBezTo>
                <a:cubicBezTo>
                  <a:pt x="4257" y="1518"/>
                  <a:pt x="3966" y="2792"/>
                  <a:pt x="3724" y="3982"/>
                </a:cubicBezTo>
                <a:cubicBezTo>
                  <a:pt x="3333" y="3779"/>
                  <a:pt x="2909" y="3680"/>
                  <a:pt x="2487" y="3680"/>
                </a:cubicBezTo>
                <a:cubicBezTo>
                  <a:pt x="1899" y="3680"/>
                  <a:pt x="1314" y="3873"/>
                  <a:pt x="831" y="4252"/>
                </a:cubicBezTo>
                <a:cubicBezTo>
                  <a:pt x="444" y="4570"/>
                  <a:pt x="153" y="4985"/>
                  <a:pt x="1" y="5463"/>
                </a:cubicBezTo>
                <a:lnTo>
                  <a:pt x="17281" y="5463"/>
                </a:lnTo>
                <a:cubicBezTo>
                  <a:pt x="17101" y="4992"/>
                  <a:pt x="16783" y="4598"/>
                  <a:pt x="16360" y="4328"/>
                </a:cubicBezTo>
                <a:cubicBezTo>
                  <a:pt x="15999" y="4107"/>
                  <a:pt x="15589" y="3997"/>
                  <a:pt x="15178" y="3997"/>
                </a:cubicBezTo>
                <a:cubicBezTo>
                  <a:pt x="14842" y="3997"/>
                  <a:pt x="14506" y="4071"/>
                  <a:pt x="14194" y="4217"/>
                </a:cubicBezTo>
                <a:cubicBezTo>
                  <a:pt x="14132" y="3442"/>
                  <a:pt x="13627" y="2771"/>
                  <a:pt x="12900" y="2480"/>
                </a:cubicBezTo>
                <a:cubicBezTo>
                  <a:pt x="12671" y="2396"/>
                  <a:pt x="12432" y="2355"/>
                  <a:pt x="12196" y="2355"/>
                </a:cubicBezTo>
                <a:cubicBezTo>
                  <a:pt x="11677" y="2355"/>
                  <a:pt x="11168" y="2552"/>
                  <a:pt x="10783" y="2923"/>
                </a:cubicBezTo>
                <a:cubicBezTo>
                  <a:pt x="10423" y="1788"/>
                  <a:pt x="9613" y="771"/>
                  <a:pt x="8527" y="286"/>
                </a:cubicBezTo>
                <a:cubicBezTo>
                  <a:pt x="8099" y="97"/>
                  <a:pt x="7630" y="1"/>
                  <a:pt x="716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28"/>
          <p:cNvSpPr/>
          <p:nvPr/>
        </p:nvSpPr>
        <p:spPr>
          <a:xfrm flipH="1">
            <a:off x="134107" y="328663"/>
            <a:ext cx="608696" cy="192465"/>
          </a:xfrm>
          <a:custGeom>
            <a:avLst/>
            <a:gdLst/>
            <a:ahLst/>
            <a:cxnLst/>
            <a:rect l="l" t="t" r="r" b="b"/>
            <a:pathLst>
              <a:path w="16354" h="5171" extrusionOk="0">
                <a:moveTo>
                  <a:pt x="6786" y="0"/>
                </a:moveTo>
                <a:cubicBezTo>
                  <a:pt x="6094" y="0"/>
                  <a:pt x="5407" y="222"/>
                  <a:pt x="4886" y="679"/>
                </a:cubicBezTo>
                <a:cubicBezTo>
                  <a:pt x="4028" y="1433"/>
                  <a:pt x="3751" y="2637"/>
                  <a:pt x="3523" y="3766"/>
                </a:cubicBezTo>
                <a:cubicBezTo>
                  <a:pt x="3154" y="3576"/>
                  <a:pt x="2755" y="3483"/>
                  <a:pt x="2357" y="3483"/>
                </a:cubicBezTo>
                <a:cubicBezTo>
                  <a:pt x="1798" y="3483"/>
                  <a:pt x="1243" y="3666"/>
                  <a:pt x="782" y="4022"/>
                </a:cubicBezTo>
                <a:cubicBezTo>
                  <a:pt x="416" y="4326"/>
                  <a:pt x="146" y="4721"/>
                  <a:pt x="0" y="5170"/>
                </a:cubicBezTo>
                <a:lnTo>
                  <a:pt x="16353" y="5170"/>
                </a:lnTo>
                <a:cubicBezTo>
                  <a:pt x="16187" y="4721"/>
                  <a:pt x="15883" y="4347"/>
                  <a:pt x="15481" y="4091"/>
                </a:cubicBezTo>
                <a:cubicBezTo>
                  <a:pt x="15139" y="3881"/>
                  <a:pt x="14752" y="3777"/>
                  <a:pt x="14364" y="3777"/>
                </a:cubicBezTo>
                <a:cubicBezTo>
                  <a:pt x="14047" y="3777"/>
                  <a:pt x="13729" y="3847"/>
                  <a:pt x="13433" y="3987"/>
                </a:cubicBezTo>
                <a:cubicBezTo>
                  <a:pt x="13370" y="3253"/>
                  <a:pt x="12900" y="2617"/>
                  <a:pt x="12208" y="2347"/>
                </a:cubicBezTo>
                <a:cubicBezTo>
                  <a:pt x="11991" y="2267"/>
                  <a:pt x="11766" y="2228"/>
                  <a:pt x="11542" y="2228"/>
                </a:cubicBezTo>
                <a:cubicBezTo>
                  <a:pt x="11051" y="2228"/>
                  <a:pt x="10567" y="2415"/>
                  <a:pt x="10201" y="2762"/>
                </a:cubicBezTo>
                <a:cubicBezTo>
                  <a:pt x="9862" y="1689"/>
                  <a:pt x="9101" y="721"/>
                  <a:pt x="8069" y="264"/>
                </a:cubicBezTo>
                <a:cubicBezTo>
                  <a:pt x="7667" y="89"/>
                  <a:pt x="7225" y="0"/>
                  <a:pt x="678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28"/>
          <p:cNvSpPr/>
          <p:nvPr/>
        </p:nvSpPr>
        <p:spPr>
          <a:xfrm flipH="1">
            <a:off x="7883495" y="4579244"/>
            <a:ext cx="643198" cy="256823"/>
          </a:xfrm>
          <a:custGeom>
            <a:avLst/>
            <a:gdLst/>
            <a:ahLst/>
            <a:cxnLst/>
            <a:rect l="l" t="t" r="r" b="b"/>
            <a:pathLst>
              <a:path w="20665" h="8252" extrusionOk="0">
                <a:moveTo>
                  <a:pt x="9551" y="0"/>
                </a:moveTo>
                <a:cubicBezTo>
                  <a:pt x="8264" y="0"/>
                  <a:pt x="7120" y="1002"/>
                  <a:pt x="6568" y="2175"/>
                </a:cubicBezTo>
                <a:cubicBezTo>
                  <a:pt x="6000" y="3386"/>
                  <a:pt x="5931" y="4757"/>
                  <a:pt x="5869" y="6085"/>
                </a:cubicBezTo>
                <a:cubicBezTo>
                  <a:pt x="5221" y="5681"/>
                  <a:pt x="4484" y="5479"/>
                  <a:pt x="3746" y="5479"/>
                </a:cubicBezTo>
                <a:cubicBezTo>
                  <a:pt x="3018" y="5479"/>
                  <a:pt x="2290" y="5676"/>
                  <a:pt x="1647" y="6071"/>
                </a:cubicBezTo>
                <a:cubicBezTo>
                  <a:pt x="858" y="6584"/>
                  <a:pt x="277" y="7352"/>
                  <a:pt x="0" y="8251"/>
                </a:cubicBezTo>
                <a:lnTo>
                  <a:pt x="20478" y="8251"/>
                </a:lnTo>
                <a:cubicBezTo>
                  <a:pt x="20540" y="8231"/>
                  <a:pt x="20602" y="8217"/>
                  <a:pt x="20664" y="8203"/>
                </a:cubicBezTo>
                <a:cubicBezTo>
                  <a:pt x="20595" y="7497"/>
                  <a:pt x="20138" y="6895"/>
                  <a:pt x="19488" y="6625"/>
                </a:cubicBezTo>
                <a:cubicBezTo>
                  <a:pt x="19271" y="6546"/>
                  <a:pt x="19046" y="6508"/>
                  <a:pt x="18823" y="6508"/>
                </a:cubicBezTo>
                <a:cubicBezTo>
                  <a:pt x="18360" y="6508"/>
                  <a:pt x="17905" y="6672"/>
                  <a:pt x="17550" y="6985"/>
                </a:cubicBezTo>
                <a:cubicBezTo>
                  <a:pt x="17730" y="5968"/>
                  <a:pt x="17156" y="4860"/>
                  <a:pt x="16222" y="4424"/>
                </a:cubicBezTo>
                <a:cubicBezTo>
                  <a:pt x="15918" y="4284"/>
                  <a:pt x="15586" y="4217"/>
                  <a:pt x="15254" y="4217"/>
                </a:cubicBezTo>
                <a:cubicBezTo>
                  <a:pt x="14555" y="4217"/>
                  <a:pt x="13853" y="4513"/>
                  <a:pt x="13398" y="5047"/>
                </a:cubicBezTo>
                <a:cubicBezTo>
                  <a:pt x="13170" y="3940"/>
                  <a:pt x="12934" y="2798"/>
                  <a:pt x="12360" y="1829"/>
                </a:cubicBezTo>
                <a:cubicBezTo>
                  <a:pt x="11779" y="853"/>
                  <a:pt x="10789" y="44"/>
                  <a:pt x="9654" y="2"/>
                </a:cubicBezTo>
                <a:cubicBezTo>
                  <a:pt x="9620" y="1"/>
                  <a:pt x="9585" y="0"/>
                  <a:pt x="95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6" name="Google Shape;886;p28"/>
          <p:cNvGrpSpPr/>
          <p:nvPr/>
        </p:nvGrpSpPr>
        <p:grpSpPr>
          <a:xfrm flipH="1">
            <a:off x="8413744" y="556851"/>
            <a:ext cx="575692" cy="776300"/>
            <a:chOff x="7364875" y="1091625"/>
            <a:chExt cx="874380" cy="1179071"/>
          </a:xfrm>
        </p:grpSpPr>
        <p:sp>
          <p:nvSpPr>
            <p:cNvPr id="887" name="Google Shape;887;p28"/>
            <p:cNvSpPr/>
            <p:nvPr/>
          </p:nvSpPr>
          <p:spPr>
            <a:xfrm>
              <a:off x="7364875" y="1091625"/>
              <a:ext cx="874380" cy="874447"/>
            </a:xfrm>
            <a:custGeom>
              <a:avLst/>
              <a:gdLst/>
              <a:ahLst/>
              <a:cxnLst/>
              <a:rect l="l" t="t" r="r" b="b"/>
              <a:pathLst>
                <a:path w="13068" h="13069" extrusionOk="0">
                  <a:moveTo>
                    <a:pt x="4757" y="1"/>
                  </a:moveTo>
                  <a:cubicBezTo>
                    <a:pt x="4737" y="1"/>
                    <a:pt x="4716" y="1"/>
                    <a:pt x="4695" y="2"/>
                  </a:cubicBezTo>
                  <a:cubicBezTo>
                    <a:pt x="3794" y="28"/>
                    <a:pt x="2931" y="423"/>
                    <a:pt x="2238" y="994"/>
                  </a:cubicBezTo>
                  <a:cubicBezTo>
                    <a:pt x="1829" y="1325"/>
                    <a:pt x="1466" y="1720"/>
                    <a:pt x="1245" y="2200"/>
                  </a:cubicBezTo>
                  <a:cubicBezTo>
                    <a:pt x="1025" y="2673"/>
                    <a:pt x="954" y="3212"/>
                    <a:pt x="947" y="3737"/>
                  </a:cubicBezTo>
                  <a:cubicBezTo>
                    <a:pt x="947" y="4359"/>
                    <a:pt x="1031" y="4975"/>
                    <a:pt x="1200" y="5572"/>
                  </a:cubicBezTo>
                  <a:cubicBezTo>
                    <a:pt x="1362" y="6136"/>
                    <a:pt x="1609" y="6713"/>
                    <a:pt x="1479" y="7284"/>
                  </a:cubicBezTo>
                  <a:cubicBezTo>
                    <a:pt x="1369" y="7783"/>
                    <a:pt x="1005" y="8166"/>
                    <a:pt x="694" y="8581"/>
                  </a:cubicBezTo>
                  <a:cubicBezTo>
                    <a:pt x="571" y="8737"/>
                    <a:pt x="467" y="8899"/>
                    <a:pt x="376" y="9067"/>
                  </a:cubicBezTo>
                  <a:cubicBezTo>
                    <a:pt x="0" y="9846"/>
                    <a:pt x="124" y="10773"/>
                    <a:pt x="694" y="11428"/>
                  </a:cubicBezTo>
                  <a:cubicBezTo>
                    <a:pt x="1110" y="11861"/>
                    <a:pt x="1679" y="12097"/>
                    <a:pt x="2259" y="12097"/>
                  </a:cubicBezTo>
                  <a:cubicBezTo>
                    <a:pt x="2511" y="12097"/>
                    <a:pt x="2765" y="12052"/>
                    <a:pt x="3009" y="11960"/>
                  </a:cubicBezTo>
                  <a:cubicBezTo>
                    <a:pt x="3316" y="11837"/>
                    <a:pt x="3638" y="11638"/>
                    <a:pt x="3951" y="11638"/>
                  </a:cubicBezTo>
                  <a:cubicBezTo>
                    <a:pt x="4036" y="11638"/>
                    <a:pt x="4120" y="11653"/>
                    <a:pt x="4202" y="11687"/>
                  </a:cubicBezTo>
                  <a:cubicBezTo>
                    <a:pt x="4416" y="11778"/>
                    <a:pt x="4553" y="11992"/>
                    <a:pt x="4708" y="12167"/>
                  </a:cubicBezTo>
                  <a:cubicBezTo>
                    <a:pt x="5212" y="12743"/>
                    <a:pt x="5937" y="13069"/>
                    <a:pt x="6699" y="13069"/>
                  </a:cubicBezTo>
                  <a:cubicBezTo>
                    <a:pt x="6762" y="13069"/>
                    <a:pt x="6824" y="13066"/>
                    <a:pt x="6887" y="13062"/>
                  </a:cubicBezTo>
                  <a:cubicBezTo>
                    <a:pt x="7737" y="12984"/>
                    <a:pt x="8223" y="12206"/>
                    <a:pt x="8988" y="12109"/>
                  </a:cubicBezTo>
                  <a:cubicBezTo>
                    <a:pt x="9072" y="12099"/>
                    <a:pt x="9155" y="12095"/>
                    <a:pt x="9238" y="12095"/>
                  </a:cubicBezTo>
                  <a:cubicBezTo>
                    <a:pt x="9805" y="12095"/>
                    <a:pt x="10350" y="12293"/>
                    <a:pt x="10929" y="12293"/>
                  </a:cubicBezTo>
                  <a:cubicBezTo>
                    <a:pt x="11115" y="12293"/>
                    <a:pt x="11304" y="12273"/>
                    <a:pt x="11498" y="12219"/>
                  </a:cubicBezTo>
                  <a:cubicBezTo>
                    <a:pt x="12334" y="11986"/>
                    <a:pt x="13067" y="11175"/>
                    <a:pt x="12899" y="10332"/>
                  </a:cubicBezTo>
                  <a:cubicBezTo>
                    <a:pt x="12801" y="9813"/>
                    <a:pt x="12412" y="9418"/>
                    <a:pt x="12043" y="9022"/>
                  </a:cubicBezTo>
                  <a:cubicBezTo>
                    <a:pt x="11666" y="8626"/>
                    <a:pt x="11297" y="8211"/>
                    <a:pt x="11277" y="7680"/>
                  </a:cubicBezTo>
                  <a:cubicBezTo>
                    <a:pt x="11251" y="7044"/>
                    <a:pt x="11744" y="6493"/>
                    <a:pt x="11829" y="5864"/>
                  </a:cubicBezTo>
                  <a:cubicBezTo>
                    <a:pt x="11965" y="4839"/>
                    <a:pt x="10940" y="3957"/>
                    <a:pt x="9909" y="3860"/>
                  </a:cubicBezTo>
                  <a:cubicBezTo>
                    <a:pt x="9449" y="3815"/>
                    <a:pt x="8956" y="3880"/>
                    <a:pt x="8534" y="3685"/>
                  </a:cubicBezTo>
                  <a:cubicBezTo>
                    <a:pt x="7607" y="3270"/>
                    <a:pt x="7562" y="1986"/>
                    <a:pt x="7010" y="1136"/>
                  </a:cubicBezTo>
                  <a:cubicBezTo>
                    <a:pt x="6535" y="402"/>
                    <a:pt x="5633" y="1"/>
                    <a:pt x="47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8" name="Google Shape;888;p28"/>
            <p:cNvGrpSpPr/>
            <p:nvPr/>
          </p:nvGrpSpPr>
          <p:grpSpPr>
            <a:xfrm>
              <a:off x="7663423" y="1387060"/>
              <a:ext cx="222128" cy="883636"/>
              <a:chOff x="5952600" y="1765975"/>
              <a:chExt cx="55825" cy="222075"/>
            </a:xfrm>
          </p:grpSpPr>
          <p:sp>
            <p:nvSpPr>
              <p:cNvPr id="889" name="Google Shape;889;p28"/>
              <p:cNvSpPr/>
              <p:nvPr/>
            </p:nvSpPr>
            <p:spPr>
              <a:xfrm>
                <a:off x="5978425" y="1765975"/>
                <a:ext cx="3100" cy="222075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883" extrusionOk="0">
                    <a:moveTo>
                      <a:pt x="62" y="0"/>
                    </a:moveTo>
                    <a:cubicBezTo>
                      <a:pt x="31" y="0"/>
                      <a:pt x="0" y="22"/>
                      <a:pt x="0" y="64"/>
                    </a:cubicBezTo>
                    <a:lnTo>
                      <a:pt x="0" y="8818"/>
                    </a:lnTo>
                    <a:cubicBezTo>
                      <a:pt x="0" y="8851"/>
                      <a:pt x="26" y="8877"/>
                      <a:pt x="65" y="8883"/>
                    </a:cubicBezTo>
                    <a:cubicBezTo>
                      <a:pt x="98" y="8877"/>
                      <a:pt x="124" y="8851"/>
                      <a:pt x="124" y="8818"/>
                    </a:cubicBezTo>
                    <a:lnTo>
                      <a:pt x="124" y="64"/>
                    </a:lnTo>
                    <a:cubicBezTo>
                      <a:pt x="124" y="22"/>
                      <a:pt x="93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28"/>
              <p:cNvSpPr/>
              <p:nvPr/>
            </p:nvSpPr>
            <p:spPr>
              <a:xfrm>
                <a:off x="5959325" y="1782625"/>
                <a:ext cx="42950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1097" extrusionOk="0">
                    <a:moveTo>
                      <a:pt x="1652" y="0"/>
                    </a:moveTo>
                    <a:cubicBezTo>
                      <a:pt x="1634" y="0"/>
                      <a:pt x="1615" y="8"/>
                      <a:pt x="1601" y="27"/>
                    </a:cubicBezTo>
                    <a:lnTo>
                      <a:pt x="829" y="928"/>
                    </a:lnTo>
                    <a:lnTo>
                      <a:pt x="135" y="27"/>
                    </a:lnTo>
                    <a:cubicBezTo>
                      <a:pt x="121" y="9"/>
                      <a:pt x="103" y="1"/>
                      <a:pt x="86" y="1"/>
                    </a:cubicBezTo>
                    <a:cubicBezTo>
                      <a:pt x="41" y="1"/>
                      <a:pt x="0" y="53"/>
                      <a:pt x="38" y="105"/>
                    </a:cubicBezTo>
                    <a:lnTo>
                      <a:pt x="777" y="1071"/>
                    </a:lnTo>
                    <a:cubicBezTo>
                      <a:pt x="790" y="1084"/>
                      <a:pt x="810" y="1090"/>
                      <a:pt x="829" y="1097"/>
                    </a:cubicBezTo>
                    <a:cubicBezTo>
                      <a:pt x="842" y="1097"/>
                      <a:pt x="862" y="1084"/>
                      <a:pt x="875" y="1071"/>
                    </a:cubicBezTo>
                    <a:lnTo>
                      <a:pt x="1698" y="105"/>
                    </a:lnTo>
                    <a:cubicBezTo>
                      <a:pt x="1718" y="79"/>
                      <a:pt x="1718" y="40"/>
                      <a:pt x="1692" y="14"/>
                    </a:cubicBezTo>
                    <a:cubicBezTo>
                      <a:pt x="1680" y="5"/>
                      <a:pt x="1667" y="0"/>
                      <a:pt x="1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28"/>
              <p:cNvSpPr/>
              <p:nvPr/>
            </p:nvSpPr>
            <p:spPr>
              <a:xfrm>
                <a:off x="5978900" y="1838125"/>
                <a:ext cx="29525" cy="21375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855" extrusionOk="0">
                    <a:moveTo>
                      <a:pt x="1104" y="1"/>
                    </a:moveTo>
                    <a:cubicBezTo>
                      <a:pt x="1092" y="1"/>
                      <a:pt x="1080" y="4"/>
                      <a:pt x="1071" y="12"/>
                    </a:cubicBezTo>
                    <a:lnTo>
                      <a:pt x="46" y="744"/>
                    </a:lnTo>
                    <a:cubicBezTo>
                      <a:pt x="1" y="777"/>
                      <a:pt x="20" y="855"/>
                      <a:pt x="85" y="855"/>
                    </a:cubicBezTo>
                    <a:cubicBezTo>
                      <a:pt x="98" y="855"/>
                      <a:pt x="111" y="855"/>
                      <a:pt x="117" y="842"/>
                    </a:cubicBezTo>
                    <a:lnTo>
                      <a:pt x="1142" y="115"/>
                    </a:lnTo>
                    <a:cubicBezTo>
                      <a:pt x="1175" y="96"/>
                      <a:pt x="1181" y="57"/>
                      <a:pt x="1162" y="31"/>
                    </a:cubicBezTo>
                    <a:cubicBezTo>
                      <a:pt x="1145" y="11"/>
                      <a:pt x="1124" y="1"/>
                      <a:pt x="1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28"/>
              <p:cNvSpPr/>
              <p:nvPr/>
            </p:nvSpPr>
            <p:spPr>
              <a:xfrm>
                <a:off x="5952600" y="1852550"/>
                <a:ext cx="29250" cy="41650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666" extrusionOk="0">
                    <a:moveTo>
                      <a:pt x="94" y="1"/>
                    </a:moveTo>
                    <a:cubicBezTo>
                      <a:pt x="47" y="1"/>
                      <a:pt x="1" y="53"/>
                      <a:pt x="41" y="102"/>
                    </a:cubicBezTo>
                    <a:lnTo>
                      <a:pt x="1040" y="1633"/>
                    </a:lnTo>
                    <a:cubicBezTo>
                      <a:pt x="1053" y="1652"/>
                      <a:pt x="1072" y="1665"/>
                      <a:pt x="1098" y="1665"/>
                    </a:cubicBezTo>
                    <a:cubicBezTo>
                      <a:pt x="1105" y="1665"/>
                      <a:pt x="1118" y="1659"/>
                      <a:pt x="1131" y="1652"/>
                    </a:cubicBezTo>
                    <a:cubicBezTo>
                      <a:pt x="1157" y="1633"/>
                      <a:pt x="1169" y="1594"/>
                      <a:pt x="1150" y="1568"/>
                    </a:cubicBezTo>
                    <a:lnTo>
                      <a:pt x="151" y="38"/>
                    </a:lnTo>
                    <a:cubicBezTo>
                      <a:pt x="137" y="11"/>
                      <a:pt x="116" y="1"/>
                      <a:pt x="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93" name="Google Shape;893;p28"/>
          <p:cNvGrpSpPr/>
          <p:nvPr/>
        </p:nvGrpSpPr>
        <p:grpSpPr>
          <a:xfrm>
            <a:off x="603006" y="4125338"/>
            <a:ext cx="575692" cy="776300"/>
            <a:chOff x="7364875" y="1091625"/>
            <a:chExt cx="874380" cy="1179071"/>
          </a:xfrm>
        </p:grpSpPr>
        <p:sp>
          <p:nvSpPr>
            <p:cNvPr id="894" name="Google Shape;894;p28"/>
            <p:cNvSpPr/>
            <p:nvPr/>
          </p:nvSpPr>
          <p:spPr>
            <a:xfrm>
              <a:off x="7364875" y="1091625"/>
              <a:ext cx="874380" cy="874447"/>
            </a:xfrm>
            <a:custGeom>
              <a:avLst/>
              <a:gdLst/>
              <a:ahLst/>
              <a:cxnLst/>
              <a:rect l="l" t="t" r="r" b="b"/>
              <a:pathLst>
                <a:path w="13068" h="13069" extrusionOk="0">
                  <a:moveTo>
                    <a:pt x="4757" y="1"/>
                  </a:moveTo>
                  <a:cubicBezTo>
                    <a:pt x="4737" y="1"/>
                    <a:pt x="4716" y="1"/>
                    <a:pt x="4695" y="2"/>
                  </a:cubicBezTo>
                  <a:cubicBezTo>
                    <a:pt x="3794" y="28"/>
                    <a:pt x="2931" y="423"/>
                    <a:pt x="2238" y="994"/>
                  </a:cubicBezTo>
                  <a:cubicBezTo>
                    <a:pt x="1829" y="1325"/>
                    <a:pt x="1466" y="1720"/>
                    <a:pt x="1245" y="2200"/>
                  </a:cubicBezTo>
                  <a:cubicBezTo>
                    <a:pt x="1025" y="2673"/>
                    <a:pt x="954" y="3212"/>
                    <a:pt x="947" y="3737"/>
                  </a:cubicBezTo>
                  <a:cubicBezTo>
                    <a:pt x="947" y="4359"/>
                    <a:pt x="1031" y="4975"/>
                    <a:pt x="1200" y="5572"/>
                  </a:cubicBezTo>
                  <a:cubicBezTo>
                    <a:pt x="1362" y="6136"/>
                    <a:pt x="1609" y="6713"/>
                    <a:pt x="1479" y="7284"/>
                  </a:cubicBezTo>
                  <a:cubicBezTo>
                    <a:pt x="1369" y="7783"/>
                    <a:pt x="1005" y="8166"/>
                    <a:pt x="694" y="8581"/>
                  </a:cubicBezTo>
                  <a:cubicBezTo>
                    <a:pt x="571" y="8737"/>
                    <a:pt x="467" y="8899"/>
                    <a:pt x="376" y="9067"/>
                  </a:cubicBezTo>
                  <a:cubicBezTo>
                    <a:pt x="0" y="9846"/>
                    <a:pt x="124" y="10773"/>
                    <a:pt x="694" y="11428"/>
                  </a:cubicBezTo>
                  <a:cubicBezTo>
                    <a:pt x="1110" y="11861"/>
                    <a:pt x="1679" y="12097"/>
                    <a:pt x="2259" y="12097"/>
                  </a:cubicBezTo>
                  <a:cubicBezTo>
                    <a:pt x="2511" y="12097"/>
                    <a:pt x="2765" y="12052"/>
                    <a:pt x="3009" y="11960"/>
                  </a:cubicBezTo>
                  <a:cubicBezTo>
                    <a:pt x="3316" y="11837"/>
                    <a:pt x="3638" y="11638"/>
                    <a:pt x="3951" y="11638"/>
                  </a:cubicBezTo>
                  <a:cubicBezTo>
                    <a:pt x="4036" y="11638"/>
                    <a:pt x="4120" y="11653"/>
                    <a:pt x="4202" y="11687"/>
                  </a:cubicBezTo>
                  <a:cubicBezTo>
                    <a:pt x="4416" y="11778"/>
                    <a:pt x="4553" y="11992"/>
                    <a:pt x="4708" y="12167"/>
                  </a:cubicBezTo>
                  <a:cubicBezTo>
                    <a:pt x="5212" y="12743"/>
                    <a:pt x="5937" y="13069"/>
                    <a:pt x="6699" y="13069"/>
                  </a:cubicBezTo>
                  <a:cubicBezTo>
                    <a:pt x="6762" y="13069"/>
                    <a:pt x="6824" y="13066"/>
                    <a:pt x="6887" y="13062"/>
                  </a:cubicBezTo>
                  <a:cubicBezTo>
                    <a:pt x="7737" y="12984"/>
                    <a:pt x="8223" y="12206"/>
                    <a:pt x="8988" y="12109"/>
                  </a:cubicBezTo>
                  <a:cubicBezTo>
                    <a:pt x="9072" y="12099"/>
                    <a:pt x="9155" y="12095"/>
                    <a:pt x="9238" y="12095"/>
                  </a:cubicBezTo>
                  <a:cubicBezTo>
                    <a:pt x="9805" y="12095"/>
                    <a:pt x="10350" y="12293"/>
                    <a:pt x="10929" y="12293"/>
                  </a:cubicBezTo>
                  <a:cubicBezTo>
                    <a:pt x="11115" y="12293"/>
                    <a:pt x="11304" y="12273"/>
                    <a:pt x="11498" y="12219"/>
                  </a:cubicBezTo>
                  <a:cubicBezTo>
                    <a:pt x="12334" y="11986"/>
                    <a:pt x="13067" y="11175"/>
                    <a:pt x="12899" y="10332"/>
                  </a:cubicBezTo>
                  <a:cubicBezTo>
                    <a:pt x="12801" y="9813"/>
                    <a:pt x="12412" y="9418"/>
                    <a:pt x="12043" y="9022"/>
                  </a:cubicBezTo>
                  <a:cubicBezTo>
                    <a:pt x="11666" y="8626"/>
                    <a:pt x="11297" y="8211"/>
                    <a:pt x="11277" y="7680"/>
                  </a:cubicBezTo>
                  <a:cubicBezTo>
                    <a:pt x="11251" y="7044"/>
                    <a:pt x="11744" y="6493"/>
                    <a:pt x="11829" y="5864"/>
                  </a:cubicBezTo>
                  <a:cubicBezTo>
                    <a:pt x="11965" y="4839"/>
                    <a:pt x="10940" y="3957"/>
                    <a:pt x="9909" y="3860"/>
                  </a:cubicBezTo>
                  <a:cubicBezTo>
                    <a:pt x="9449" y="3815"/>
                    <a:pt x="8956" y="3880"/>
                    <a:pt x="8534" y="3685"/>
                  </a:cubicBezTo>
                  <a:cubicBezTo>
                    <a:pt x="7607" y="3270"/>
                    <a:pt x="7562" y="1986"/>
                    <a:pt x="7010" y="1136"/>
                  </a:cubicBezTo>
                  <a:cubicBezTo>
                    <a:pt x="6535" y="402"/>
                    <a:pt x="5633" y="1"/>
                    <a:pt x="47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5" name="Google Shape;895;p28"/>
            <p:cNvGrpSpPr/>
            <p:nvPr/>
          </p:nvGrpSpPr>
          <p:grpSpPr>
            <a:xfrm>
              <a:off x="7663423" y="1387060"/>
              <a:ext cx="222128" cy="883636"/>
              <a:chOff x="5952600" y="1765975"/>
              <a:chExt cx="55825" cy="222075"/>
            </a:xfrm>
          </p:grpSpPr>
          <p:sp>
            <p:nvSpPr>
              <p:cNvPr id="896" name="Google Shape;896;p28"/>
              <p:cNvSpPr/>
              <p:nvPr/>
            </p:nvSpPr>
            <p:spPr>
              <a:xfrm>
                <a:off x="5978425" y="1765975"/>
                <a:ext cx="3100" cy="222075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883" extrusionOk="0">
                    <a:moveTo>
                      <a:pt x="62" y="0"/>
                    </a:moveTo>
                    <a:cubicBezTo>
                      <a:pt x="31" y="0"/>
                      <a:pt x="0" y="22"/>
                      <a:pt x="0" y="64"/>
                    </a:cubicBezTo>
                    <a:lnTo>
                      <a:pt x="0" y="8818"/>
                    </a:lnTo>
                    <a:cubicBezTo>
                      <a:pt x="0" y="8851"/>
                      <a:pt x="26" y="8877"/>
                      <a:pt x="65" y="8883"/>
                    </a:cubicBezTo>
                    <a:cubicBezTo>
                      <a:pt x="98" y="8877"/>
                      <a:pt x="124" y="8851"/>
                      <a:pt x="124" y="8818"/>
                    </a:cubicBezTo>
                    <a:lnTo>
                      <a:pt x="124" y="64"/>
                    </a:lnTo>
                    <a:cubicBezTo>
                      <a:pt x="124" y="22"/>
                      <a:pt x="93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28"/>
              <p:cNvSpPr/>
              <p:nvPr/>
            </p:nvSpPr>
            <p:spPr>
              <a:xfrm>
                <a:off x="5959325" y="1782625"/>
                <a:ext cx="42950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1097" extrusionOk="0">
                    <a:moveTo>
                      <a:pt x="1652" y="0"/>
                    </a:moveTo>
                    <a:cubicBezTo>
                      <a:pt x="1634" y="0"/>
                      <a:pt x="1615" y="8"/>
                      <a:pt x="1601" y="27"/>
                    </a:cubicBezTo>
                    <a:lnTo>
                      <a:pt x="829" y="928"/>
                    </a:lnTo>
                    <a:lnTo>
                      <a:pt x="135" y="27"/>
                    </a:lnTo>
                    <a:cubicBezTo>
                      <a:pt x="121" y="9"/>
                      <a:pt x="103" y="1"/>
                      <a:pt x="86" y="1"/>
                    </a:cubicBezTo>
                    <a:cubicBezTo>
                      <a:pt x="41" y="1"/>
                      <a:pt x="0" y="53"/>
                      <a:pt x="38" y="105"/>
                    </a:cubicBezTo>
                    <a:lnTo>
                      <a:pt x="777" y="1071"/>
                    </a:lnTo>
                    <a:cubicBezTo>
                      <a:pt x="790" y="1084"/>
                      <a:pt x="810" y="1090"/>
                      <a:pt x="829" y="1097"/>
                    </a:cubicBezTo>
                    <a:cubicBezTo>
                      <a:pt x="842" y="1097"/>
                      <a:pt x="862" y="1084"/>
                      <a:pt x="875" y="1071"/>
                    </a:cubicBezTo>
                    <a:lnTo>
                      <a:pt x="1698" y="105"/>
                    </a:lnTo>
                    <a:cubicBezTo>
                      <a:pt x="1718" y="79"/>
                      <a:pt x="1718" y="40"/>
                      <a:pt x="1692" y="14"/>
                    </a:cubicBezTo>
                    <a:cubicBezTo>
                      <a:pt x="1680" y="5"/>
                      <a:pt x="1667" y="0"/>
                      <a:pt x="1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28"/>
              <p:cNvSpPr/>
              <p:nvPr/>
            </p:nvSpPr>
            <p:spPr>
              <a:xfrm>
                <a:off x="5978900" y="1838125"/>
                <a:ext cx="29525" cy="21375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855" extrusionOk="0">
                    <a:moveTo>
                      <a:pt x="1104" y="1"/>
                    </a:moveTo>
                    <a:cubicBezTo>
                      <a:pt x="1092" y="1"/>
                      <a:pt x="1080" y="4"/>
                      <a:pt x="1071" y="12"/>
                    </a:cubicBezTo>
                    <a:lnTo>
                      <a:pt x="46" y="744"/>
                    </a:lnTo>
                    <a:cubicBezTo>
                      <a:pt x="1" y="777"/>
                      <a:pt x="20" y="855"/>
                      <a:pt x="85" y="855"/>
                    </a:cubicBezTo>
                    <a:cubicBezTo>
                      <a:pt x="98" y="855"/>
                      <a:pt x="111" y="855"/>
                      <a:pt x="117" y="842"/>
                    </a:cubicBezTo>
                    <a:lnTo>
                      <a:pt x="1142" y="115"/>
                    </a:lnTo>
                    <a:cubicBezTo>
                      <a:pt x="1175" y="96"/>
                      <a:pt x="1181" y="57"/>
                      <a:pt x="1162" y="31"/>
                    </a:cubicBezTo>
                    <a:cubicBezTo>
                      <a:pt x="1145" y="11"/>
                      <a:pt x="1124" y="1"/>
                      <a:pt x="1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28"/>
              <p:cNvSpPr/>
              <p:nvPr/>
            </p:nvSpPr>
            <p:spPr>
              <a:xfrm>
                <a:off x="5952600" y="1852550"/>
                <a:ext cx="29250" cy="41650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666" extrusionOk="0">
                    <a:moveTo>
                      <a:pt x="94" y="1"/>
                    </a:moveTo>
                    <a:cubicBezTo>
                      <a:pt x="47" y="1"/>
                      <a:pt x="1" y="53"/>
                      <a:pt x="41" y="102"/>
                    </a:cubicBezTo>
                    <a:lnTo>
                      <a:pt x="1040" y="1633"/>
                    </a:lnTo>
                    <a:cubicBezTo>
                      <a:pt x="1053" y="1652"/>
                      <a:pt x="1072" y="1665"/>
                      <a:pt x="1098" y="1665"/>
                    </a:cubicBezTo>
                    <a:cubicBezTo>
                      <a:pt x="1105" y="1665"/>
                      <a:pt x="1118" y="1659"/>
                      <a:pt x="1131" y="1652"/>
                    </a:cubicBezTo>
                    <a:cubicBezTo>
                      <a:pt x="1157" y="1633"/>
                      <a:pt x="1169" y="1594"/>
                      <a:pt x="1150" y="1568"/>
                    </a:cubicBezTo>
                    <a:lnTo>
                      <a:pt x="151" y="38"/>
                    </a:lnTo>
                    <a:cubicBezTo>
                      <a:pt x="137" y="11"/>
                      <a:pt x="116" y="1"/>
                      <a:pt x="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00" name="Google Shape;900;p28"/>
          <p:cNvGrpSpPr/>
          <p:nvPr/>
        </p:nvGrpSpPr>
        <p:grpSpPr>
          <a:xfrm>
            <a:off x="8102403" y="4001276"/>
            <a:ext cx="643191" cy="219737"/>
            <a:chOff x="6203925" y="2207350"/>
            <a:chExt cx="241275" cy="82425"/>
          </a:xfrm>
        </p:grpSpPr>
        <p:sp>
          <p:nvSpPr>
            <p:cNvPr id="901" name="Google Shape;901;p28"/>
            <p:cNvSpPr/>
            <p:nvPr/>
          </p:nvSpPr>
          <p:spPr>
            <a:xfrm>
              <a:off x="6203925" y="2207350"/>
              <a:ext cx="141550" cy="82425"/>
            </a:xfrm>
            <a:custGeom>
              <a:avLst/>
              <a:gdLst/>
              <a:ahLst/>
              <a:cxnLst/>
              <a:rect l="l" t="t" r="r" b="b"/>
              <a:pathLst>
                <a:path w="5662" h="3297" extrusionOk="0">
                  <a:moveTo>
                    <a:pt x="2890" y="1"/>
                  </a:moveTo>
                  <a:cubicBezTo>
                    <a:pt x="2712" y="1"/>
                    <a:pt x="2534" y="77"/>
                    <a:pt x="2413" y="229"/>
                  </a:cubicBezTo>
                  <a:lnTo>
                    <a:pt x="27" y="3192"/>
                  </a:lnTo>
                  <a:cubicBezTo>
                    <a:pt x="1" y="3218"/>
                    <a:pt x="7" y="3257"/>
                    <a:pt x="33" y="3277"/>
                  </a:cubicBezTo>
                  <a:cubicBezTo>
                    <a:pt x="44" y="3288"/>
                    <a:pt x="60" y="3293"/>
                    <a:pt x="75" y="3293"/>
                  </a:cubicBezTo>
                  <a:cubicBezTo>
                    <a:pt x="94" y="3293"/>
                    <a:pt x="113" y="3285"/>
                    <a:pt x="124" y="3270"/>
                  </a:cubicBezTo>
                  <a:lnTo>
                    <a:pt x="2510" y="307"/>
                  </a:lnTo>
                  <a:cubicBezTo>
                    <a:pt x="2608" y="185"/>
                    <a:pt x="2749" y="123"/>
                    <a:pt x="2889" y="123"/>
                  </a:cubicBezTo>
                  <a:cubicBezTo>
                    <a:pt x="3018" y="123"/>
                    <a:pt x="3147" y="175"/>
                    <a:pt x="3243" y="281"/>
                  </a:cubicBezTo>
                  <a:lnTo>
                    <a:pt x="5532" y="3270"/>
                  </a:lnTo>
                  <a:cubicBezTo>
                    <a:pt x="5544" y="3289"/>
                    <a:pt x="5562" y="3295"/>
                    <a:pt x="5581" y="3296"/>
                  </a:cubicBezTo>
                  <a:lnTo>
                    <a:pt x="5581" y="3296"/>
                  </a:lnTo>
                  <a:cubicBezTo>
                    <a:pt x="5631" y="3294"/>
                    <a:pt x="5661" y="3237"/>
                    <a:pt x="5629" y="3199"/>
                  </a:cubicBezTo>
                  <a:lnTo>
                    <a:pt x="3340" y="196"/>
                  </a:lnTo>
                  <a:cubicBezTo>
                    <a:pt x="3219" y="66"/>
                    <a:pt x="3054" y="1"/>
                    <a:pt x="2890" y="1"/>
                  </a:cubicBezTo>
                  <a:close/>
                  <a:moveTo>
                    <a:pt x="5581" y="3296"/>
                  </a:moveTo>
                  <a:lnTo>
                    <a:pt x="5581" y="3296"/>
                  </a:lnTo>
                  <a:cubicBezTo>
                    <a:pt x="5580" y="3296"/>
                    <a:pt x="5579" y="3296"/>
                    <a:pt x="5578" y="3296"/>
                  </a:cubicBezTo>
                  <a:lnTo>
                    <a:pt x="5584" y="3296"/>
                  </a:lnTo>
                  <a:cubicBezTo>
                    <a:pt x="5583" y="3296"/>
                    <a:pt x="5582" y="3296"/>
                    <a:pt x="5581" y="32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8"/>
            <p:cNvSpPr/>
            <p:nvPr/>
          </p:nvSpPr>
          <p:spPr>
            <a:xfrm>
              <a:off x="6249800" y="2230550"/>
              <a:ext cx="53050" cy="22575"/>
            </a:xfrm>
            <a:custGeom>
              <a:avLst/>
              <a:gdLst/>
              <a:ahLst/>
              <a:cxnLst/>
              <a:rect l="l" t="t" r="r" b="b"/>
              <a:pathLst>
                <a:path w="2122" h="903" extrusionOk="0">
                  <a:moveTo>
                    <a:pt x="71" y="0"/>
                  </a:moveTo>
                  <a:cubicBezTo>
                    <a:pt x="67" y="0"/>
                    <a:pt x="63" y="1"/>
                    <a:pt x="59" y="1"/>
                  </a:cubicBezTo>
                  <a:cubicBezTo>
                    <a:pt x="27" y="1"/>
                    <a:pt x="1" y="34"/>
                    <a:pt x="1" y="66"/>
                  </a:cubicBezTo>
                  <a:lnTo>
                    <a:pt x="20" y="235"/>
                  </a:lnTo>
                  <a:cubicBezTo>
                    <a:pt x="20" y="300"/>
                    <a:pt x="33" y="481"/>
                    <a:pt x="182" y="520"/>
                  </a:cubicBezTo>
                  <a:cubicBezTo>
                    <a:pt x="199" y="525"/>
                    <a:pt x="215" y="527"/>
                    <a:pt x="232" y="527"/>
                  </a:cubicBezTo>
                  <a:cubicBezTo>
                    <a:pt x="308" y="527"/>
                    <a:pt x="387" y="477"/>
                    <a:pt x="461" y="371"/>
                  </a:cubicBezTo>
                  <a:cubicBezTo>
                    <a:pt x="507" y="319"/>
                    <a:pt x="546" y="261"/>
                    <a:pt x="597" y="254"/>
                  </a:cubicBezTo>
                  <a:cubicBezTo>
                    <a:pt x="602" y="253"/>
                    <a:pt x="607" y="253"/>
                    <a:pt x="611" y="253"/>
                  </a:cubicBezTo>
                  <a:cubicBezTo>
                    <a:pt x="688" y="253"/>
                    <a:pt x="743" y="357"/>
                    <a:pt x="786" y="449"/>
                  </a:cubicBezTo>
                  <a:cubicBezTo>
                    <a:pt x="857" y="585"/>
                    <a:pt x="954" y="715"/>
                    <a:pt x="1064" y="825"/>
                  </a:cubicBezTo>
                  <a:cubicBezTo>
                    <a:pt x="1097" y="870"/>
                    <a:pt x="1155" y="896"/>
                    <a:pt x="1214" y="903"/>
                  </a:cubicBezTo>
                  <a:cubicBezTo>
                    <a:pt x="1226" y="903"/>
                    <a:pt x="1246" y="903"/>
                    <a:pt x="1265" y="890"/>
                  </a:cubicBezTo>
                  <a:cubicBezTo>
                    <a:pt x="1304" y="870"/>
                    <a:pt x="1343" y="838"/>
                    <a:pt x="1356" y="792"/>
                  </a:cubicBezTo>
                  <a:cubicBezTo>
                    <a:pt x="1389" y="715"/>
                    <a:pt x="1408" y="637"/>
                    <a:pt x="1421" y="559"/>
                  </a:cubicBezTo>
                  <a:cubicBezTo>
                    <a:pt x="1428" y="494"/>
                    <a:pt x="1440" y="436"/>
                    <a:pt x="1460" y="377"/>
                  </a:cubicBezTo>
                  <a:cubicBezTo>
                    <a:pt x="1494" y="287"/>
                    <a:pt x="1577" y="196"/>
                    <a:pt x="1658" y="196"/>
                  </a:cubicBezTo>
                  <a:cubicBezTo>
                    <a:pt x="1670" y="196"/>
                    <a:pt x="1682" y="198"/>
                    <a:pt x="1693" y="202"/>
                  </a:cubicBezTo>
                  <a:cubicBezTo>
                    <a:pt x="1726" y="209"/>
                    <a:pt x="1752" y="228"/>
                    <a:pt x="1778" y="248"/>
                  </a:cubicBezTo>
                  <a:cubicBezTo>
                    <a:pt x="1810" y="267"/>
                    <a:pt x="1849" y="287"/>
                    <a:pt x="1888" y="300"/>
                  </a:cubicBezTo>
                  <a:cubicBezTo>
                    <a:pt x="1907" y="307"/>
                    <a:pt x="1928" y="311"/>
                    <a:pt x="1948" y="311"/>
                  </a:cubicBezTo>
                  <a:cubicBezTo>
                    <a:pt x="1996" y="311"/>
                    <a:pt x="2044" y="291"/>
                    <a:pt x="2076" y="254"/>
                  </a:cubicBezTo>
                  <a:cubicBezTo>
                    <a:pt x="2115" y="215"/>
                    <a:pt x="2121" y="163"/>
                    <a:pt x="2102" y="118"/>
                  </a:cubicBezTo>
                  <a:cubicBezTo>
                    <a:pt x="2092" y="94"/>
                    <a:pt x="2072" y="81"/>
                    <a:pt x="2049" y="81"/>
                  </a:cubicBezTo>
                  <a:cubicBezTo>
                    <a:pt x="2041" y="81"/>
                    <a:pt x="2032" y="82"/>
                    <a:pt x="2024" y="86"/>
                  </a:cubicBezTo>
                  <a:cubicBezTo>
                    <a:pt x="1992" y="99"/>
                    <a:pt x="1972" y="131"/>
                    <a:pt x="1992" y="163"/>
                  </a:cubicBezTo>
                  <a:cubicBezTo>
                    <a:pt x="1977" y="178"/>
                    <a:pt x="1959" y="185"/>
                    <a:pt x="1942" y="185"/>
                  </a:cubicBezTo>
                  <a:cubicBezTo>
                    <a:pt x="1937" y="185"/>
                    <a:pt x="1932" y="184"/>
                    <a:pt x="1927" y="183"/>
                  </a:cubicBezTo>
                  <a:cubicBezTo>
                    <a:pt x="1894" y="170"/>
                    <a:pt x="1868" y="157"/>
                    <a:pt x="1843" y="137"/>
                  </a:cubicBezTo>
                  <a:cubicBezTo>
                    <a:pt x="1810" y="112"/>
                    <a:pt x="1771" y="92"/>
                    <a:pt x="1732" y="79"/>
                  </a:cubicBezTo>
                  <a:cubicBezTo>
                    <a:pt x="1710" y="73"/>
                    <a:pt x="1688" y="71"/>
                    <a:pt x="1666" y="71"/>
                  </a:cubicBezTo>
                  <a:cubicBezTo>
                    <a:pt x="1519" y="71"/>
                    <a:pt x="1393" y="197"/>
                    <a:pt x="1337" y="338"/>
                  </a:cubicBezTo>
                  <a:cubicBezTo>
                    <a:pt x="1317" y="403"/>
                    <a:pt x="1304" y="468"/>
                    <a:pt x="1291" y="533"/>
                  </a:cubicBezTo>
                  <a:cubicBezTo>
                    <a:pt x="1285" y="604"/>
                    <a:pt x="1265" y="676"/>
                    <a:pt x="1239" y="741"/>
                  </a:cubicBezTo>
                  <a:cubicBezTo>
                    <a:pt x="1226" y="773"/>
                    <a:pt x="1220" y="773"/>
                    <a:pt x="1220" y="779"/>
                  </a:cubicBezTo>
                  <a:cubicBezTo>
                    <a:pt x="1214" y="779"/>
                    <a:pt x="1194" y="773"/>
                    <a:pt x="1155" y="741"/>
                  </a:cubicBezTo>
                  <a:cubicBezTo>
                    <a:pt x="1058" y="637"/>
                    <a:pt x="967" y="520"/>
                    <a:pt x="902" y="390"/>
                  </a:cubicBezTo>
                  <a:cubicBezTo>
                    <a:pt x="853" y="298"/>
                    <a:pt x="769" y="130"/>
                    <a:pt x="616" y="130"/>
                  </a:cubicBezTo>
                  <a:cubicBezTo>
                    <a:pt x="608" y="130"/>
                    <a:pt x="599" y="130"/>
                    <a:pt x="591" y="131"/>
                  </a:cubicBezTo>
                  <a:cubicBezTo>
                    <a:pt x="487" y="137"/>
                    <a:pt x="416" y="228"/>
                    <a:pt x="358" y="306"/>
                  </a:cubicBezTo>
                  <a:cubicBezTo>
                    <a:pt x="340" y="329"/>
                    <a:pt x="286" y="400"/>
                    <a:pt x="233" y="400"/>
                  </a:cubicBezTo>
                  <a:cubicBezTo>
                    <a:pt x="227" y="400"/>
                    <a:pt x="221" y="399"/>
                    <a:pt x="215" y="397"/>
                  </a:cubicBezTo>
                  <a:cubicBezTo>
                    <a:pt x="176" y="390"/>
                    <a:pt x="150" y="332"/>
                    <a:pt x="144" y="228"/>
                  </a:cubicBezTo>
                  <a:lnTo>
                    <a:pt x="131" y="53"/>
                  </a:lnTo>
                  <a:cubicBezTo>
                    <a:pt x="125" y="24"/>
                    <a:pt x="103" y="0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8"/>
            <p:cNvSpPr/>
            <p:nvPr/>
          </p:nvSpPr>
          <p:spPr>
            <a:xfrm>
              <a:off x="6322950" y="2207350"/>
              <a:ext cx="122250" cy="82425"/>
            </a:xfrm>
            <a:custGeom>
              <a:avLst/>
              <a:gdLst/>
              <a:ahLst/>
              <a:cxnLst/>
              <a:rect l="l" t="t" r="r" b="b"/>
              <a:pathLst>
                <a:path w="4890" h="3297" extrusionOk="0">
                  <a:moveTo>
                    <a:pt x="2130" y="1"/>
                  </a:moveTo>
                  <a:cubicBezTo>
                    <a:pt x="1952" y="1"/>
                    <a:pt x="1775" y="77"/>
                    <a:pt x="1653" y="229"/>
                  </a:cubicBezTo>
                  <a:lnTo>
                    <a:pt x="38" y="2233"/>
                  </a:lnTo>
                  <a:cubicBezTo>
                    <a:pt x="0" y="2280"/>
                    <a:pt x="43" y="2335"/>
                    <a:pt x="88" y="2335"/>
                  </a:cubicBezTo>
                  <a:cubicBezTo>
                    <a:pt x="105" y="2335"/>
                    <a:pt x="122" y="2328"/>
                    <a:pt x="136" y="2311"/>
                  </a:cubicBezTo>
                  <a:lnTo>
                    <a:pt x="1744" y="307"/>
                  </a:lnTo>
                  <a:cubicBezTo>
                    <a:pt x="1842" y="185"/>
                    <a:pt x="1982" y="123"/>
                    <a:pt x="2124" y="123"/>
                  </a:cubicBezTo>
                  <a:cubicBezTo>
                    <a:pt x="2253" y="123"/>
                    <a:pt x="2384" y="175"/>
                    <a:pt x="2483" y="281"/>
                  </a:cubicBezTo>
                  <a:lnTo>
                    <a:pt x="4766" y="3270"/>
                  </a:lnTo>
                  <a:cubicBezTo>
                    <a:pt x="4779" y="3290"/>
                    <a:pt x="4798" y="3296"/>
                    <a:pt x="4818" y="3296"/>
                  </a:cubicBezTo>
                  <a:cubicBezTo>
                    <a:pt x="4831" y="3296"/>
                    <a:pt x="4844" y="3296"/>
                    <a:pt x="4857" y="3283"/>
                  </a:cubicBezTo>
                  <a:cubicBezTo>
                    <a:pt x="4883" y="3264"/>
                    <a:pt x="4889" y="3225"/>
                    <a:pt x="4870" y="3199"/>
                  </a:cubicBezTo>
                  <a:lnTo>
                    <a:pt x="2580" y="196"/>
                  </a:lnTo>
                  <a:cubicBezTo>
                    <a:pt x="2459" y="66"/>
                    <a:pt x="2294" y="1"/>
                    <a:pt x="2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8"/>
            <p:cNvSpPr/>
            <p:nvPr/>
          </p:nvSpPr>
          <p:spPr>
            <a:xfrm>
              <a:off x="6349675" y="2230550"/>
              <a:ext cx="53200" cy="22575"/>
            </a:xfrm>
            <a:custGeom>
              <a:avLst/>
              <a:gdLst/>
              <a:ahLst/>
              <a:cxnLst/>
              <a:rect l="l" t="t" r="r" b="b"/>
              <a:pathLst>
                <a:path w="2128" h="903" extrusionOk="0">
                  <a:moveTo>
                    <a:pt x="75" y="0"/>
                  </a:moveTo>
                  <a:cubicBezTo>
                    <a:pt x="72" y="0"/>
                    <a:pt x="69" y="1"/>
                    <a:pt x="65" y="1"/>
                  </a:cubicBezTo>
                  <a:cubicBezTo>
                    <a:pt x="26" y="1"/>
                    <a:pt x="0" y="34"/>
                    <a:pt x="7" y="66"/>
                  </a:cubicBezTo>
                  <a:lnTo>
                    <a:pt x="20" y="235"/>
                  </a:lnTo>
                  <a:cubicBezTo>
                    <a:pt x="20" y="300"/>
                    <a:pt x="39" y="481"/>
                    <a:pt x="182" y="520"/>
                  </a:cubicBezTo>
                  <a:cubicBezTo>
                    <a:pt x="198" y="525"/>
                    <a:pt x="215" y="527"/>
                    <a:pt x="232" y="527"/>
                  </a:cubicBezTo>
                  <a:cubicBezTo>
                    <a:pt x="308" y="527"/>
                    <a:pt x="388" y="478"/>
                    <a:pt x="467" y="377"/>
                  </a:cubicBezTo>
                  <a:cubicBezTo>
                    <a:pt x="506" y="319"/>
                    <a:pt x="552" y="261"/>
                    <a:pt x="604" y="254"/>
                  </a:cubicBezTo>
                  <a:cubicBezTo>
                    <a:pt x="607" y="253"/>
                    <a:pt x="611" y="253"/>
                    <a:pt x="615" y="253"/>
                  </a:cubicBezTo>
                  <a:cubicBezTo>
                    <a:pt x="682" y="253"/>
                    <a:pt x="743" y="357"/>
                    <a:pt x="792" y="449"/>
                  </a:cubicBezTo>
                  <a:cubicBezTo>
                    <a:pt x="863" y="585"/>
                    <a:pt x="954" y="715"/>
                    <a:pt x="1064" y="825"/>
                  </a:cubicBezTo>
                  <a:cubicBezTo>
                    <a:pt x="1103" y="870"/>
                    <a:pt x="1155" y="896"/>
                    <a:pt x="1213" y="903"/>
                  </a:cubicBezTo>
                  <a:cubicBezTo>
                    <a:pt x="1226" y="903"/>
                    <a:pt x="1246" y="896"/>
                    <a:pt x="1259" y="890"/>
                  </a:cubicBezTo>
                  <a:cubicBezTo>
                    <a:pt x="1304" y="877"/>
                    <a:pt x="1343" y="838"/>
                    <a:pt x="1356" y="792"/>
                  </a:cubicBezTo>
                  <a:cubicBezTo>
                    <a:pt x="1388" y="715"/>
                    <a:pt x="1408" y="637"/>
                    <a:pt x="1421" y="559"/>
                  </a:cubicBezTo>
                  <a:cubicBezTo>
                    <a:pt x="1427" y="494"/>
                    <a:pt x="1447" y="436"/>
                    <a:pt x="1460" y="377"/>
                  </a:cubicBezTo>
                  <a:cubicBezTo>
                    <a:pt x="1494" y="287"/>
                    <a:pt x="1577" y="196"/>
                    <a:pt x="1662" y="196"/>
                  </a:cubicBezTo>
                  <a:cubicBezTo>
                    <a:pt x="1675" y="196"/>
                    <a:pt x="1687" y="198"/>
                    <a:pt x="1700" y="202"/>
                  </a:cubicBezTo>
                  <a:cubicBezTo>
                    <a:pt x="1725" y="209"/>
                    <a:pt x="1751" y="228"/>
                    <a:pt x="1777" y="241"/>
                  </a:cubicBezTo>
                  <a:cubicBezTo>
                    <a:pt x="1810" y="267"/>
                    <a:pt x="1849" y="287"/>
                    <a:pt x="1888" y="300"/>
                  </a:cubicBezTo>
                  <a:cubicBezTo>
                    <a:pt x="1909" y="307"/>
                    <a:pt x="1930" y="311"/>
                    <a:pt x="1951" y="311"/>
                  </a:cubicBezTo>
                  <a:cubicBezTo>
                    <a:pt x="2000" y="311"/>
                    <a:pt x="2046" y="291"/>
                    <a:pt x="2082" y="254"/>
                  </a:cubicBezTo>
                  <a:cubicBezTo>
                    <a:pt x="2115" y="215"/>
                    <a:pt x="2127" y="163"/>
                    <a:pt x="2108" y="118"/>
                  </a:cubicBezTo>
                  <a:cubicBezTo>
                    <a:pt x="2098" y="94"/>
                    <a:pt x="2075" y="81"/>
                    <a:pt x="2050" y="81"/>
                  </a:cubicBezTo>
                  <a:cubicBezTo>
                    <a:pt x="2041" y="81"/>
                    <a:pt x="2032" y="82"/>
                    <a:pt x="2024" y="86"/>
                  </a:cubicBezTo>
                  <a:cubicBezTo>
                    <a:pt x="1991" y="99"/>
                    <a:pt x="1978" y="131"/>
                    <a:pt x="1991" y="163"/>
                  </a:cubicBezTo>
                  <a:cubicBezTo>
                    <a:pt x="1977" y="178"/>
                    <a:pt x="1962" y="185"/>
                    <a:pt x="1945" y="185"/>
                  </a:cubicBezTo>
                  <a:cubicBezTo>
                    <a:pt x="1939" y="185"/>
                    <a:pt x="1933" y="184"/>
                    <a:pt x="1926" y="183"/>
                  </a:cubicBezTo>
                  <a:cubicBezTo>
                    <a:pt x="1901" y="170"/>
                    <a:pt x="1868" y="157"/>
                    <a:pt x="1849" y="137"/>
                  </a:cubicBezTo>
                  <a:cubicBezTo>
                    <a:pt x="1810" y="112"/>
                    <a:pt x="1771" y="92"/>
                    <a:pt x="1732" y="79"/>
                  </a:cubicBezTo>
                  <a:cubicBezTo>
                    <a:pt x="1710" y="73"/>
                    <a:pt x="1689" y="71"/>
                    <a:pt x="1668" y="71"/>
                  </a:cubicBezTo>
                  <a:cubicBezTo>
                    <a:pt x="1524" y="71"/>
                    <a:pt x="1394" y="197"/>
                    <a:pt x="1343" y="338"/>
                  </a:cubicBezTo>
                  <a:cubicBezTo>
                    <a:pt x="1317" y="403"/>
                    <a:pt x="1304" y="468"/>
                    <a:pt x="1291" y="533"/>
                  </a:cubicBezTo>
                  <a:cubicBezTo>
                    <a:pt x="1284" y="604"/>
                    <a:pt x="1265" y="676"/>
                    <a:pt x="1239" y="741"/>
                  </a:cubicBezTo>
                  <a:cubicBezTo>
                    <a:pt x="1226" y="773"/>
                    <a:pt x="1220" y="773"/>
                    <a:pt x="1220" y="779"/>
                  </a:cubicBezTo>
                  <a:cubicBezTo>
                    <a:pt x="1213" y="779"/>
                    <a:pt x="1194" y="773"/>
                    <a:pt x="1155" y="741"/>
                  </a:cubicBezTo>
                  <a:cubicBezTo>
                    <a:pt x="1058" y="637"/>
                    <a:pt x="973" y="520"/>
                    <a:pt x="908" y="390"/>
                  </a:cubicBezTo>
                  <a:cubicBezTo>
                    <a:pt x="852" y="290"/>
                    <a:pt x="766" y="124"/>
                    <a:pt x="608" y="124"/>
                  </a:cubicBezTo>
                  <a:cubicBezTo>
                    <a:pt x="602" y="124"/>
                    <a:pt x="597" y="124"/>
                    <a:pt x="591" y="124"/>
                  </a:cubicBezTo>
                  <a:cubicBezTo>
                    <a:pt x="487" y="137"/>
                    <a:pt x="422" y="228"/>
                    <a:pt x="357" y="306"/>
                  </a:cubicBezTo>
                  <a:cubicBezTo>
                    <a:pt x="340" y="329"/>
                    <a:pt x="286" y="400"/>
                    <a:pt x="237" y="400"/>
                  </a:cubicBezTo>
                  <a:cubicBezTo>
                    <a:pt x="232" y="400"/>
                    <a:pt x="226" y="399"/>
                    <a:pt x="221" y="397"/>
                  </a:cubicBezTo>
                  <a:cubicBezTo>
                    <a:pt x="182" y="390"/>
                    <a:pt x="156" y="332"/>
                    <a:pt x="143" y="228"/>
                  </a:cubicBezTo>
                  <a:lnTo>
                    <a:pt x="130" y="60"/>
                  </a:lnTo>
                  <a:cubicBezTo>
                    <a:pt x="130" y="25"/>
                    <a:pt x="104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5" name="Google Shape;905;p28"/>
          <p:cNvSpPr/>
          <p:nvPr/>
        </p:nvSpPr>
        <p:spPr>
          <a:xfrm>
            <a:off x="492750" y="892136"/>
            <a:ext cx="237451" cy="349058"/>
          </a:xfrm>
          <a:custGeom>
            <a:avLst/>
            <a:gdLst/>
            <a:ahLst/>
            <a:cxnLst/>
            <a:rect l="l" t="t" r="r" b="b"/>
            <a:pathLst>
              <a:path w="3736" h="5492" extrusionOk="0">
                <a:moveTo>
                  <a:pt x="1872" y="802"/>
                </a:moveTo>
                <a:cubicBezTo>
                  <a:pt x="2388" y="802"/>
                  <a:pt x="2882" y="1202"/>
                  <a:pt x="2886" y="1807"/>
                </a:cubicBezTo>
                <a:cubicBezTo>
                  <a:pt x="2880" y="2361"/>
                  <a:pt x="2419" y="2812"/>
                  <a:pt x="1867" y="2812"/>
                </a:cubicBezTo>
                <a:cubicBezTo>
                  <a:pt x="1863" y="2812"/>
                  <a:pt x="1859" y="2812"/>
                  <a:pt x="1855" y="2812"/>
                </a:cubicBezTo>
                <a:cubicBezTo>
                  <a:pt x="966" y="2786"/>
                  <a:pt x="545" y="1710"/>
                  <a:pt x="1180" y="1087"/>
                </a:cubicBezTo>
                <a:cubicBezTo>
                  <a:pt x="1384" y="890"/>
                  <a:pt x="1630" y="802"/>
                  <a:pt x="1872" y="802"/>
                </a:cubicBezTo>
                <a:close/>
                <a:moveTo>
                  <a:pt x="1855" y="1"/>
                </a:moveTo>
                <a:cubicBezTo>
                  <a:pt x="831" y="1"/>
                  <a:pt x="0" y="813"/>
                  <a:pt x="0" y="1807"/>
                </a:cubicBezTo>
                <a:cubicBezTo>
                  <a:pt x="0" y="2092"/>
                  <a:pt x="65" y="2365"/>
                  <a:pt x="195" y="2617"/>
                </a:cubicBezTo>
                <a:lnTo>
                  <a:pt x="208" y="2637"/>
                </a:lnTo>
                <a:cubicBezTo>
                  <a:pt x="214" y="2656"/>
                  <a:pt x="227" y="2682"/>
                  <a:pt x="240" y="2702"/>
                </a:cubicBezTo>
                <a:lnTo>
                  <a:pt x="1758" y="5438"/>
                </a:lnTo>
                <a:cubicBezTo>
                  <a:pt x="1780" y="5474"/>
                  <a:pt x="1818" y="5492"/>
                  <a:pt x="1854" y="5492"/>
                </a:cubicBezTo>
                <a:cubicBezTo>
                  <a:pt x="1891" y="5492"/>
                  <a:pt x="1926" y="5474"/>
                  <a:pt x="1946" y="5438"/>
                </a:cubicBezTo>
                <a:lnTo>
                  <a:pt x="3366" y="2851"/>
                </a:lnTo>
                <a:cubicBezTo>
                  <a:pt x="3619" y="2507"/>
                  <a:pt x="3735" y="2086"/>
                  <a:pt x="3703" y="1664"/>
                </a:cubicBezTo>
                <a:cubicBezTo>
                  <a:pt x="3632" y="776"/>
                  <a:pt x="2886" y="62"/>
                  <a:pt x="1972" y="4"/>
                </a:cubicBezTo>
                <a:cubicBezTo>
                  <a:pt x="1932" y="2"/>
                  <a:pt x="1893" y="1"/>
                  <a:pt x="18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28"/>
          <p:cNvSpPr/>
          <p:nvPr/>
        </p:nvSpPr>
        <p:spPr>
          <a:xfrm>
            <a:off x="8282025" y="1436224"/>
            <a:ext cx="237451" cy="349058"/>
          </a:xfrm>
          <a:custGeom>
            <a:avLst/>
            <a:gdLst/>
            <a:ahLst/>
            <a:cxnLst/>
            <a:rect l="l" t="t" r="r" b="b"/>
            <a:pathLst>
              <a:path w="3736" h="5492" extrusionOk="0">
                <a:moveTo>
                  <a:pt x="1872" y="802"/>
                </a:moveTo>
                <a:cubicBezTo>
                  <a:pt x="2388" y="802"/>
                  <a:pt x="2882" y="1202"/>
                  <a:pt x="2886" y="1807"/>
                </a:cubicBezTo>
                <a:cubicBezTo>
                  <a:pt x="2880" y="2361"/>
                  <a:pt x="2419" y="2812"/>
                  <a:pt x="1867" y="2812"/>
                </a:cubicBezTo>
                <a:cubicBezTo>
                  <a:pt x="1863" y="2812"/>
                  <a:pt x="1859" y="2812"/>
                  <a:pt x="1855" y="2812"/>
                </a:cubicBezTo>
                <a:cubicBezTo>
                  <a:pt x="966" y="2786"/>
                  <a:pt x="545" y="1710"/>
                  <a:pt x="1180" y="1087"/>
                </a:cubicBezTo>
                <a:cubicBezTo>
                  <a:pt x="1384" y="890"/>
                  <a:pt x="1630" y="802"/>
                  <a:pt x="1872" y="802"/>
                </a:cubicBezTo>
                <a:close/>
                <a:moveTo>
                  <a:pt x="1855" y="1"/>
                </a:moveTo>
                <a:cubicBezTo>
                  <a:pt x="831" y="1"/>
                  <a:pt x="0" y="813"/>
                  <a:pt x="0" y="1807"/>
                </a:cubicBezTo>
                <a:cubicBezTo>
                  <a:pt x="0" y="2092"/>
                  <a:pt x="65" y="2365"/>
                  <a:pt x="195" y="2617"/>
                </a:cubicBezTo>
                <a:lnTo>
                  <a:pt x="208" y="2637"/>
                </a:lnTo>
                <a:cubicBezTo>
                  <a:pt x="214" y="2656"/>
                  <a:pt x="227" y="2682"/>
                  <a:pt x="240" y="2702"/>
                </a:cubicBezTo>
                <a:lnTo>
                  <a:pt x="1758" y="5438"/>
                </a:lnTo>
                <a:cubicBezTo>
                  <a:pt x="1780" y="5474"/>
                  <a:pt x="1818" y="5492"/>
                  <a:pt x="1854" y="5492"/>
                </a:cubicBezTo>
                <a:cubicBezTo>
                  <a:pt x="1891" y="5492"/>
                  <a:pt x="1926" y="5474"/>
                  <a:pt x="1946" y="5438"/>
                </a:cubicBezTo>
                <a:lnTo>
                  <a:pt x="3366" y="2851"/>
                </a:lnTo>
                <a:cubicBezTo>
                  <a:pt x="3619" y="2507"/>
                  <a:pt x="3735" y="2086"/>
                  <a:pt x="3703" y="1664"/>
                </a:cubicBezTo>
                <a:cubicBezTo>
                  <a:pt x="3632" y="776"/>
                  <a:pt x="2886" y="62"/>
                  <a:pt x="1972" y="4"/>
                </a:cubicBezTo>
                <a:cubicBezTo>
                  <a:pt x="1932" y="2"/>
                  <a:pt x="1893" y="1"/>
                  <a:pt x="185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28"/>
          <p:cNvSpPr/>
          <p:nvPr/>
        </p:nvSpPr>
        <p:spPr>
          <a:xfrm>
            <a:off x="8427350" y="1284545"/>
            <a:ext cx="1480875" cy="511250"/>
          </a:xfrm>
          <a:custGeom>
            <a:avLst/>
            <a:gdLst/>
            <a:ahLst/>
            <a:cxnLst/>
            <a:rect l="l" t="t" r="r" b="b"/>
            <a:pathLst>
              <a:path w="59235" h="20450" extrusionOk="0">
                <a:moveTo>
                  <a:pt x="0" y="20450"/>
                </a:moveTo>
                <a:cubicBezTo>
                  <a:pt x="11625" y="18337"/>
                  <a:pt x="20918" y="9371"/>
                  <a:pt x="30748" y="2816"/>
                </a:cubicBezTo>
                <a:cubicBezTo>
                  <a:pt x="38657" y="-2458"/>
                  <a:pt x="49729" y="1459"/>
                  <a:pt x="59235" y="1459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908" name="Google Shape;908;p28"/>
          <p:cNvSpPr/>
          <p:nvPr/>
        </p:nvSpPr>
        <p:spPr>
          <a:xfrm>
            <a:off x="-877887" y="1241195"/>
            <a:ext cx="1480875" cy="511250"/>
          </a:xfrm>
          <a:custGeom>
            <a:avLst/>
            <a:gdLst/>
            <a:ahLst/>
            <a:cxnLst/>
            <a:rect l="l" t="t" r="r" b="b"/>
            <a:pathLst>
              <a:path w="59235" h="20450" extrusionOk="0">
                <a:moveTo>
                  <a:pt x="0" y="20450"/>
                </a:moveTo>
                <a:cubicBezTo>
                  <a:pt x="11625" y="18337"/>
                  <a:pt x="20918" y="9371"/>
                  <a:pt x="30748" y="2816"/>
                </a:cubicBezTo>
                <a:cubicBezTo>
                  <a:pt x="38657" y="-2458"/>
                  <a:pt x="49729" y="1459"/>
                  <a:pt x="59235" y="1459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909" name="Google Shape;909;p28"/>
          <p:cNvSpPr/>
          <p:nvPr/>
        </p:nvSpPr>
        <p:spPr>
          <a:xfrm flipH="1">
            <a:off x="4803791" y="323237"/>
            <a:ext cx="643199" cy="203333"/>
          </a:xfrm>
          <a:custGeom>
            <a:avLst/>
            <a:gdLst/>
            <a:ahLst/>
            <a:cxnLst/>
            <a:rect l="l" t="t" r="r" b="b"/>
            <a:pathLst>
              <a:path w="17281" h="5463" extrusionOk="0">
                <a:moveTo>
                  <a:pt x="7163" y="1"/>
                </a:moveTo>
                <a:cubicBezTo>
                  <a:pt x="6435" y="1"/>
                  <a:pt x="5714" y="235"/>
                  <a:pt x="5170" y="715"/>
                </a:cubicBezTo>
                <a:cubicBezTo>
                  <a:pt x="4257" y="1518"/>
                  <a:pt x="3966" y="2792"/>
                  <a:pt x="3724" y="3982"/>
                </a:cubicBezTo>
                <a:cubicBezTo>
                  <a:pt x="3333" y="3779"/>
                  <a:pt x="2909" y="3680"/>
                  <a:pt x="2487" y="3680"/>
                </a:cubicBezTo>
                <a:cubicBezTo>
                  <a:pt x="1899" y="3680"/>
                  <a:pt x="1314" y="3873"/>
                  <a:pt x="831" y="4252"/>
                </a:cubicBezTo>
                <a:cubicBezTo>
                  <a:pt x="444" y="4570"/>
                  <a:pt x="153" y="4985"/>
                  <a:pt x="1" y="5463"/>
                </a:cubicBezTo>
                <a:lnTo>
                  <a:pt x="17281" y="5463"/>
                </a:lnTo>
                <a:cubicBezTo>
                  <a:pt x="17101" y="4992"/>
                  <a:pt x="16783" y="4598"/>
                  <a:pt x="16360" y="4328"/>
                </a:cubicBezTo>
                <a:cubicBezTo>
                  <a:pt x="15999" y="4107"/>
                  <a:pt x="15589" y="3997"/>
                  <a:pt x="15178" y="3997"/>
                </a:cubicBezTo>
                <a:cubicBezTo>
                  <a:pt x="14842" y="3997"/>
                  <a:pt x="14506" y="4071"/>
                  <a:pt x="14194" y="4217"/>
                </a:cubicBezTo>
                <a:cubicBezTo>
                  <a:pt x="14132" y="3442"/>
                  <a:pt x="13627" y="2771"/>
                  <a:pt x="12900" y="2480"/>
                </a:cubicBezTo>
                <a:cubicBezTo>
                  <a:pt x="12671" y="2396"/>
                  <a:pt x="12432" y="2355"/>
                  <a:pt x="12196" y="2355"/>
                </a:cubicBezTo>
                <a:cubicBezTo>
                  <a:pt x="11677" y="2355"/>
                  <a:pt x="11168" y="2552"/>
                  <a:pt x="10783" y="2923"/>
                </a:cubicBezTo>
                <a:cubicBezTo>
                  <a:pt x="10423" y="1788"/>
                  <a:pt x="9613" y="771"/>
                  <a:pt x="8527" y="286"/>
                </a:cubicBezTo>
                <a:cubicBezTo>
                  <a:pt x="8099" y="97"/>
                  <a:pt x="7630" y="1"/>
                  <a:pt x="716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AND_BODY_1_2"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1" name="Google Shape;911;p29"/>
          <p:cNvGrpSpPr/>
          <p:nvPr/>
        </p:nvGrpSpPr>
        <p:grpSpPr>
          <a:xfrm>
            <a:off x="-1029459" y="-670287"/>
            <a:ext cx="11611139" cy="5813782"/>
            <a:chOff x="-1029459" y="-670287"/>
            <a:chExt cx="11611139" cy="5813782"/>
          </a:xfrm>
        </p:grpSpPr>
        <p:sp>
          <p:nvSpPr>
            <p:cNvPr id="912" name="Google Shape;912;p29"/>
            <p:cNvSpPr/>
            <p:nvPr/>
          </p:nvSpPr>
          <p:spPr>
            <a:xfrm flipH="1">
              <a:off x="8197096" y="3987294"/>
              <a:ext cx="1393473" cy="1156193"/>
            </a:xfrm>
            <a:custGeom>
              <a:avLst/>
              <a:gdLst/>
              <a:ahLst/>
              <a:cxnLst/>
              <a:rect l="l" t="t" r="r" b="b"/>
              <a:pathLst>
                <a:path w="32412" h="31644" extrusionOk="0">
                  <a:moveTo>
                    <a:pt x="7951" y="1"/>
                  </a:moveTo>
                  <a:cubicBezTo>
                    <a:pt x="5440" y="1"/>
                    <a:pt x="2934" y="490"/>
                    <a:pt x="577" y="1463"/>
                  </a:cubicBezTo>
                  <a:cubicBezTo>
                    <a:pt x="383" y="1541"/>
                    <a:pt x="188" y="1625"/>
                    <a:pt x="0" y="1716"/>
                  </a:cubicBezTo>
                  <a:lnTo>
                    <a:pt x="0" y="31643"/>
                  </a:lnTo>
                  <a:lnTo>
                    <a:pt x="32242" y="31643"/>
                  </a:lnTo>
                  <a:cubicBezTo>
                    <a:pt x="32411" y="30450"/>
                    <a:pt x="32392" y="29237"/>
                    <a:pt x="32178" y="28051"/>
                  </a:cubicBezTo>
                  <a:cubicBezTo>
                    <a:pt x="31866" y="26326"/>
                    <a:pt x="31166" y="24614"/>
                    <a:pt x="29882" y="23414"/>
                  </a:cubicBezTo>
                  <a:cubicBezTo>
                    <a:pt x="28773" y="22363"/>
                    <a:pt x="27314" y="21780"/>
                    <a:pt x="26049" y="20924"/>
                  </a:cubicBezTo>
                  <a:cubicBezTo>
                    <a:pt x="23909" y="19445"/>
                    <a:pt x="22405" y="17215"/>
                    <a:pt x="21841" y="14679"/>
                  </a:cubicBezTo>
                  <a:cubicBezTo>
                    <a:pt x="21257" y="12001"/>
                    <a:pt x="21757" y="9115"/>
                    <a:pt x="20745" y="6573"/>
                  </a:cubicBezTo>
                  <a:cubicBezTo>
                    <a:pt x="19604" y="3694"/>
                    <a:pt x="16724" y="1839"/>
                    <a:pt x="13774" y="899"/>
                  </a:cubicBezTo>
                  <a:cubicBezTo>
                    <a:pt x="11875" y="299"/>
                    <a:pt x="9911" y="1"/>
                    <a:pt x="79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3" name="Google Shape;913;p29"/>
            <p:cNvGrpSpPr/>
            <p:nvPr/>
          </p:nvGrpSpPr>
          <p:grpSpPr>
            <a:xfrm>
              <a:off x="-1029459" y="-670287"/>
              <a:ext cx="11611139" cy="5813782"/>
              <a:chOff x="-1029459" y="-670287"/>
              <a:chExt cx="11611139" cy="5813782"/>
            </a:xfrm>
          </p:grpSpPr>
          <p:sp>
            <p:nvSpPr>
              <p:cNvPr id="914" name="Google Shape;914;p29"/>
              <p:cNvSpPr/>
              <p:nvPr/>
            </p:nvSpPr>
            <p:spPr>
              <a:xfrm>
                <a:off x="8413746" y="-670287"/>
                <a:ext cx="2167933" cy="2003436"/>
              </a:xfrm>
              <a:custGeom>
                <a:avLst/>
                <a:gdLst/>
                <a:ahLst/>
                <a:cxnLst/>
                <a:rect l="l" t="t" r="r" b="b"/>
                <a:pathLst>
                  <a:path w="37736" h="41033" extrusionOk="0">
                    <a:moveTo>
                      <a:pt x="13995" y="0"/>
                    </a:moveTo>
                    <a:cubicBezTo>
                      <a:pt x="13761" y="52"/>
                      <a:pt x="13534" y="123"/>
                      <a:pt x="13314" y="214"/>
                    </a:cubicBezTo>
                    <a:cubicBezTo>
                      <a:pt x="12847" y="409"/>
                      <a:pt x="12438" y="726"/>
                      <a:pt x="12049" y="1044"/>
                    </a:cubicBezTo>
                    <a:cubicBezTo>
                      <a:pt x="10532" y="2270"/>
                      <a:pt x="9131" y="3657"/>
                      <a:pt x="7977" y="5214"/>
                    </a:cubicBezTo>
                    <a:cubicBezTo>
                      <a:pt x="7419" y="5953"/>
                      <a:pt x="6926" y="6731"/>
                      <a:pt x="6498" y="7548"/>
                    </a:cubicBezTo>
                    <a:cubicBezTo>
                      <a:pt x="5175" y="10084"/>
                      <a:pt x="4553" y="13021"/>
                      <a:pt x="5065" y="15829"/>
                    </a:cubicBezTo>
                    <a:cubicBezTo>
                      <a:pt x="5337" y="17340"/>
                      <a:pt x="5934" y="18825"/>
                      <a:pt x="5811" y="20356"/>
                    </a:cubicBezTo>
                    <a:cubicBezTo>
                      <a:pt x="5551" y="23423"/>
                      <a:pt x="2568" y="25511"/>
                      <a:pt x="1187" y="28280"/>
                    </a:cubicBezTo>
                    <a:cubicBezTo>
                      <a:pt x="1135" y="28397"/>
                      <a:pt x="1083" y="28514"/>
                      <a:pt x="1025" y="28637"/>
                    </a:cubicBezTo>
                    <a:cubicBezTo>
                      <a:pt x="0" y="30978"/>
                      <a:pt x="344" y="33753"/>
                      <a:pt x="1641" y="35978"/>
                    </a:cubicBezTo>
                    <a:cubicBezTo>
                      <a:pt x="1926" y="36471"/>
                      <a:pt x="2264" y="36937"/>
                      <a:pt x="2646" y="37365"/>
                    </a:cubicBezTo>
                    <a:cubicBezTo>
                      <a:pt x="4734" y="39726"/>
                      <a:pt x="7951" y="40958"/>
                      <a:pt x="11128" y="41029"/>
                    </a:cubicBezTo>
                    <a:cubicBezTo>
                      <a:pt x="11221" y="41032"/>
                      <a:pt x="11314" y="41033"/>
                      <a:pt x="11406" y="41033"/>
                    </a:cubicBezTo>
                    <a:cubicBezTo>
                      <a:pt x="17718" y="41033"/>
                      <a:pt x="22858" y="36045"/>
                      <a:pt x="29036" y="36045"/>
                    </a:cubicBezTo>
                    <a:cubicBezTo>
                      <a:pt x="29794" y="36045"/>
                      <a:pt x="30568" y="36120"/>
                      <a:pt x="31361" y="36289"/>
                    </a:cubicBezTo>
                    <a:cubicBezTo>
                      <a:pt x="33306" y="36704"/>
                      <a:pt x="35180" y="37411"/>
                      <a:pt x="37106" y="37904"/>
                    </a:cubicBezTo>
                    <a:cubicBezTo>
                      <a:pt x="37314" y="37969"/>
                      <a:pt x="37521" y="38001"/>
                      <a:pt x="37735" y="38007"/>
                    </a:cubicBezTo>
                    <a:lnTo>
                      <a:pt x="377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29"/>
              <p:cNvSpPr/>
              <p:nvPr/>
            </p:nvSpPr>
            <p:spPr>
              <a:xfrm>
                <a:off x="-1029459" y="-134475"/>
                <a:ext cx="2546428" cy="1365793"/>
              </a:xfrm>
              <a:custGeom>
                <a:avLst/>
                <a:gdLst/>
                <a:ahLst/>
                <a:cxnLst/>
                <a:rect l="l" t="t" r="r" b="b"/>
                <a:pathLst>
                  <a:path w="24352" h="15368" extrusionOk="0">
                    <a:moveTo>
                      <a:pt x="24351" y="0"/>
                    </a:moveTo>
                    <a:cubicBezTo>
                      <a:pt x="23654" y="25"/>
                      <a:pt x="22954" y="34"/>
                      <a:pt x="22253" y="34"/>
                    </a:cubicBezTo>
                    <a:cubicBezTo>
                      <a:pt x="20980" y="34"/>
                      <a:pt x="19702" y="7"/>
                      <a:pt x="18430" y="7"/>
                    </a:cubicBezTo>
                    <a:lnTo>
                      <a:pt x="2056" y="7"/>
                    </a:lnTo>
                    <a:cubicBezTo>
                      <a:pt x="1" y="3197"/>
                      <a:pt x="986" y="7574"/>
                      <a:pt x="3061" y="10512"/>
                    </a:cubicBezTo>
                    <a:cubicBezTo>
                      <a:pt x="4603" y="12710"/>
                      <a:pt x="7955" y="15367"/>
                      <a:pt x="10990" y="15367"/>
                    </a:cubicBezTo>
                    <a:cubicBezTo>
                      <a:pt x="11491" y="15367"/>
                      <a:pt x="11984" y="15295"/>
                      <a:pt x="12458" y="15136"/>
                    </a:cubicBezTo>
                    <a:cubicBezTo>
                      <a:pt x="15798" y="14014"/>
                      <a:pt x="15901" y="9507"/>
                      <a:pt x="17082" y="6783"/>
                    </a:cubicBezTo>
                    <a:cubicBezTo>
                      <a:pt x="18541" y="3418"/>
                      <a:pt x="21926" y="2445"/>
                      <a:pt x="24345" y="13"/>
                    </a:cubicBezTo>
                    <a:lnTo>
                      <a:pt x="243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29"/>
              <p:cNvSpPr/>
              <p:nvPr/>
            </p:nvSpPr>
            <p:spPr>
              <a:xfrm flipH="1">
                <a:off x="-10230" y="4271812"/>
                <a:ext cx="2884478" cy="871683"/>
              </a:xfrm>
              <a:custGeom>
                <a:avLst/>
                <a:gdLst/>
                <a:ahLst/>
                <a:cxnLst/>
                <a:rect l="l" t="t" r="r" b="b"/>
                <a:pathLst>
                  <a:path w="20668" h="7349" extrusionOk="0">
                    <a:moveTo>
                      <a:pt x="14637" y="0"/>
                    </a:moveTo>
                    <a:cubicBezTo>
                      <a:pt x="14016" y="0"/>
                      <a:pt x="13403" y="89"/>
                      <a:pt x="12814" y="306"/>
                    </a:cubicBezTo>
                    <a:cubicBezTo>
                      <a:pt x="12218" y="520"/>
                      <a:pt x="11686" y="863"/>
                      <a:pt x="11161" y="1220"/>
                    </a:cubicBezTo>
                    <a:cubicBezTo>
                      <a:pt x="10610" y="1603"/>
                      <a:pt x="10071" y="2005"/>
                      <a:pt x="9488" y="2329"/>
                    </a:cubicBezTo>
                    <a:cubicBezTo>
                      <a:pt x="8080" y="3107"/>
                      <a:pt x="6459" y="3367"/>
                      <a:pt x="4909" y="3769"/>
                    </a:cubicBezTo>
                    <a:cubicBezTo>
                      <a:pt x="3360" y="4177"/>
                      <a:pt x="1764" y="4780"/>
                      <a:pt x="746" y="6019"/>
                    </a:cubicBezTo>
                    <a:cubicBezTo>
                      <a:pt x="422" y="6414"/>
                      <a:pt x="176" y="6868"/>
                      <a:pt x="0" y="7348"/>
                    </a:cubicBezTo>
                    <a:lnTo>
                      <a:pt x="20667" y="7348"/>
                    </a:lnTo>
                    <a:lnTo>
                      <a:pt x="20667" y="1907"/>
                    </a:lnTo>
                    <a:cubicBezTo>
                      <a:pt x="20648" y="1894"/>
                      <a:pt x="20635" y="1888"/>
                      <a:pt x="20616" y="1875"/>
                    </a:cubicBezTo>
                    <a:cubicBezTo>
                      <a:pt x="19721" y="1252"/>
                      <a:pt x="18677" y="844"/>
                      <a:pt x="17626" y="520"/>
                    </a:cubicBezTo>
                    <a:lnTo>
                      <a:pt x="17438" y="468"/>
                    </a:lnTo>
                    <a:cubicBezTo>
                      <a:pt x="16529" y="202"/>
                      <a:pt x="15575" y="0"/>
                      <a:pt x="146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29"/>
              <p:cNvSpPr/>
              <p:nvPr/>
            </p:nvSpPr>
            <p:spPr>
              <a:xfrm flipH="1">
                <a:off x="8928537" y="1524581"/>
                <a:ext cx="575719" cy="181931"/>
              </a:xfrm>
              <a:custGeom>
                <a:avLst/>
                <a:gdLst/>
                <a:ahLst/>
                <a:cxnLst/>
                <a:rect l="l" t="t" r="r" b="b"/>
                <a:pathLst>
                  <a:path w="15468" h="4888" extrusionOk="0">
                    <a:moveTo>
                      <a:pt x="6429" y="1"/>
                    </a:moveTo>
                    <a:cubicBezTo>
                      <a:pt x="5774" y="1"/>
                      <a:pt x="5123" y="213"/>
                      <a:pt x="4630" y="645"/>
                    </a:cubicBezTo>
                    <a:cubicBezTo>
                      <a:pt x="3814" y="1358"/>
                      <a:pt x="3558" y="2500"/>
                      <a:pt x="3343" y="3559"/>
                    </a:cubicBezTo>
                    <a:cubicBezTo>
                      <a:pt x="2992" y="3381"/>
                      <a:pt x="2612" y="3293"/>
                      <a:pt x="2235" y="3293"/>
                    </a:cubicBezTo>
                    <a:cubicBezTo>
                      <a:pt x="1705" y="3293"/>
                      <a:pt x="1181" y="3466"/>
                      <a:pt x="748" y="3801"/>
                    </a:cubicBezTo>
                    <a:cubicBezTo>
                      <a:pt x="402" y="4085"/>
                      <a:pt x="139" y="4466"/>
                      <a:pt x="1" y="4888"/>
                    </a:cubicBezTo>
                    <a:lnTo>
                      <a:pt x="15468" y="4888"/>
                    </a:lnTo>
                    <a:cubicBezTo>
                      <a:pt x="15316" y="4466"/>
                      <a:pt x="15032" y="4113"/>
                      <a:pt x="14651" y="3870"/>
                    </a:cubicBezTo>
                    <a:cubicBezTo>
                      <a:pt x="14328" y="3672"/>
                      <a:pt x="13962" y="3573"/>
                      <a:pt x="13595" y="3573"/>
                    </a:cubicBezTo>
                    <a:cubicBezTo>
                      <a:pt x="13295" y="3573"/>
                      <a:pt x="12994" y="3640"/>
                      <a:pt x="12713" y="3773"/>
                    </a:cubicBezTo>
                    <a:cubicBezTo>
                      <a:pt x="12658" y="3081"/>
                      <a:pt x="12208" y="2472"/>
                      <a:pt x="11558" y="2216"/>
                    </a:cubicBezTo>
                    <a:cubicBezTo>
                      <a:pt x="11353" y="2141"/>
                      <a:pt x="11141" y="2105"/>
                      <a:pt x="10930" y="2105"/>
                    </a:cubicBezTo>
                    <a:cubicBezTo>
                      <a:pt x="10463" y="2105"/>
                      <a:pt x="10003" y="2284"/>
                      <a:pt x="9655" y="2618"/>
                    </a:cubicBezTo>
                    <a:cubicBezTo>
                      <a:pt x="9329" y="1600"/>
                      <a:pt x="8617" y="687"/>
                      <a:pt x="7634" y="251"/>
                    </a:cubicBezTo>
                    <a:cubicBezTo>
                      <a:pt x="7257" y="85"/>
                      <a:pt x="6842" y="1"/>
                      <a:pt x="64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29"/>
              <p:cNvSpPr/>
              <p:nvPr/>
            </p:nvSpPr>
            <p:spPr>
              <a:xfrm flipH="1">
                <a:off x="873779" y="4711025"/>
                <a:ext cx="643199" cy="203333"/>
              </a:xfrm>
              <a:custGeom>
                <a:avLst/>
                <a:gdLst/>
                <a:ahLst/>
                <a:cxnLst/>
                <a:rect l="l" t="t" r="r" b="b"/>
                <a:pathLst>
                  <a:path w="17281" h="5463" extrusionOk="0">
                    <a:moveTo>
                      <a:pt x="7163" y="1"/>
                    </a:moveTo>
                    <a:cubicBezTo>
                      <a:pt x="6435" y="1"/>
                      <a:pt x="5714" y="235"/>
                      <a:pt x="5170" y="715"/>
                    </a:cubicBezTo>
                    <a:cubicBezTo>
                      <a:pt x="4257" y="1518"/>
                      <a:pt x="3966" y="2792"/>
                      <a:pt x="3724" y="3982"/>
                    </a:cubicBezTo>
                    <a:cubicBezTo>
                      <a:pt x="3333" y="3779"/>
                      <a:pt x="2909" y="3680"/>
                      <a:pt x="2487" y="3680"/>
                    </a:cubicBezTo>
                    <a:cubicBezTo>
                      <a:pt x="1899" y="3680"/>
                      <a:pt x="1314" y="3873"/>
                      <a:pt x="831" y="4252"/>
                    </a:cubicBezTo>
                    <a:cubicBezTo>
                      <a:pt x="444" y="4570"/>
                      <a:pt x="153" y="4985"/>
                      <a:pt x="1" y="5463"/>
                    </a:cubicBezTo>
                    <a:lnTo>
                      <a:pt x="17281" y="5463"/>
                    </a:lnTo>
                    <a:cubicBezTo>
                      <a:pt x="17101" y="4992"/>
                      <a:pt x="16783" y="4598"/>
                      <a:pt x="16360" y="4328"/>
                    </a:cubicBezTo>
                    <a:cubicBezTo>
                      <a:pt x="15999" y="4107"/>
                      <a:pt x="15589" y="3997"/>
                      <a:pt x="15178" y="3997"/>
                    </a:cubicBezTo>
                    <a:cubicBezTo>
                      <a:pt x="14842" y="3997"/>
                      <a:pt x="14506" y="4071"/>
                      <a:pt x="14194" y="4217"/>
                    </a:cubicBezTo>
                    <a:cubicBezTo>
                      <a:pt x="14132" y="3442"/>
                      <a:pt x="13627" y="2771"/>
                      <a:pt x="12900" y="2480"/>
                    </a:cubicBezTo>
                    <a:cubicBezTo>
                      <a:pt x="12671" y="2396"/>
                      <a:pt x="12432" y="2355"/>
                      <a:pt x="12196" y="2355"/>
                    </a:cubicBezTo>
                    <a:cubicBezTo>
                      <a:pt x="11677" y="2355"/>
                      <a:pt x="11168" y="2552"/>
                      <a:pt x="10783" y="2923"/>
                    </a:cubicBezTo>
                    <a:cubicBezTo>
                      <a:pt x="10423" y="1788"/>
                      <a:pt x="9613" y="771"/>
                      <a:pt x="8527" y="286"/>
                    </a:cubicBezTo>
                    <a:cubicBezTo>
                      <a:pt x="8099" y="97"/>
                      <a:pt x="7630" y="1"/>
                      <a:pt x="71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29"/>
              <p:cNvSpPr/>
              <p:nvPr/>
            </p:nvSpPr>
            <p:spPr>
              <a:xfrm flipH="1">
                <a:off x="-201168" y="328663"/>
                <a:ext cx="608696" cy="192465"/>
              </a:xfrm>
              <a:custGeom>
                <a:avLst/>
                <a:gdLst/>
                <a:ahLst/>
                <a:cxnLst/>
                <a:rect l="l" t="t" r="r" b="b"/>
                <a:pathLst>
                  <a:path w="16354" h="5171" extrusionOk="0">
                    <a:moveTo>
                      <a:pt x="6786" y="0"/>
                    </a:moveTo>
                    <a:cubicBezTo>
                      <a:pt x="6094" y="0"/>
                      <a:pt x="5407" y="222"/>
                      <a:pt x="4886" y="679"/>
                    </a:cubicBezTo>
                    <a:cubicBezTo>
                      <a:pt x="4028" y="1433"/>
                      <a:pt x="3751" y="2637"/>
                      <a:pt x="3523" y="3766"/>
                    </a:cubicBezTo>
                    <a:cubicBezTo>
                      <a:pt x="3154" y="3576"/>
                      <a:pt x="2755" y="3483"/>
                      <a:pt x="2357" y="3483"/>
                    </a:cubicBezTo>
                    <a:cubicBezTo>
                      <a:pt x="1798" y="3483"/>
                      <a:pt x="1243" y="3666"/>
                      <a:pt x="782" y="4022"/>
                    </a:cubicBezTo>
                    <a:cubicBezTo>
                      <a:pt x="416" y="4326"/>
                      <a:pt x="146" y="4721"/>
                      <a:pt x="0" y="5170"/>
                    </a:cubicBezTo>
                    <a:lnTo>
                      <a:pt x="16353" y="5170"/>
                    </a:lnTo>
                    <a:cubicBezTo>
                      <a:pt x="16187" y="4721"/>
                      <a:pt x="15883" y="4347"/>
                      <a:pt x="15481" y="4091"/>
                    </a:cubicBezTo>
                    <a:cubicBezTo>
                      <a:pt x="15139" y="3881"/>
                      <a:pt x="14752" y="3777"/>
                      <a:pt x="14364" y="3777"/>
                    </a:cubicBezTo>
                    <a:cubicBezTo>
                      <a:pt x="14047" y="3777"/>
                      <a:pt x="13729" y="3847"/>
                      <a:pt x="13433" y="3987"/>
                    </a:cubicBezTo>
                    <a:cubicBezTo>
                      <a:pt x="13370" y="3253"/>
                      <a:pt x="12900" y="2617"/>
                      <a:pt x="12208" y="2347"/>
                    </a:cubicBezTo>
                    <a:cubicBezTo>
                      <a:pt x="11991" y="2267"/>
                      <a:pt x="11766" y="2228"/>
                      <a:pt x="11542" y="2228"/>
                    </a:cubicBezTo>
                    <a:cubicBezTo>
                      <a:pt x="11051" y="2228"/>
                      <a:pt x="10567" y="2415"/>
                      <a:pt x="10201" y="2762"/>
                    </a:cubicBezTo>
                    <a:cubicBezTo>
                      <a:pt x="9862" y="1689"/>
                      <a:pt x="9101" y="721"/>
                      <a:pt x="8069" y="264"/>
                    </a:cubicBezTo>
                    <a:cubicBezTo>
                      <a:pt x="7667" y="89"/>
                      <a:pt x="7225" y="0"/>
                      <a:pt x="678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29"/>
              <p:cNvSpPr/>
              <p:nvPr/>
            </p:nvSpPr>
            <p:spPr>
              <a:xfrm flipH="1">
                <a:off x="8640970" y="4684281"/>
                <a:ext cx="643198" cy="256823"/>
              </a:xfrm>
              <a:custGeom>
                <a:avLst/>
                <a:gdLst/>
                <a:ahLst/>
                <a:cxnLst/>
                <a:rect l="l" t="t" r="r" b="b"/>
                <a:pathLst>
                  <a:path w="20665" h="8252" extrusionOk="0">
                    <a:moveTo>
                      <a:pt x="9551" y="0"/>
                    </a:moveTo>
                    <a:cubicBezTo>
                      <a:pt x="8264" y="0"/>
                      <a:pt x="7120" y="1002"/>
                      <a:pt x="6568" y="2175"/>
                    </a:cubicBezTo>
                    <a:cubicBezTo>
                      <a:pt x="6000" y="3386"/>
                      <a:pt x="5931" y="4757"/>
                      <a:pt x="5869" y="6085"/>
                    </a:cubicBezTo>
                    <a:cubicBezTo>
                      <a:pt x="5221" y="5681"/>
                      <a:pt x="4484" y="5479"/>
                      <a:pt x="3746" y="5479"/>
                    </a:cubicBezTo>
                    <a:cubicBezTo>
                      <a:pt x="3018" y="5479"/>
                      <a:pt x="2290" y="5676"/>
                      <a:pt x="1647" y="6071"/>
                    </a:cubicBezTo>
                    <a:cubicBezTo>
                      <a:pt x="858" y="6584"/>
                      <a:pt x="277" y="7352"/>
                      <a:pt x="0" y="8251"/>
                    </a:cubicBezTo>
                    <a:lnTo>
                      <a:pt x="20478" y="8251"/>
                    </a:lnTo>
                    <a:cubicBezTo>
                      <a:pt x="20540" y="8231"/>
                      <a:pt x="20602" y="8217"/>
                      <a:pt x="20664" y="8203"/>
                    </a:cubicBezTo>
                    <a:cubicBezTo>
                      <a:pt x="20595" y="7497"/>
                      <a:pt x="20138" y="6895"/>
                      <a:pt x="19488" y="6625"/>
                    </a:cubicBezTo>
                    <a:cubicBezTo>
                      <a:pt x="19271" y="6546"/>
                      <a:pt x="19046" y="6508"/>
                      <a:pt x="18823" y="6508"/>
                    </a:cubicBezTo>
                    <a:cubicBezTo>
                      <a:pt x="18360" y="6508"/>
                      <a:pt x="17905" y="6672"/>
                      <a:pt x="17550" y="6985"/>
                    </a:cubicBezTo>
                    <a:cubicBezTo>
                      <a:pt x="17730" y="5968"/>
                      <a:pt x="17156" y="4860"/>
                      <a:pt x="16222" y="4424"/>
                    </a:cubicBezTo>
                    <a:cubicBezTo>
                      <a:pt x="15918" y="4284"/>
                      <a:pt x="15586" y="4217"/>
                      <a:pt x="15254" y="4217"/>
                    </a:cubicBezTo>
                    <a:cubicBezTo>
                      <a:pt x="14555" y="4217"/>
                      <a:pt x="13853" y="4513"/>
                      <a:pt x="13398" y="5047"/>
                    </a:cubicBezTo>
                    <a:cubicBezTo>
                      <a:pt x="13170" y="3940"/>
                      <a:pt x="12934" y="2798"/>
                      <a:pt x="12360" y="1829"/>
                    </a:cubicBezTo>
                    <a:cubicBezTo>
                      <a:pt x="11779" y="853"/>
                      <a:pt x="10789" y="44"/>
                      <a:pt x="9654" y="2"/>
                    </a:cubicBezTo>
                    <a:cubicBezTo>
                      <a:pt x="9620" y="1"/>
                      <a:pt x="9585" y="0"/>
                      <a:pt x="9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21" name="Google Shape;921;p29"/>
              <p:cNvGrpSpPr/>
              <p:nvPr/>
            </p:nvGrpSpPr>
            <p:grpSpPr>
              <a:xfrm flipH="1">
                <a:off x="8674719" y="241851"/>
                <a:ext cx="575692" cy="776300"/>
                <a:chOff x="7364875" y="1091625"/>
                <a:chExt cx="874380" cy="1179071"/>
              </a:xfrm>
            </p:grpSpPr>
            <p:sp>
              <p:nvSpPr>
                <p:cNvPr id="922" name="Google Shape;922;p29"/>
                <p:cNvSpPr/>
                <p:nvPr/>
              </p:nvSpPr>
              <p:spPr>
                <a:xfrm>
                  <a:off x="7364875" y="1091625"/>
                  <a:ext cx="874380" cy="874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68" h="13069" extrusionOk="0">
                      <a:moveTo>
                        <a:pt x="4757" y="1"/>
                      </a:moveTo>
                      <a:cubicBezTo>
                        <a:pt x="4737" y="1"/>
                        <a:pt x="4716" y="1"/>
                        <a:pt x="4695" y="2"/>
                      </a:cubicBezTo>
                      <a:cubicBezTo>
                        <a:pt x="3794" y="28"/>
                        <a:pt x="2931" y="423"/>
                        <a:pt x="2238" y="994"/>
                      </a:cubicBezTo>
                      <a:cubicBezTo>
                        <a:pt x="1829" y="1325"/>
                        <a:pt x="1466" y="1720"/>
                        <a:pt x="1245" y="2200"/>
                      </a:cubicBezTo>
                      <a:cubicBezTo>
                        <a:pt x="1025" y="2673"/>
                        <a:pt x="954" y="3212"/>
                        <a:pt x="947" y="3737"/>
                      </a:cubicBezTo>
                      <a:cubicBezTo>
                        <a:pt x="947" y="4359"/>
                        <a:pt x="1031" y="4975"/>
                        <a:pt x="1200" y="5572"/>
                      </a:cubicBezTo>
                      <a:cubicBezTo>
                        <a:pt x="1362" y="6136"/>
                        <a:pt x="1609" y="6713"/>
                        <a:pt x="1479" y="7284"/>
                      </a:cubicBezTo>
                      <a:cubicBezTo>
                        <a:pt x="1369" y="7783"/>
                        <a:pt x="1005" y="8166"/>
                        <a:pt x="694" y="8581"/>
                      </a:cubicBezTo>
                      <a:cubicBezTo>
                        <a:pt x="571" y="8737"/>
                        <a:pt x="467" y="8899"/>
                        <a:pt x="376" y="9067"/>
                      </a:cubicBezTo>
                      <a:cubicBezTo>
                        <a:pt x="0" y="9846"/>
                        <a:pt x="124" y="10773"/>
                        <a:pt x="694" y="11428"/>
                      </a:cubicBezTo>
                      <a:cubicBezTo>
                        <a:pt x="1110" y="11861"/>
                        <a:pt x="1679" y="12097"/>
                        <a:pt x="2259" y="12097"/>
                      </a:cubicBezTo>
                      <a:cubicBezTo>
                        <a:pt x="2511" y="12097"/>
                        <a:pt x="2765" y="12052"/>
                        <a:pt x="3009" y="11960"/>
                      </a:cubicBezTo>
                      <a:cubicBezTo>
                        <a:pt x="3316" y="11837"/>
                        <a:pt x="3638" y="11638"/>
                        <a:pt x="3951" y="11638"/>
                      </a:cubicBezTo>
                      <a:cubicBezTo>
                        <a:pt x="4036" y="11638"/>
                        <a:pt x="4120" y="11653"/>
                        <a:pt x="4202" y="11687"/>
                      </a:cubicBezTo>
                      <a:cubicBezTo>
                        <a:pt x="4416" y="11778"/>
                        <a:pt x="4553" y="11992"/>
                        <a:pt x="4708" y="12167"/>
                      </a:cubicBezTo>
                      <a:cubicBezTo>
                        <a:pt x="5212" y="12743"/>
                        <a:pt x="5937" y="13069"/>
                        <a:pt x="6699" y="13069"/>
                      </a:cubicBezTo>
                      <a:cubicBezTo>
                        <a:pt x="6762" y="13069"/>
                        <a:pt x="6824" y="13066"/>
                        <a:pt x="6887" y="13062"/>
                      </a:cubicBezTo>
                      <a:cubicBezTo>
                        <a:pt x="7737" y="12984"/>
                        <a:pt x="8223" y="12206"/>
                        <a:pt x="8988" y="12109"/>
                      </a:cubicBezTo>
                      <a:cubicBezTo>
                        <a:pt x="9072" y="12099"/>
                        <a:pt x="9155" y="12095"/>
                        <a:pt x="9238" y="12095"/>
                      </a:cubicBezTo>
                      <a:cubicBezTo>
                        <a:pt x="9805" y="12095"/>
                        <a:pt x="10350" y="12293"/>
                        <a:pt x="10929" y="12293"/>
                      </a:cubicBezTo>
                      <a:cubicBezTo>
                        <a:pt x="11115" y="12293"/>
                        <a:pt x="11304" y="12273"/>
                        <a:pt x="11498" y="12219"/>
                      </a:cubicBezTo>
                      <a:cubicBezTo>
                        <a:pt x="12334" y="11986"/>
                        <a:pt x="13067" y="11175"/>
                        <a:pt x="12899" y="10332"/>
                      </a:cubicBezTo>
                      <a:cubicBezTo>
                        <a:pt x="12801" y="9813"/>
                        <a:pt x="12412" y="9418"/>
                        <a:pt x="12043" y="9022"/>
                      </a:cubicBezTo>
                      <a:cubicBezTo>
                        <a:pt x="11666" y="8626"/>
                        <a:pt x="11297" y="8211"/>
                        <a:pt x="11277" y="7680"/>
                      </a:cubicBezTo>
                      <a:cubicBezTo>
                        <a:pt x="11251" y="7044"/>
                        <a:pt x="11744" y="6493"/>
                        <a:pt x="11829" y="5864"/>
                      </a:cubicBezTo>
                      <a:cubicBezTo>
                        <a:pt x="11965" y="4839"/>
                        <a:pt x="10940" y="3957"/>
                        <a:pt x="9909" y="3860"/>
                      </a:cubicBezTo>
                      <a:cubicBezTo>
                        <a:pt x="9449" y="3815"/>
                        <a:pt x="8956" y="3880"/>
                        <a:pt x="8534" y="3685"/>
                      </a:cubicBezTo>
                      <a:cubicBezTo>
                        <a:pt x="7607" y="3270"/>
                        <a:pt x="7562" y="1986"/>
                        <a:pt x="7010" y="1136"/>
                      </a:cubicBezTo>
                      <a:cubicBezTo>
                        <a:pt x="6535" y="402"/>
                        <a:pt x="5633" y="1"/>
                        <a:pt x="475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23" name="Google Shape;923;p29"/>
                <p:cNvGrpSpPr/>
                <p:nvPr/>
              </p:nvGrpSpPr>
              <p:grpSpPr>
                <a:xfrm>
                  <a:off x="7663423" y="1387060"/>
                  <a:ext cx="222128" cy="883636"/>
                  <a:chOff x="5952600" y="1765975"/>
                  <a:chExt cx="55825" cy="222075"/>
                </a:xfrm>
              </p:grpSpPr>
              <p:sp>
                <p:nvSpPr>
                  <p:cNvPr id="924" name="Google Shape;924;p29"/>
                  <p:cNvSpPr/>
                  <p:nvPr/>
                </p:nvSpPr>
                <p:spPr>
                  <a:xfrm>
                    <a:off x="5978425" y="1765975"/>
                    <a:ext cx="3100" cy="222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" h="8883" extrusionOk="0">
                        <a:moveTo>
                          <a:pt x="62" y="0"/>
                        </a:moveTo>
                        <a:cubicBezTo>
                          <a:pt x="31" y="0"/>
                          <a:pt x="0" y="22"/>
                          <a:pt x="0" y="64"/>
                        </a:cubicBezTo>
                        <a:lnTo>
                          <a:pt x="0" y="8818"/>
                        </a:lnTo>
                        <a:cubicBezTo>
                          <a:pt x="0" y="8851"/>
                          <a:pt x="26" y="8877"/>
                          <a:pt x="65" y="8883"/>
                        </a:cubicBezTo>
                        <a:cubicBezTo>
                          <a:pt x="98" y="8877"/>
                          <a:pt x="124" y="8851"/>
                          <a:pt x="124" y="8818"/>
                        </a:cubicBezTo>
                        <a:lnTo>
                          <a:pt x="124" y="64"/>
                        </a:lnTo>
                        <a:cubicBezTo>
                          <a:pt x="124" y="22"/>
                          <a:pt x="93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5" name="Google Shape;925;p29"/>
                  <p:cNvSpPr/>
                  <p:nvPr/>
                </p:nvSpPr>
                <p:spPr>
                  <a:xfrm>
                    <a:off x="5959325" y="1782625"/>
                    <a:ext cx="42950" cy="27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8" h="1097" extrusionOk="0">
                        <a:moveTo>
                          <a:pt x="1652" y="0"/>
                        </a:moveTo>
                        <a:cubicBezTo>
                          <a:pt x="1634" y="0"/>
                          <a:pt x="1615" y="8"/>
                          <a:pt x="1601" y="27"/>
                        </a:cubicBezTo>
                        <a:lnTo>
                          <a:pt x="829" y="928"/>
                        </a:lnTo>
                        <a:lnTo>
                          <a:pt x="135" y="27"/>
                        </a:lnTo>
                        <a:cubicBezTo>
                          <a:pt x="121" y="9"/>
                          <a:pt x="103" y="1"/>
                          <a:pt x="86" y="1"/>
                        </a:cubicBezTo>
                        <a:cubicBezTo>
                          <a:pt x="41" y="1"/>
                          <a:pt x="0" y="53"/>
                          <a:pt x="38" y="105"/>
                        </a:cubicBezTo>
                        <a:lnTo>
                          <a:pt x="777" y="1071"/>
                        </a:lnTo>
                        <a:cubicBezTo>
                          <a:pt x="790" y="1084"/>
                          <a:pt x="810" y="1090"/>
                          <a:pt x="829" y="1097"/>
                        </a:cubicBezTo>
                        <a:cubicBezTo>
                          <a:pt x="842" y="1097"/>
                          <a:pt x="862" y="1084"/>
                          <a:pt x="875" y="1071"/>
                        </a:cubicBezTo>
                        <a:lnTo>
                          <a:pt x="1698" y="105"/>
                        </a:lnTo>
                        <a:cubicBezTo>
                          <a:pt x="1718" y="79"/>
                          <a:pt x="1718" y="40"/>
                          <a:pt x="1692" y="14"/>
                        </a:cubicBezTo>
                        <a:cubicBezTo>
                          <a:pt x="1680" y="5"/>
                          <a:pt x="1667" y="0"/>
                          <a:pt x="165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6" name="Google Shape;926;p29"/>
                  <p:cNvSpPr/>
                  <p:nvPr/>
                </p:nvSpPr>
                <p:spPr>
                  <a:xfrm>
                    <a:off x="5978900" y="1838125"/>
                    <a:ext cx="29525" cy="21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81" h="855" extrusionOk="0">
                        <a:moveTo>
                          <a:pt x="1104" y="1"/>
                        </a:moveTo>
                        <a:cubicBezTo>
                          <a:pt x="1092" y="1"/>
                          <a:pt x="1080" y="4"/>
                          <a:pt x="1071" y="12"/>
                        </a:cubicBezTo>
                        <a:lnTo>
                          <a:pt x="46" y="744"/>
                        </a:lnTo>
                        <a:cubicBezTo>
                          <a:pt x="1" y="777"/>
                          <a:pt x="20" y="855"/>
                          <a:pt x="85" y="855"/>
                        </a:cubicBezTo>
                        <a:cubicBezTo>
                          <a:pt x="98" y="855"/>
                          <a:pt x="111" y="855"/>
                          <a:pt x="117" y="842"/>
                        </a:cubicBezTo>
                        <a:lnTo>
                          <a:pt x="1142" y="115"/>
                        </a:lnTo>
                        <a:cubicBezTo>
                          <a:pt x="1175" y="96"/>
                          <a:pt x="1181" y="57"/>
                          <a:pt x="1162" y="31"/>
                        </a:cubicBezTo>
                        <a:cubicBezTo>
                          <a:pt x="1145" y="11"/>
                          <a:pt x="1124" y="1"/>
                          <a:pt x="110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7" name="Google Shape;927;p29"/>
                  <p:cNvSpPr/>
                  <p:nvPr/>
                </p:nvSpPr>
                <p:spPr>
                  <a:xfrm>
                    <a:off x="5952600" y="1852550"/>
                    <a:ext cx="29250" cy="41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0" h="1666" extrusionOk="0">
                        <a:moveTo>
                          <a:pt x="94" y="1"/>
                        </a:moveTo>
                        <a:cubicBezTo>
                          <a:pt x="47" y="1"/>
                          <a:pt x="1" y="53"/>
                          <a:pt x="41" y="102"/>
                        </a:cubicBezTo>
                        <a:lnTo>
                          <a:pt x="1040" y="1633"/>
                        </a:lnTo>
                        <a:cubicBezTo>
                          <a:pt x="1053" y="1652"/>
                          <a:pt x="1072" y="1665"/>
                          <a:pt x="1098" y="1665"/>
                        </a:cubicBezTo>
                        <a:cubicBezTo>
                          <a:pt x="1105" y="1665"/>
                          <a:pt x="1118" y="1659"/>
                          <a:pt x="1131" y="1652"/>
                        </a:cubicBezTo>
                        <a:cubicBezTo>
                          <a:pt x="1157" y="1633"/>
                          <a:pt x="1169" y="1594"/>
                          <a:pt x="1150" y="1568"/>
                        </a:cubicBezTo>
                        <a:lnTo>
                          <a:pt x="151" y="38"/>
                        </a:lnTo>
                        <a:cubicBezTo>
                          <a:pt x="137" y="11"/>
                          <a:pt x="116" y="1"/>
                          <a:pt x="9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928" name="Google Shape;928;p29"/>
              <p:cNvGrpSpPr/>
              <p:nvPr/>
            </p:nvGrpSpPr>
            <p:grpSpPr>
              <a:xfrm>
                <a:off x="-116681" y="4059751"/>
                <a:ext cx="575692" cy="776300"/>
                <a:chOff x="7364875" y="1091625"/>
                <a:chExt cx="874380" cy="1179071"/>
              </a:xfrm>
            </p:grpSpPr>
            <p:sp>
              <p:nvSpPr>
                <p:cNvPr id="929" name="Google Shape;929;p29"/>
                <p:cNvSpPr/>
                <p:nvPr/>
              </p:nvSpPr>
              <p:spPr>
                <a:xfrm>
                  <a:off x="7364875" y="1091625"/>
                  <a:ext cx="874380" cy="874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68" h="13069" extrusionOk="0">
                      <a:moveTo>
                        <a:pt x="4757" y="1"/>
                      </a:moveTo>
                      <a:cubicBezTo>
                        <a:pt x="4737" y="1"/>
                        <a:pt x="4716" y="1"/>
                        <a:pt x="4695" y="2"/>
                      </a:cubicBezTo>
                      <a:cubicBezTo>
                        <a:pt x="3794" y="28"/>
                        <a:pt x="2931" y="423"/>
                        <a:pt x="2238" y="994"/>
                      </a:cubicBezTo>
                      <a:cubicBezTo>
                        <a:pt x="1829" y="1325"/>
                        <a:pt x="1466" y="1720"/>
                        <a:pt x="1245" y="2200"/>
                      </a:cubicBezTo>
                      <a:cubicBezTo>
                        <a:pt x="1025" y="2673"/>
                        <a:pt x="954" y="3212"/>
                        <a:pt x="947" y="3737"/>
                      </a:cubicBezTo>
                      <a:cubicBezTo>
                        <a:pt x="947" y="4359"/>
                        <a:pt x="1031" y="4975"/>
                        <a:pt x="1200" y="5572"/>
                      </a:cubicBezTo>
                      <a:cubicBezTo>
                        <a:pt x="1362" y="6136"/>
                        <a:pt x="1609" y="6713"/>
                        <a:pt x="1479" y="7284"/>
                      </a:cubicBezTo>
                      <a:cubicBezTo>
                        <a:pt x="1369" y="7783"/>
                        <a:pt x="1005" y="8166"/>
                        <a:pt x="694" y="8581"/>
                      </a:cubicBezTo>
                      <a:cubicBezTo>
                        <a:pt x="571" y="8737"/>
                        <a:pt x="467" y="8899"/>
                        <a:pt x="376" y="9067"/>
                      </a:cubicBezTo>
                      <a:cubicBezTo>
                        <a:pt x="0" y="9846"/>
                        <a:pt x="124" y="10773"/>
                        <a:pt x="694" y="11428"/>
                      </a:cubicBezTo>
                      <a:cubicBezTo>
                        <a:pt x="1110" y="11861"/>
                        <a:pt x="1679" y="12097"/>
                        <a:pt x="2259" y="12097"/>
                      </a:cubicBezTo>
                      <a:cubicBezTo>
                        <a:pt x="2511" y="12097"/>
                        <a:pt x="2765" y="12052"/>
                        <a:pt x="3009" y="11960"/>
                      </a:cubicBezTo>
                      <a:cubicBezTo>
                        <a:pt x="3316" y="11837"/>
                        <a:pt x="3638" y="11638"/>
                        <a:pt x="3951" y="11638"/>
                      </a:cubicBezTo>
                      <a:cubicBezTo>
                        <a:pt x="4036" y="11638"/>
                        <a:pt x="4120" y="11653"/>
                        <a:pt x="4202" y="11687"/>
                      </a:cubicBezTo>
                      <a:cubicBezTo>
                        <a:pt x="4416" y="11778"/>
                        <a:pt x="4553" y="11992"/>
                        <a:pt x="4708" y="12167"/>
                      </a:cubicBezTo>
                      <a:cubicBezTo>
                        <a:pt x="5212" y="12743"/>
                        <a:pt x="5937" y="13069"/>
                        <a:pt x="6699" y="13069"/>
                      </a:cubicBezTo>
                      <a:cubicBezTo>
                        <a:pt x="6762" y="13069"/>
                        <a:pt x="6824" y="13066"/>
                        <a:pt x="6887" y="13062"/>
                      </a:cubicBezTo>
                      <a:cubicBezTo>
                        <a:pt x="7737" y="12984"/>
                        <a:pt x="8223" y="12206"/>
                        <a:pt x="8988" y="12109"/>
                      </a:cubicBezTo>
                      <a:cubicBezTo>
                        <a:pt x="9072" y="12099"/>
                        <a:pt x="9155" y="12095"/>
                        <a:pt x="9238" y="12095"/>
                      </a:cubicBezTo>
                      <a:cubicBezTo>
                        <a:pt x="9805" y="12095"/>
                        <a:pt x="10350" y="12293"/>
                        <a:pt x="10929" y="12293"/>
                      </a:cubicBezTo>
                      <a:cubicBezTo>
                        <a:pt x="11115" y="12293"/>
                        <a:pt x="11304" y="12273"/>
                        <a:pt x="11498" y="12219"/>
                      </a:cubicBezTo>
                      <a:cubicBezTo>
                        <a:pt x="12334" y="11986"/>
                        <a:pt x="13067" y="11175"/>
                        <a:pt x="12899" y="10332"/>
                      </a:cubicBezTo>
                      <a:cubicBezTo>
                        <a:pt x="12801" y="9813"/>
                        <a:pt x="12412" y="9418"/>
                        <a:pt x="12043" y="9022"/>
                      </a:cubicBezTo>
                      <a:cubicBezTo>
                        <a:pt x="11666" y="8626"/>
                        <a:pt x="11297" y="8211"/>
                        <a:pt x="11277" y="7680"/>
                      </a:cubicBezTo>
                      <a:cubicBezTo>
                        <a:pt x="11251" y="7044"/>
                        <a:pt x="11744" y="6493"/>
                        <a:pt x="11829" y="5864"/>
                      </a:cubicBezTo>
                      <a:cubicBezTo>
                        <a:pt x="11965" y="4839"/>
                        <a:pt x="10940" y="3957"/>
                        <a:pt x="9909" y="3860"/>
                      </a:cubicBezTo>
                      <a:cubicBezTo>
                        <a:pt x="9449" y="3815"/>
                        <a:pt x="8956" y="3880"/>
                        <a:pt x="8534" y="3685"/>
                      </a:cubicBezTo>
                      <a:cubicBezTo>
                        <a:pt x="7607" y="3270"/>
                        <a:pt x="7562" y="1986"/>
                        <a:pt x="7010" y="1136"/>
                      </a:cubicBezTo>
                      <a:cubicBezTo>
                        <a:pt x="6535" y="402"/>
                        <a:pt x="5633" y="1"/>
                        <a:pt x="47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30" name="Google Shape;930;p29"/>
                <p:cNvGrpSpPr/>
                <p:nvPr/>
              </p:nvGrpSpPr>
              <p:grpSpPr>
                <a:xfrm>
                  <a:off x="7663423" y="1387060"/>
                  <a:ext cx="222128" cy="883636"/>
                  <a:chOff x="5952600" y="1765975"/>
                  <a:chExt cx="55825" cy="222075"/>
                </a:xfrm>
              </p:grpSpPr>
              <p:sp>
                <p:nvSpPr>
                  <p:cNvPr id="931" name="Google Shape;931;p29"/>
                  <p:cNvSpPr/>
                  <p:nvPr/>
                </p:nvSpPr>
                <p:spPr>
                  <a:xfrm>
                    <a:off x="5978425" y="1765975"/>
                    <a:ext cx="3100" cy="222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" h="8883" extrusionOk="0">
                        <a:moveTo>
                          <a:pt x="62" y="0"/>
                        </a:moveTo>
                        <a:cubicBezTo>
                          <a:pt x="31" y="0"/>
                          <a:pt x="0" y="22"/>
                          <a:pt x="0" y="64"/>
                        </a:cubicBezTo>
                        <a:lnTo>
                          <a:pt x="0" y="8818"/>
                        </a:lnTo>
                        <a:cubicBezTo>
                          <a:pt x="0" y="8851"/>
                          <a:pt x="26" y="8877"/>
                          <a:pt x="65" y="8883"/>
                        </a:cubicBezTo>
                        <a:cubicBezTo>
                          <a:pt x="98" y="8877"/>
                          <a:pt x="124" y="8851"/>
                          <a:pt x="124" y="8818"/>
                        </a:cubicBezTo>
                        <a:lnTo>
                          <a:pt x="124" y="64"/>
                        </a:lnTo>
                        <a:cubicBezTo>
                          <a:pt x="124" y="22"/>
                          <a:pt x="93" y="0"/>
                          <a:pt x="6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2" name="Google Shape;932;p29"/>
                  <p:cNvSpPr/>
                  <p:nvPr/>
                </p:nvSpPr>
                <p:spPr>
                  <a:xfrm>
                    <a:off x="5959325" y="1782625"/>
                    <a:ext cx="42950" cy="27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8" h="1097" extrusionOk="0">
                        <a:moveTo>
                          <a:pt x="1652" y="0"/>
                        </a:moveTo>
                        <a:cubicBezTo>
                          <a:pt x="1634" y="0"/>
                          <a:pt x="1615" y="8"/>
                          <a:pt x="1601" y="27"/>
                        </a:cubicBezTo>
                        <a:lnTo>
                          <a:pt x="829" y="928"/>
                        </a:lnTo>
                        <a:lnTo>
                          <a:pt x="135" y="27"/>
                        </a:lnTo>
                        <a:cubicBezTo>
                          <a:pt x="121" y="9"/>
                          <a:pt x="103" y="1"/>
                          <a:pt x="86" y="1"/>
                        </a:cubicBezTo>
                        <a:cubicBezTo>
                          <a:pt x="41" y="1"/>
                          <a:pt x="0" y="53"/>
                          <a:pt x="38" y="105"/>
                        </a:cubicBezTo>
                        <a:lnTo>
                          <a:pt x="777" y="1071"/>
                        </a:lnTo>
                        <a:cubicBezTo>
                          <a:pt x="790" y="1084"/>
                          <a:pt x="810" y="1090"/>
                          <a:pt x="829" y="1097"/>
                        </a:cubicBezTo>
                        <a:cubicBezTo>
                          <a:pt x="842" y="1097"/>
                          <a:pt x="862" y="1084"/>
                          <a:pt x="875" y="1071"/>
                        </a:cubicBezTo>
                        <a:lnTo>
                          <a:pt x="1698" y="105"/>
                        </a:lnTo>
                        <a:cubicBezTo>
                          <a:pt x="1718" y="79"/>
                          <a:pt x="1718" y="40"/>
                          <a:pt x="1692" y="14"/>
                        </a:cubicBezTo>
                        <a:cubicBezTo>
                          <a:pt x="1680" y="5"/>
                          <a:pt x="1667" y="0"/>
                          <a:pt x="165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3" name="Google Shape;933;p29"/>
                  <p:cNvSpPr/>
                  <p:nvPr/>
                </p:nvSpPr>
                <p:spPr>
                  <a:xfrm>
                    <a:off x="5978900" y="1838125"/>
                    <a:ext cx="29525" cy="21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81" h="855" extrusionOk="0">
                        <a:moveTo>
                          <a:pt x="1104" y="1"/>
                        </a:moveTo>
                        <a:cubicBezTo>
                          <a:pt x="1092" y="1"/>
                          <a:pt x="1080" y="4"/>
                          <a:pt x="1071" y="12"/>
                        </a:cubicBezTo>
                        <a:lnTo>
                          <a:pt x="46" y="744"/>
                        </a:lnTo>
                        <a:cubicBezTo>
                          <a:pt x="1" y="777"/>
                          <a:pt x="20" y="855"/>
                          <a:pt x="85" y="855"/>
                        </a:cubicBezTo>
                        <a:cubicBezTo>
                          <a:pt x="98" y="855"/>
                          <a:pt x="111" y="855"/>
                          <a:pt x="117" y="842"/>
                        </a:cubicBezTo>
                        <a:lnTo>
                          <a:pt x="1142" y="115"/>
                        </a:lnTo>
                        <a:cubicBezTo>
                          <a:pt x="1175" y="96"/>
                          <a:pt x="1181" y="57"/>
                          <a:pt x="1162" y="31"/>
                        </a:cubicBezTo>
                        <a:cubicBezTo>
                          <a:pt x="1145" y="11"/>
                          <a:pt x="1124" y="1"/>
                          <a:pt x="110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4" name="Google Shape;934;p29"/>
                  <p:cNvSpPr/>
                  <p:nvPr/>
                </p:nvSpPr>
                <p:spPr>
                  <a:xfrm>
                    <a:off x="5952600" y="1852550"/>
                    <a:ext cx="29250" cy="41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0" h="1666" extrusionOk="0">
                        <a:moveTo>
                          <a:pt x="94" y="1"/>
                        </a:moveTo>
                        <a:cubicBezTo>
                          <a:pt x="47" y="1"/>
                          <a:pt x="1" y="53"/>
                          <a:pt x="41" y="102"/>
                        </a:cubicBezTo>
                        <a:lnTo>
                          <a:pt x="1040" y="1633"/>
                        </a:lnTo>
                        <a:cubicBezTo>
                          <a:pt x="1053" y="1652"/>
                          <a:pt x="1072" y="1665"/>
                          <a:pt x="1098" y="1665"/>
                        </a:cubicBezTo>
                        <a:cubicBezTo>
                          <a:pt x="1105" y="1665"/>
                          <a:pt x="1118" y="1659"/>
                          <a:pt x="1131" y="1652"/>
                        </a:cubicBezTo>
                        <a:cubicBezTo>
                          <a:pt x="1157" y="1633"/>
                          <a:pt x="1169" y="1594"/>
                          <a:pt x="1150" y="1568"/>
                        </a:cubicBezTo>
                        <a:lnTo>
                          <a:pt x="151" y="38"/>
                        </a:lnTo>
                        <a:cubicBezTo>
                          <a:pt x="137" y="11"/>
                          <a:pt x="116" y="1"/>
                          <a:pt x="9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935" name="Google Shape;935;p29"/>
              <p:cNvGrpSpPr/>
              <p:nvPr/>
            </p:nvGrpSpPr>
            <p:grpSpPr>
              <a:xfrm>
                <a:off x="5170591" y="4702813"/>
                <a:ext cx="643191" cy="219737"/>
                <a:chOff x="6203925" y="2207350"/>
                <a:chExt cx="241275" cy="82425"/>
              </a:xfrm>
            </p:grpSpPr>
            <p:sp>
              <p:nvSpPr>
                <p:cNvPr id="936" name="Google Shape;936;p29"/>
                <p:cNvSpPr/>
                <p:nvPr/>
              </p:nvSpPr>
              <p:spPr>
                <a:xfrm>
                  <a:off x="6203925" y="2207350"/>
                  <a:ext cx="141550" cy="8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2" h="3297" extrusionOk="0">
                      <a:moveTo>
                        <a:pt x="2890" y="1"/>
                      </a:moveTo>
                      <a:cubicBezTo>
                        <a:pt x="2712" y="1"/>
                        <a:pt x="2534" y="77"/>
                        <a:pt x="2413" y="229"/>
                      </a:cubicBezTo>
                      <a:lnTo>
                        <a:pt x="27" y="3192"/>
                      </a:lnTo>
                      <a:cubicBezTo>
                        <a:pt x="1" y="3218"/>
                        <a:pt x="7" y="3257"/>
                        <a:pt x="33" y="3277"/>
                      </a:cubicBezTo>
                      <a:cubicBezTo>
                        <a:pt x="44" y="3288"/>
                        <a:pt x="60" y="3293"/>
                        <a:pt x="75" y="3293"/>
                      </a:cubicBezTo>
                      <a:cubicBezTo>
                        <a:pt x="94" y="3293"/>
                        <a:pt x="113" y="3285"/>
                        <a:pt x="124" y="3270"/>
                      </a:cubicBezTo>
                      <a:lnTo>
                        <a:pt x="2510" y="307"/>
                      </a:lnTo>
                      <a:cubicBezTo>
                        <a:pt x="2608" y="185"/>
                        <a:pt x="2749" y="123"/>
                        <a:pt x="2889" y="123"/>
                      </a:cubicBezTo>
                      <a:cubicBezTo>
                        <a:pt x="3018" y="123"/>
                        <a:pt x="3147" y="175"/>
                        <a:pt x="3243" y="281"/>
                      </a:cubicBezTo>
                      <a:lnTo>
                        <a:pt x="5532" y="3270"/>
                      </a:lnTo>
                      <a:cubicBezTo>
                        <a:pt x="5544" y="3289"/>
                        <a:pt x="5562" y="3295"/>
                        <a:pt x="5581" y="3296"/>
                      </a:cubicBezTo>
                      <a:lnTo>
                        <a:pt x="5581" y="3296"/>
                      </a:lnTo>
                      <a:cubicBezTo>
                        <a:pt x="5631" y="3294"/>
                        <a:pt x="5661" y="3237"/>
                        <a:pt x="5629" y="3199"/>
                      </a:cubicBezTo>
                      <a:lnTo>
                        <a:pt x="3340" y="196"/>
                      </a:lnTo>
                      <a:cubicBezTo>
                        <a:pt x="3219" y="66"/>
                        <a:pt x="3054" y="1"/>
                        <a:pt x="2890" y="1"/>
                      </a:cubicBezTo>
                      <a:close/>
                      <a:moveTo>
                        <a:pt x="5581" y="3296"/>
                      </a:moveTo>
                      <a:lnTo>
                        <a:pt x="5581" y="3296"/>
                      </a:lnTo>
                      <a:cubicBezTo>
                        <a:pt x="5580" y="3296"/>
                        <a:pt x="5579" y="3296"/>
                        <a:pt x="5578" y="3296"/>
                      </a:cubicBezTo>
                      <a:lnTo>
                        <a:pt x="5584" y="3296"/>
                      </a:lnTo>
                      <a:cubicBezTo>
                        <a:pt x="5583" y="3296"/>
                        <a:pt x="5582" y="3296"/>
                        <a:pt x="5581" y="329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" name="Google Shape;937;p29"/>
                <p:cNvSpPr/>
                <p:nvPr/>
              </p:nvSpPr>
              <p:spPr>
                <a:xfrm>
                  <a:off x="6249800" y="2230550"/>
                  <a:ext cx="53050" cy="2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2" h="903" extrusionOk="0">
                      <a:moveTo>
                        <a:pt x="71" y="0"/>
                      </a:moveTo>
                      <a:cubicBezTo>
                        <a:pt x="67" y="0"/>
                        <a:pt x="63" y="1"/>
                        <a:pt x="59" y="1"/>
                      </a:cubicBezTo>
                      <a:cubicBezTo>
                        <a:pt x="27" y="1"/>
                        <a:pt x="1" y="34"/>
                        <a:pt x="1" y="66"/>
                      </a:cubicBezTo>
                      <a:lnTo>
                        <a:pt x="20" y="235"/>
                      </a:lnTo>
                      <a:cubicBezTo>
                        <a:pt x="20" y="300"/>
                        <a:pt x="33" y="481"/>
                        <a:pt x="182" y="520"/>
                      </a:cubicBezTo>
                      <a:cubicBezTo>
                        <a:pt x="199" y="525"/>
                        <a:pt x="215" y="527"/>
                        <a:pt x="232" y="527"/>
                      </a:cubicBezTo>
                      <a:cubicBezTo>
                        <a:pt x="308" y="527"/>
                        <a:pt x="387" y="477"/>
                        <a:pt x="461" y="371"/>
                      </a:cubicBezTo>
                      <a:cubicBezTo>
                        <a:pt x="507" y="319"/>
                        <a:pt x="546" y="261"/>
                        <a:pt x="597" y="254"/>
                      </a:cubicBezTo>
                      <a:cubicBezTo>
                        <a:pt x="602" y="253"/>
                        <a:pt x="607" y="253"/>
                        <a:pt x="611" y="253"/>
                      </a:cubicBezTo>
                      <a:cubicBezTo>
                        <a:pt x="688" y="253"/>
                        <a:pt x="743" y="357"/>
                        <a:pt x="786" y="449"/>
                      </a:cubicBezTo>
                      <a:cubicBezTo>
                        <a:pt x="857" y="585"/>
                        <a:pt x="954" y="715"/>
                        <a:pt x="1064" y="825"/>
                      </a:cubicBezTo>
                      <a:cubicBezTo>
                        <a:pt x="1097" y="870"/>
                        <a:pt x="1155" y="896"/>
                        <a:pt x="1214" y="903"/>
                      </a:cubicBezTo>
                      <a:cubicBezTo>
                        <a:pt x="1226" y="903"/>
                        <a:pt x="1246" y="903"/>
                        <a:pt x="1265" y="890"/>
                      </a:cubicBezTo>
                      <a:cubicBezTo>
                        <a:pt x="1304" y="870"/>
                        <a:pt x="1343" y="838"/>
                        <a:pt x="1356" y="792"/>
                      </a:cubicBezTo>
                      <a:cubicBezTo>
                        <a:pt x="1389" y="715"/>
                        <a:pt x="1408" y="637"/>
                        <a:pt x="1421" y="559"/>
                      </a:cubicBezTo>
                      <a:cubicBezTo>
                        <a:pt x="1428" y="494"/>
                        <a:pt x="1440" y="436"/>
                        <a:pt x="1460" y="377"/>
                      </a:cubicBezTo>
                      <a:cubicBezTo>
                        <a:pt x="1494" y="287"/>
                        <a:pt x="1577" y="196"/>
                        <a:pt x="1658" y="196"/>
                      </a:cubicBezTo>
                      <a:cubicBezTo>
                        <a:pt x="1670" y="196"/>
                        <a:pt x="1682" y="198"/>
                        <a:pt x="1693" y="202"/>
                      </a:cubicBezTo>
                      <a:cubicBezTo>
                        <a:pt x="1726" y="209"/>
                        <a:pt x="1752" y="228"/>
                        <a:pt x="1778" y="248"/>
                      </a:cubicBezTo>
                      <a:cubicBezTo>
                        <a:pt x="1810" y="267"/>
                        <a:pt x="1849" y="287"/>
                        <a:pt x="1888" y="300"/>
                      </a:cubicBezTo>
                      <a:cubicBezTo>
                        <a:pt x="1907" y="307"/>
                        <a:pt x="1928" y="311"/>
                        <a:pt x="1948" y="311"/>
                      </a:cubicBezTo>
                      <a:cubicBezTo>
                        <a:pt x="1996" y="311"/>
                        <a:pt x="2044" y="291"/>
                        <a:pt x="2076" y="254"/>
                      </a:cubicBezTo>
                      <a:cubicBezTo>
                        <a:pt x="2115" y="215"/>
                        <a:pt x="2121" y="163"/>
                        <a:pt x="2102" y="118"/>
                      </a:cubicBezTo>
                      <a:cubicBezTo>
                        <a:pt x="2092" y="94"/>
                        <a:pt x="2072" y="81"/>
                        <a:pt x="2049" y="81"/>
                      </a:cubicBezTo>
                      <a:cubicBezTo>
                        <a:pt x="2041" y="81"/>
                        <a:pt x="2032" y="82"/>
                        <a:pt x="2024" y="86"/>
                      </a:cubicBezTo>
                      <a:cubicBezTo>
                        <a:pt x="1992" y="99"/>
                        <a:pt x="1972" y="131"/>
                        <a:pt x="1992" y="163"/>
                      </a:cubicBezTo>
                      <a:cubicBezTo>
                        <a:pt x="1977" y="178"/>
                        <a:pt x="1959" y="185"/>
                        <a:pt x="1942" y="185"/>
                      </a:cubicBezTo>
                      <a:cubicBezTo>
                        <a:pt x="1937" y="185"/>
                        <a:pt x="1932" y="184"/>
                        <a:pt x="1927" y="183"/>
                      </a:cubicBezTo>
                      <a:cubicBezTo>
                        <a:pt x="1894" y="170"/>
                        <a:pt x="1868" y="157"/>
                        <a:pt x="1843" y="137"/>
                      </a:cubicBezTo>
                      <a:cubicBezTo>
                        <a:pt x="1810" y="112"/>
                        <a:pt x="1771" y="92"/>
                        <a:pt x="1732" y="79"/>
                      </a:cubicBezTo>
                      <a:cubicBezTo>
                        <a:pt x="1710" y="73"/>
                        <a:pt x="1688" y="71"/>
                        <a:pt x="1666" y="71"/>
                      </a:cubicBezTo>
                      <a:cubicBezTo>
                        <a:pt x="1519" y="71"/>
                        <a:pt x="1393" y="197"/>
                        <a:pt x="1337" y="338"/>
                      </a:cubicBezTo>
                      <a:cubicBezTo>
                        <a:pt x="1317" y="403"/>
                        <a:pt x="1304" y="468"/>
                        <a:pt x="1291" y="533"/>
                      </a:cubicBezTo>
                      <a:cubicBezTo>
                        <a:pt x="1285" y="604"/>
                        <a:pt x="1265" y="676"/>
                        <a:pt x="1239" y="741"/>
                      </a:cubicBezTo>
                      <a:cubicBezTo>
                        <a:pt x="1226" y="773"/>
                        <a:pt x="1220" y="773"/>
                        <a:pt x="1220" y="779"/>
                      </a:cubicBezTo>
                      <a:cubicBezTo>
                        <a:pt x="1214" y="779"/>
                        <a:pt x="1194" y="773"/>
                        <a:pt x="1155" y="741"/>
                      </a:cubicBezTo>
                      <a:cubicBezTo>
                        <a:pt x="1058" y="637"/>
                        <a:pt x="967" y="520"/>
                        <a:pt x="902" y="390"/>
                      </a:cubicBezTo>
                      <a:cubicBezTo>
                        <a:pt x="853" y="298"/>
                        <a:pt x="769" y="130"/>
                        <a:pt x="616" y="130"/>
                      </a:cubicBezTo>
                      <a:cubicBezTo>
                        <a:pt x="608" y="130"/>
                        <a:pt x="599" y="130"/>
                        <a:pt x="591" y="131"/>
                      </a:cubicBezTo>
                      <a:cubicBezTo>
                        <a:pt x="487" y="137"/>
                        <a:pt x="416" y="228"/>
                        <a:pt x="358" y="306"/>
                      </a:cubicBezTo>
                      <a:cubicBezTo>
                        <a:pt x="340" y="329"/>
                        <a:pt x="286" y="400"/>
                        <a:pt x="233" y="400"/>
                      </a:cubicBezTo>
                      <a:cubicBezTo>
                        <a:pt x="227" y="400"/>
                        <a:pt x="221" y="399"/>
                        <a:pt x="215" y="397"/>
                      </a:cubicBezTo>
                      <a:cubicBezTo>
                        <a:pt x="176" y="390"/>
                        <a:pt x="150" y="332"/>
                        <a:pt x="144" y="228"/>
                      </a:cubicBezTo>
                      <a:lnTo>
                        <a:pt x="131" y="53"/>
                      </a:lnTo>
                      <a:cubicBezTo>
                        <a:pt x="125" y="24"/>
                        <a:pt x="103" y="0"/>
                        <a:pt x="7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" name="Google Shape;938;p29"/>
                <p:cNvSpPr/>
                <p:nvPr/>
              </p:nvSpPr>
              <p:spPr>
                <a:xfrm>
                  <a:off x="6322950" y="2207350"/>
                  <a:ext cx="122250" cy="8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0" h="3297" extrusionOk="0">
                      <a:moveTo>
                        <a:pt x="2130" y="1"/>
                      </a:moveTo>
                      <a:cubicBezTo>
                        <a:pt x="1952" y="1"/>
                        <a:pt x="1775" y="77"/>
                        <a:pt x="1653" y="229"/>
                      </a:cubicBezTo>
                      <a:lnTo>
                        <a:pt x="38" y="2233"/>
                      </a:lnTo>
                      <a:cubicBezTo>
                        <a:pt x="0" y="2280"/>
                        <a:pt x="43" y="2335"/>
                        <a:pt x="88" y="2335"/>
                      </a:cubicBezTo>
                      <a:cubicBezTo>
                        <a:pt x="105" y="2335"/>
                        <a:pt x="122" y="2328"/>
                        <a:pt x="136" y="2311"/>
                      </a:cubicBezTo>
                      <a:lnTo>
                        <a:pt x="1744" y="307"/>
                      </a:lnTo>
                      <a:cubicBezTo>
                        <a:pt x="1842" y="185"/>
                        <a:pt x="1982" y="123"/>
                        <a:pt x="2124" y="123"/>
                      </a:cubicBezTo>
                      <a:cubicBezTo>
                        <a:pt x="2253" y="123"/>
                        <a:pt x="2384" y="175"/>
                        <a:pt x="2483" y="281"/>
                      </a:cubicBezTo>
                      <a:lnTo>
                        <a:pt x="4766" y="3270"/>
                      </a:lnTo>
                      <a:cubicBezTo>
                        <a:pt x="4779" y="3290"/>
                        <a:pt x="4798" y="3296"/>
                        <a:pt x="4818" y="3296"/>
                      </a:cubicBezTo>
                      <a:cubicBezTo>
                        <a:pt x="4831" y="3296"/>
                        <a:pt x="4844" y="3296"/>
                        <a:pt x="4857" y="3283"/>
                      </a:cubicBezTo>
                      <a:cubicBezTo>
                        <a:pt x="4883" y="3264"/>
                        <a:pt x="4889" y="3225"/>
                        <a:pt x="4870" y="3199"/>
                      </a:cubicBezTo>
                      <a:lnTo>
                        <a:pt x="2580" y="196"/>
                      </a:lnTo>
                      <a:cubicBezTo>
                        <a:pt x="2459" y="66"/>
                        <a:pt x="2294" y="1"/>
                        <a:pt x="21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" name="Google Shape;939;p29"/>
                <p:cNvSpPr/>
                <p:nvPr/>
              </p:nvSpPr>
              <p:spPr>
                <a:xfrm>
                  <a:off x="6349675" y="2230550"/>
                  <a:ext cx="53200" cy="2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8" h="903" extrusionOk="0">
                      <a:moveTo>
                        <a:pt x="75" y="0"/>
                      </a:moveTo>
                      <a:cubicBezTo>
                        <a:pt x="72" y="0"/>
                        <a:pt x="69" y="1"/>
                        <a:pt x="65" y="1"/>
                      </a:cubicBezTo>
                      <a:cubicBezTo>
                        <a:pt x="26" y="1"/>
                        <a:pt x="0" y="34"/>
                        <a:pt x="7" y="66"/>
                      </a:cubicBezTo>
                      <a:lnTo>
                        <a:pt x="20" y="235"/>
                      </a:lnTo>
                      <a:cubicBezTo>
                        <a:pt x="20" y="300"/>
                        <a:pt x="39" y="481"/>
                        <a:pt x="182" y="520"/>
                      </a:cubicBezTo>
                      <a:cubicBezTo>
                        <a:pt x="198" y="525"/>
                        <a:pt x="215" y="527"/>
                        <a:pt x="232" y="527"/>
                      </a:cubicBezTo>
                      <a:cubicBezTo>
                        <a:pt x="308" y="527"/>
                        <a:pt x="388" y="478"/>
                        <a:pt x="467" y="377"/>
                      </a:cubicBezTo>
                      <a:cubicBezTo>
                        <a:pt x="506" y="319"/>
                        <a:pt x="552" y="261"/>
                        <a:pt x="604" y="254"/>
                      </a:cubicBezTo>
                      <a:cubicBezTo>
                        <a:pt x="607" y="253"/>
                        <a:pt x="611" y="253"/>
                        <a:pt x="615" y="253"/>
                      </a:cubicBezTo>
                      <a:cubicBezTo>
                        <a:pt x="682" y="253"/>
                        <a:pt x="743" y="357"/>
                        <a:pt x="792" y="449"/>
                      </a:cubicBezTo>
                      <a:cubicBezTo>
                        <a:pt x="863" y="585"/>
                        <a:pt x="954" y="715"/>
                        <a:pt x="1064" y="825"/>
                      </a:cubicBezTo>
                      <a:cubicBezTo>
                        <a:pt x="1103" y="870"/>
                        <a:pt x="1155" y="896"/>
                        <a:pt x="1213" y="903"/>
                      </a:cubicBezTo>
                      <a:cubicBezTo>
                        <a:pt x="1226" y="903"/>
                        <a:pt x="1246" y="896"/>
                        <a:pt x="1259" y="890"/>
                      </a:cubicBezTo>
                      <a:cubicBezTo>
                        <a:pt x="1304" y="877"/>
                        <a:pt x="1343" y="838"/>
                        <a:pt x="1356" y="792"/>
                      </a:cubicBezTo>
                      <a:cubicBezTo>
                        <a:pt x="1388" y="715"/>
                        <a:pt x="1408" y="637"/>
                        <a:pt x="1421" y="559"/>
                      </a:cubicBezTo>
                      <a:cubicBezTo>
                        <a:pt x="1427" y="494"/>
                        <a:pt x="1447" y="436"/>
                        <a:pt x="1460" y="377"/>
                      </a:cubicBezTo>
                      <a:cubicBezTo>
                        <a:pt x="1494" y="287"/>
                        <a:pt x="1577" y="196"/>
                        <a:pt x="1662" y="196"/>
                      </a:cubicBezTo>
                      <a:cubicBezTo>
                        <a:pt x="1675" y="196"/>
                        <a:pt x="1687" y="198"/>
                        <a:pt x="1700" y="202"/>
                      </a:cubicBezTo>
                      <a:cubicBezTo>
                        <a:pt x="1725" y="209"/>
                        <a:pt x="1751" y="228"/>
                        <a:pt x="1777" y="241"/>
                      </a:cubicBezTo>
                      <a:cubicBezTo>
                        <a:pt x="1810" y="267"/>
                        <a:pt x="1849" y="287"/>
                        <a:pt x="1888" y="300"/>
                      </a:cubicBezTo>
                      <a:cubicBezTo>
                        <a:pt x="1909" y="307"/>
                        <a:pt x="1930" y="311"/>
                        <a:pt x="1951" y="311"/>
                      </a:cubicBezTo>
                      <a:cubicBezTo>
                        <a:pt x="2000" y="311"/>
                        <a:pt x="2046" y="291"/>
                        <a:pt x="2082" y="254"/>
                      </a:cubicBezTo>
                      <a:cubicBezTo>
                        <a:pt x="2115" y="215"/>
                        <a:pt x="2127" y="163"/>
                        <a:pt x="2108" y="118"/>
                      </a:cubicBezTo>
                      <a:cubicBezTo>
                        <a:pt x="2098" y="94"/>
                        <a:pt x="2075" y="81"/>
                        <a:pt x="2050" y="81"/>
                      </a:cubicBezTo>
                      <a:cubicBezTo>
                        <a:pt x="2041" y="81"/>
                        <a:pt x="2032" y="82"/>
                        <a:pt x="2024" y="86"/>
                      </a:cubicBezTo>
                      <a:cubicBezTo>
                        <a:pt x="1991" y="99"/>
                        <a:pt x="1978" y="131"/>
                        <a:pt x="1991" y="163"/>
                      </a:cubicBezTo>
                      <a:cubicBezTo>
                        <a:pt x="1977" y="178"/>
                        <a:pt x="1962" y="185"/>
                        <a:pt x="1945" y="185"/>
                      </a:cubicBezTo>
                      <a:cubicBezTo>
                        <a:pt x="1939" y="185"/>
                        <a:pt x="1933" y="184"/>
                        <a:pt x="1926" y="183"/>
                      </a:cubicBezTo>
                      <a:cubicBezTo>
                        <a:pt x="1901" y="170"/>
                        <a:pt x="1868" y="157"/>
                        <a:pt x="1849" y="137"/>
                      </a:cubicBezTo>
                      <a:cubicBezTo>
                        <a:pt x="1810" y="112"/>
                        <a:pt x="1771" y="92"/>
                        <a:pt x="1732" y="79"/>
                      </a:cubicBezTo>
                      <a:cubicBezTo>
                        <a:pt x="1710" y="73"/>
                        <a:pt x="1689" y="71"/>
                        <a:pt x="1668" y="71"/>
                      </a:cubicBezTo>
                      <a:cubicBezTo>
                        <a:pt x="1524" y="71"/>
                        <a:pt x="1394" y="197"/>
                        <a:pt x="1343" y="338"/>
                      </a:cubicBezTo>
                      <a:cubicBezTo>
                        <a:pt x="1317" y="403"/>
                        <a:pt x="1304" y="468"/>
                        <a:pt x="1291" y="533"/>
                      </a:cubicBezTo>
                      <a:cubicBezTo>
                        <a:pt x="1284" y="604"/>
                        <a:pt x="1265" y="676"/>
                        <a:pt x="1239" y="741"/>
                      </a:cubicBezTo>
                      <a:cubicBezTo>
                        <a:pt x="1226" y="773"/>
                        <a:pt x="1220" y="773"/>
                        <a:pt x="1220" y="779"/>
                      </a:cubicBezTo>
                      <a:cubicBezTo>
                        <a:pt x="1213" y="779"/>
                        <a:pt x="1194" y="773"/>
                        <a:pt x="1155" y="741"/>
                      </a:cubicBezTo>
                      <a:cubicBezTo>
                        <a:pt x="1058" y="637"/>
                        <a:pt x="973" y="520"/>
                        <a:pt x="908" y="390"/>
                      </a:cubicBezTo>
                      <a:cubicBezTo>
                        <a:pt x="852" y="290"/>
                        <a:pt x="766" y="124"/>
                        <a:pt x="608" y="124"/>
                      </a:cubicBezTo>
                      <a:cubicBezTo>
                        <a:pt x="602" y="124"/>
                        <a:pt x="597" y="124"/>
                        <a:pt x="591" y="124"/>
                      </a:cubicBezTo>
                      <a:cubicBezTo>
                        <a:pt x="487" y="137"/>
                        <a:pt x="422" y="228"/>
                        <a:pt x="357" y="306"/>
                      </a:cubicBezTo>
                      <a:cubicBezTo>
                        <a:pt x="340" y="329"/>
                        <a:pt x="286" y="400"/>
                        <a:pt x="237" y="400"/>
                      </a:cubicBezTo>
                      <a:cubicBezTo>
                        <a:pt x="232" y="400"/>
                        <a:pt x="226" y="399"/>
                        <a:pt x="221" y="397"/>
                      </a:cubicBezTo>
                      <a:cubicBezTo>
                        <a:pt x="182" y="390"/>
                        <a:pt x="156" y="332"/>
                        <a:pt x="143" y="228"/>
                      </a:cubicBezTo>
                      <a:lnTo>
                        <a:pt x="130" y="60"/>
                      </a:lnTo>
                      <a:cubicBezTo>
                        <a:pt x="130" y="25"/>
                        <a:pt x="104" y="0"/>
                        <a:pt x="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40" name="Google Shape;940;p29"/>
              <p:cNvSpPr/>
              <p:nvPr/>
            </p:nvSpPr>
            <p:spPr>
              <a:xfrm rot="6299960">
                <a:off x="-1164144" y="1778957"/>
                <a:ext cx="1819946" cy="882424"/>
              </a:xfrm>
              <a:custGeom>
                <a:avLst/>
                <a:gdLst/>
                <a:ahLst/>
                <a:cxnLst/>
                <a:rect l="l" t="t" r="r" b="b"/>
                <a:pathLst>
                  <a:path w="72800" h="35298" extrusionOk="0">
                    <a:moveTo>
                      <a:pt x="0" y="32585"/>
                    </a:moveTo>
                    <a:cubicBezTo>
                      <a:pt x="3838" y="19531"/>
                      <a:pt x="12691" y="4669"/>
                      <a:pt x="25774" y="933"/>
                    </a:cubicBezTo>
                    <a:cubicBezTo>
                      <a:pt x="44442" y="-4398"/>
                      <a:pt x="72800" y="15883"/>
                      <a:pt x="72800" y="3529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 txBox="1">
            <a:spLocks noGrp="1"/>
          </p:cNvSpPr>
          <p:nvPr>
            <p:ph type="title"/>
          </p:nvPr>
        </p:nvSpPr>
        <p:spPr>
          <a:xfrm>
            <a:off x="4347700" y="2419525"/>
            <a:ext cx="37392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" name="Google Shape;49;p3"/>
          <p:cNvSpPr txBox="1">
            <a:spLocks noGrp="1"/>
          </p:cNvSpPr>
          <p:nvPr>
            <p:ph type="title" idx="2" hasCustomPrompt="1"/>
          </p:nvPr>
        </p:nvSpPr>
        <p:spPr>
          <a:xfrm>
            <a:off x="6953800" y="1200075"/>
            <a:ext cx="1056900" cy="1061100"/>
          </a:xfrm>
          <a:prstGeom prst="rect">
            <a:avLst/>
          </a:prstGeom>
          <a:solidFill>
            <a:schemeClr val="accen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0" name="Google Shape;50;p3"/>
          <p:cNvSpPr txBox="1">
            <a:spLocks noGrp="1"/>
          </p:cNvSpPr>
          <p:nvPr>
            <p:ph type="subTitle" idx="1"/>
          </p:nvPr>
        </p:nvSpPr>
        <p:spPr>
          <a:xfrm>
            <a:off x="5662000" y="3286926"/>
            <a:ext cx="24249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"/>
          <p:cNvSpPr/>
          <p:nvPr/>
        </p:nvSpPr>
        <p:spPr>
          <a:xfrm rot="-5400000" flipH="1">
            <a:off x="153570" y="4698327"/>
            <a:ext cx="4872284" cy="4502654"/>
          </a:xfrm>
          <a:custGeom>
            <a:avLst/>
            <a:gdLst/>
            <a:ahLst/>
            <a:cxnLst/>
            <a:rect l="l" t="t" r="r" b="b"/>
            <a:pathLst>
              <a:path w="37736" h="41033" extrusionOk="0">
                <a:moveTo>
                  <a:pt x="13995" y="0"/>
                </a:moveTo>
                <a:cubicBezTo>
                  <a:pt x="13761" y="52"/>
                  <a:pt x="13534" y="123"/>
                  <a:pt x="13314" y="214"/>
                </a:cubicBezTo>
                <a:cubicBezTo>
                  <a:pt x="12847" y="409"/>
                  <a:pt x="12438" y="726"/>
                  <a:pt x="12049" y="1044"/>
                </a:cubicBezTo>
                <a:cubicBezTo>
                  <a:pt x="10532" y="2270"/>
                  <a:pt x="9131" y="3657"/>
                  <a:pt x="7977" y="5214"/>
                </a:cubicBezTo>
                <a:cubicBezTo>
                  <a:pt x="7419" y="5953"/>
                  <a:pt x="6926" y="6731"/>
                  <a:pt x="6498" y="7548"/>
                </a:cubicBezTo>
                <a:cubicBezTo>
                  <a:pt x="5175" y="10084"/>
                  <a:pt x="4553" y="13021"/>
                  <a:pt x="5065" y="15829"/>
                </a:cubicBezTo>
                <a:cubicBezTo>
                  <a:pt x="5337" y="17340"/>
                  <a:pt x="5934" y="18825"/>
                  <a:pt x="5811" y="20356"/>
                </a:cubicBezTo>
                <a:cubicBezTo>
                  <a:pt x="5551" y="23423"/>
                  <a:pt x="2568" y="25511"/>
                  <a:pt x="1187" y="28280"/>
                </a:cubicBezTo>
                <a:cubicBezTo>
                  <a:pt x="1135" y="28397"/>
                  <a:pt x="1083" y="28514"/>
                  <a:pt x="1025" y="28637"/>
                </a:cubicBezTo>
                <a:cubicBezTo>
                  <a:pt x="0" y="30978"/>
                  <a:pt x="344" y="33753"/>
                  <a:pt x="1641" y="35978"/>
                </a:cubicBezTo>
                <a:cubicBezTo>
                  <a:pt x="1926" y="36471"/>
                  <a:pt x="2264" y="36937"/>
                  <a:pt x="2646" y="37365"/>
                </a:cubicBezTo>
                <a:cubicBezTo>
                  <a:pt x="4734" y="39726"/>
                  <a:pt x="7951" y="40958"/>
                  <a:pt x="11128" y="41029"/>
                </a:cubicBezTo>
                <a:cubicBezTo>
                  <a:pt x="11221" y="41032"/>
                  <a:pt x="11314" y="41033"/>
                  <a:pt x="11406" y="41033"/>
                </a:cubicBezTo>
                <a:cubicBezTo>
                  <a:pt x="17718" y="41033"/>
                  <a:pt x="22858" y="36045"/>
                  <a:pt x="29036" y="36045"/>
                </a:cubicBezTo>
                <a:cubicBezTo>
                  <a:pt x="29794" y="36045"/>
                  <a:pt x="30568" y="36120"/>
                  <a:pt x="31361" y="36289"/>
                </a:cubicBezTo>
                <a:cubicBezTo>
                  <a:pt x="33306" y="36704"/>
                  <a:pt x="35180" y="37411"/>
                  <a:pt x="37106" y="37904"/>
                </a:cubicBezTo>
                <a:cubicBezTo>
                  <a:pt x="37314" y="37969"/>
                  <a:pt x="37521" y="38001"/>
                  <a:pt x="37735" y="38007"/>
                </a:cubicBezTo>
                <a:lnTo>
                  <a:pt x="377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3"/>
          <p:cNvSpPr/>
          <p:nvPr/>
        </p:nvSpPr>
        <p:spPr>
          <a:xfrm flipH="1">
            <a:off x="7764113" y="3283303"/>
            <a:ext cx="2333745" cy="1936375"/>
          </a:xfrm>
          <a:custGeom>
            <a:avLst/>
            <a:gdLst/>
            <a:ahLst/>
            <a:cxnLst/>
            <a:rect l="l" t="t" r="r" b="b"/>
            <a:pathLst>
              <a:path w="32412" h="31644" extrusionOk="0">
                <a:moveTo>
                  <a:pt x="7951" y="1"/>
                </a:moveTo>
                <a:cubicBezTo>
                  <a:pt x="5440" y="1"/>
                  <a:pt x="2934" y="490"/>
                  <a:pt x="577" y="1463"/>
                </a:cubicBezTo>
                <a:cubicBezTo>
                  <a:pt x="383" y="1541"/>
                  <a:pt x="188" y="1625"/>
                  <a:pt x="0" y="1716"/>
                </a:cubicBezTo>
                <a:lnTo>
                  <a:pt x="0" y="31643"/>
                </a:lnTo>
                <a:lnTo>
                  <a:pt x="32242" y="31643"/>
                </a:lnTo>
                <a:cubicBezTo>
                  <a:pt x="32411" y="30450"/>
                  <a:pt x="32392" y="29237"/>
                  <a:pt x="32178" y="28051"/>
                </a:cubicBezTo>
                <a:cubicBezTo>
                  <a:pt x="31866" y="26326"/>
                  <a:pt x="31166" y="24614"/>
                  <a:pt x="29882" y="23414"/>
                </a:cubicBezTo>
                <a:cubicBezTo>
                  <a:pt x="28773" y="22363"/>
                  <a:pt x="27314" y="21780"/>
                  <a:pt x="26049" y="20924"/>
                </a:cubicBezTo>
                <a:cubicBezTo>
                  <a:pt x="23909" y="19445"/>
                  <a:pt x="22405" y="17215"/>
                  <a:pt x="21841" y="14679"/>
                </a:cubicBezTo>
                <a:cubicBezTo>
                  <a:pt x="21257" y="12001"/>
                  <a:pt x="21757" y="9115"/>
                  <a:pt x="20745" y="6573"/>
                </a:cubicBezTo>
                <a:cubicBezTo>
                  <a:pt x="19604" y="3694"/>
                  <a:pt x="16724" y="1839"/>
                  <a:pt x="13774" y="899"/>
                </a:cubicBezTo>
                <a:cubicBezTo>
                  <a:pt x="11875" y="299"/>
                  <a:pt x="9911" y="1"/>
                  <a:pt x="795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/>
          <p:nvPr/>
        </p:nvSpPr>
        <p:spPr>
          <a:xfrm flipH="1">
            <a:off x="7305320" y="-32623"/>
            <a:ext cx="3144208" cy="1686369"/>
          </a:xfrm>
          <a:custGeom>
            <a:avLst/>
            <a:gdLst/>
            <a:ahLst/>
            <a:cxnLst/>
            <a:rect l="l" t="t" r="r" b="b"/>
            <a:pathLst>
              <a:path w="24352" h="15368" extrusionOk="0">
                <a:moveTo>
                  <a:pt x="24351" y="0"/>
                </a:moveTo>
                <a:cubicBezTo>
                  <a:pt x="23654" y="25"/>
                  <a:pt x="22954" y="34"/>
                  <a:pt x="22253" y="34"/>
                </a:cubicBezTo>
                <a:cubicBezTo>
                  <a:pt x="20980" y="34"/>
                  <a:pt x="19702" y="7"/>
                  <a:pt x="18430" y="7"/>
                </a:cubicBezTo>
                <a:lnTo>
                  <a:pt x="2056" y="7"/>
                </a:lnTo>
                <a:cubicBezTo>
                  <a:pt x="1" y="3197"/>
                  <a:pt x="986" y="7574"/>
                  <a:pt x="3061" y="10512"/>
                </a:cubicBezTo>
                <a:cubicBezTo>
                  <a:pt x="4603" y="12710"/>
                  <a:pt x="7955" y="15367"/>
                  <a:pt x="10990" y="15367"/>
                </a:cubicBezTo>
                <a:cubicBezTo>
                  <a:pt x="11491" y="15367"/>
                  <a:pt x="11984" y="15295"/>
                  <a:pt x="12458" y="15136"/>
                </a:cubicBezTo>
                <a:cubicBezTo>
                  <a:pt x="15798" y="14014"/>
                  <a:pt x="15901" y="9507"/>
                  <a:pt x="17082" y="6783"/>
                </a:cubicBezTo>
                <a:cubicBezTo>
                  <a:pt x="18541" y="3418"/>
                  <a:pt x="21926" y="2445"/>
                  <a:pt x="24345" y="13"/>
                </a:cubicBezTo>
                <a:lnTo>
                  <a:pt x="2435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 flipH="1">
            <a:off x="-902509" y="4271812"/>
            <a:ext cx="2884478" cy="871683"/>
          </a:xfrm>
          <a:custGeom>
            <a:avLst/>
            <a:gdLst/>
            <a:ahLst/>
            <a:cxnLst/>
            <a:rect l="l" t="t" r="r" b="b"/>
            <a:pathLst>
              <a:path w="20668" h="7349" extrusionOk="0">
                <a:moveTo>
                  <a:pt x="14637" y="0"/>
                </a:moveTo>
                <a:cubicBezTo>
                  <a:pt x="14016" y="0"/>
                  <a:pt x="13403" y="89"/>
                  <a:pt x="12814" y="306"/>
                </a:cubicBezTo>
                <a:cubicBezTo>
                  <a:pt x="12218" y="520"/>
                  <a:pt x="11686" y="863"/>
                  <a:pt x="11161" y="1220"/>
                </a:cubicBezTo>
                <a:cubicBezTo>
                  <a:pt x="10610" y="1603"/>
                  <a:pt x="10071" y="2005"/>
                  <a:pt x="9488" y="2329"/>
                </a:cubicBezTo>
                <a:cubicBezTo>
                  <a:pt x="8080" y="3107"/>
                  <a:pt x="6459" y="3367"/>
                  <a:pt x="4909" y="3769"/>
                </a:cubicBezTo>
                <a:cubicBezTo>
                  <a:pt x="3360" y="4177"/>
                  <a:pt x="1764" y="4780"/>
                  <a:pt x="746" y="6019"/>
                </a:cubicBezTo>
                <a:cubicBezTo>
                  <a:pt x="422" y="6414"/>
                  <a:pt x="176" y="6868"/>
                  <a:pt x="0" y="7348"/>
                </a:cubicBezTo>
                <a:lnTo>
                  <a:pt x="20667" y="7348"/>
                </a:lnTo>
                <a:lnTo>
                  <a:pt x="20667" y="1907"/>
                </a:lnTo>
                <a:cubicBezTo>
                  <a:pt x="20648" y="1894"/>
                  <a:pt x="20635" y="1888"/>
                  <a:pt x="20616" y="1875"/>
                </a:cubicBezTo>
                <a:cubicBezTo>
                  <a:pt x="19721" y="1252"/>
                  <a:pt x="18677" y="844"/>
                  <a:pt x="17626" y="520"/>
                </a:cubicBezTo>
                <a:lnTo>
                  <a:pt x="17438" y="468"/>
                </a:lnTo>
                <a:cubicBezTo>
                  <a:pt x="16529" y="202"/>
                  <a:pt x="15575" y="0"/>
                  <a:pt x="1463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 flipH="1">
            <a:off x="8912495" y="1018156"/>
            <a:ext cx="575719" cy="181931"/>
          </a:xfrm>
          <a:custGeom>
            <a:avLst/>
            <a:gdLst/>
            <a:ahLst/>
            <a:cxnLst/>
            <a:rect l="l" t="t" r="r" b="b"/>
            <a:pathLst>
              <a:path w="15468" h="4888" extrusionOk="0">
                <a:moveTo>
                  <a:pt x="6429" y="1"/>
                </a:moveTo>
                <a:cubicBezTo>
                  <a:pt x="5774" y="1"/>
                  <a:pt x="5123" y="213"/>
                  <a:pt x="4630" y="645"/>
                </a:cubicBezTo>
                <a:cubicBezTo>
                  <a:pt x="3814" y="1358"/>
                  <a:pt x="3558" y="2500"/>
                  <a:pt x="3343" y="3559"/>
                </a:cubicBezTo>
                <a:cubicBezTo>
                  <a:pt x="2992" y="3381"/>
                  <a:pt x="2612" y="3293"/>
                  <a:pt x="2235" y="3293"/>
                </a:cubicBezTo>
                <a:cubicBezTo>
                  <a:pt x="1705" y="3293"/>
                  <a:pt x="1181" y="3466"/>
                  <a:pt x="748" y="3801"/>
                </a:cubicBezTo>
                <a:cubicBezTo>
                  <a:pt x="402" y="4085"/>
                  <a:pt x="139" y="4466"/>
                  <a:pt x="1" y="4888"/>
                </a:cubicBezTo>
                <a:lnTo>
                  <a:pt x="15468" y="4888"/>
                </a:lnTo>
                <a:cubicBezTo>
                  <a:pt x="15316" y="4466"/>
                  <a:pt x="15032" y="4113"/>
                  <a:pt x="14651" y="3870"/>
                </a:cubicBezTo>
                <a:cubicBezTo>
                  <a:pt x="14328" y="3672"/>
                  <a:pt x="13962" y="3573"/>
                  <a:pt x="13595" y="3573"/>
                </a:cubicBezTo>
                <a:cubicBezTo>
                  <a:pt x="13295" y="3573"/>
                  <a:pt x="12994" y="3640"/>
                  <a:pt x="12713" y="3773"/>
                </a:cubicBezTo>
                <a:cubicBezTo>
                  <a:pt x="12658" y="3081"/>
                  <a:pt x="12208" y="2472"/>
                  <a:pt x="11558" y="2216"/>
                </a:cubicBezTo>
                <a:cubicBezTo>
                  <a:pt x="11353" y="2141"/>
                  <a:pt x="11141" y="2105"/>
                  <a:pt x="10930" y="2105"/>
                </a:cubicBezTo>
                <a:cubicBezTo>
                  <a:pt x="10463" y="2105"/>
                  <a:pt x="10003" y="2284"/>
                  <a:pt x="9655" y="2618"/>
                </a:cubicBezTo>
                <a:cubicBezTo>
                  <a:pt x="9329" y="1600"/>
                  <a:pt x="8617" y="687"/>
                  <a:pt x="7634" y="251"/>
                </a:cubicBezTo>
                <a:cubicBezTo>
                  <a:pt x="7257" y="85"/>
                  <a:pt x="6842" y="1"/>
                  <a:pt x="64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 flipH="1">
            <a:off x="8269300" y="4678075"/>
            <a:ext cx="643199" cy="203333"/>
          </a:xfrm>
          <a:custGeom>
            <a:avLst/>
            <a:gdLst/>
            <a:ahLst/>
            <a:cxnLst/>
            <a:rect l="l" t="t" r="r" b="b"/>
            <a:pathLst>
              <a:path w="17281" h="5463" extrusionOk="0">
                <a:moveTo>
                  <a:pt x="7163" y="1"/>
                </a:moveTo>
                <a:cubicBezTo>
                  <a:pt x="6435" y="1"/>
                  <a:pt x="5714" y="235"/>
                  <a:pt x="5170" y="715"/>
                </a:cubicBezTo>
                <a:cubicBezTo>
                  <a:pt x="4257" y="1518"/>
                  <a:pt x="3966" y="2792"/>
                  <a:pt x="3724" y="3982"/>
                </a:cubicBezTo>
                <a:cubicBezTo>
                  <a:pt x="3333" y="3779"/>
                  <a:pt x="2909" y="3680"/>
                  <a:pt x="2487" y="3680"/>
                </a:cubicBezTo>
                <a:cubicBezTo>
                  <a:pt x="1899" y="3680"/>
                  <a:pt x="1314" y="3873"/>
                  <a:pt x="831" y="4252"/>
                </a:cubicBezTo>
                <a:cubicBezTo>
                  <a:pt x="444" y="4570"/>
                  <a:pt x="153" y="4985"/>
                  <a:pt x="1" y="5463"/>
                </a:cubicBezTo>
                <a:lnTo>
                  <a:pt x="17281" y="5463"/>
                </a:lnTo>
                <a:cubicBezTo>
                  <a:pt x="17101" y="4992"/>
                  <a:pt x="16783" y="4598"/>
                  <a:pt x="16360" y="4328"/>
                </a:cubicBezTo>
                <a:cubicBezTo>
                  <a:pt x="15999" y="4107"/>
                  <a:pt x="15589" y="3997"/>
                  <a:pt x="15178" y="3997"/>
                </a:cubicBezTo>
                <a:cubicBezTo>
                  <a:pt x="14842" y="3997"/>
                  <a:pt x="14506" y="4071"/>
                  <a:pt x="14194" y="4217"/>
                </a:cubicBezTo>
                <a:cubicBezTo>
                  <a:pt x="14132" y="3442"/>
                  <a:pt x="13627" y="2771"/>
                  <a:pt x="12900" y="2480"/>
                </a:cubicBezTo>
                <a:cubicBezTo>
                  <a:pt x="12671" y="2396"/>
                  <a:pt x="12432" y="2355"/>
                  <a:pt x="12196" y="2355"/>
                </a:cubicBezTo>
                <a:cubicBezTo>
                  <a:pt x="11677" y="2355"/>
                  <a:pt x="11168" y="2552"/>
                  <a:pt x="10783" y="2923"/>
                </a:cubicBezTo>
                <a:cubicBezTo>
                  <a:pt x="10423" y="1788"/>
                  <a:pt x="9613" y="771"/>
                  <a:pt x="8527" y="286"/>
                </a:cubicBezTo>
                <a:cubicBezTo>
                  <a:pt x="8099" y="97"/>
                  <a:pt x="7630" y="1"/>
                  <a:pt x="716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3"/>
          <p:cNvGrpSpPr/>
          <p:nvPr/>
        </p:nvGrpSpPr>
        <p:grpSpPr>
          <a:xfrm>
            <a:off x="8423990" y="241851"/>
            <a:ext cx="575692" cy="776300"/>
            <a:chOff x="7364875" y="1091625"/>
            <a:chExt cx="874380" cy="1179071"/>
          </a:xfrm>
        </p:grpSpPr>
        <p:sp>
          <p:nvSpPr>
            <p:cNvPr id="58" name="Google Shape;58;p3"/>
            <p:cNvSpPr/>
            <p:nvPr/>
          </p:nvSpPr>
          <p:spPr>
            <a:xfrm>
              <a:off x="7364875" y="1091625"/>
              <a:ext cx="874380" cy="874447"/>
            </a:xfrm>
            <a:custGeom>
              <a:avLst/>
              <a:gdLst/>
              <a:ahLst/>
              <a:cxnLst/>
              <a:rect l="l" t="t" r="r" b="b"/>
              <a:pathLst>
                <a:path w="13068" h="13069" extrusionOk="0">
                  <a:moveTo>
                    <a:pt x="4757" y="1"/>
                  </a:moveTo>
                  <a:cubicBezTo>
                    <a:pt x="4737" y="1"/>
                    <a:pt x="4716" y="1"/>
                    <a:pt x="4695" y="2"/>
                  </a:cubicBezTo>
                  <a:cubicBezTo>
                    <a:pt x="3794" y="28"/>
                    <a:pt x="2931" y="423"/>
                    <a:pt x="2238" y="994"/>
                  </a:cubicBezTo>
                  <a:cubicBezTo>
                    <a:pt x="1829" y="1325"/>
                    <a:pt x="1466" y="1720"/>
                    <a:pt x="1245" y="2200"/>
                  </a:cubicBezTo>
                  <a:cubicBezTo>
                    <a:pt x="1025" y="2673"/>
                    <a:pt x="954" y="3212"/>
                    <a:pt x="947" y="3737"/>
                  </a:cubicBezTo>
                  <a:cubicBezTo>
                    <a:pt x="947" y="4359"/>
                    <a:pt x="1031" y="4975"/>
                    <a:pt x="1200" y="5572"/>
                  </a:cubicBezTo>
                  <a:cubicBezTo>
                    <a:pt x="1362" y="6136"/>
                    <a:pt x="1609" y="6713"/>
                    <a:pt x="1479" y="7284"/>
                  </a:cubicBezTo>
                  <a:cubicBezTo>
                    <a:pt x="1369" y="7783"/>
                    <a:pt x="1005" y="8166"/>
                    <a:pt x="694" y="8581"/>
                  </a:cubicBezTo>
                  <a:cubicBezTo>
                    <a:pt x="571" y="8737"/>
                    <a:pt x="467" y="8899"/>
                    <a:pt x="376" y="9067"/>
                  </a:cubicBezTo>
                  <a:cubicBezTo>
                    <a:pt x="0" y="9846"/>
                    <a:pt x="124" y="10773"/>
                    <a:pt x="694" y="11428"/>
                  </a:cubicBezTo>
                  <a:cubicBezTo>
                    <a:pt x="1110" y="11861"/>
                    <a:pt x="1679" y="12097"/>
                    <a:pt x="2259" y="12097"/>
                  </a:cubicBezTo>
                  <a:cubicBezTo>
                    <a:pt x="2511" y="12097"/>
                    <a:pt x="2765" y="12052"/>
                    <a:pt x="3009" y="11960"/>
                  </a:cubicBezTo>
                  <a:cubicBezTo>
                    <a:pt x="3316" y="11837"/>
                    <a:pt x="3638" y="11638"/>
                    <a:pt x="3951" y="11638"/>
                  </a:cubicBezTo>
                  <a:cubicBezTo>
                    <a:pt x="4036" y="11638"/>
                    <a:pt x="4120" y="11653"/>
                    <a:pt x="4202" y="11687"/>
                  </a:cubicBezTo>
                  <a:cubicBezTo>
                    <a:pt x="4416" y="11778"/>
                    <a:pt x="4553" y="11992"/>
                    <a:pt x="4708" y="12167"/>
                  </a:cubicBezTo>
                  <a:cubicBezTo>
                    <a:pt x="5212" y="12743"/>
                    <a:pt x="5937" y="13069"/>
                    <a:pt x="6699" y="13069"/>
                  </a:cubicBezTo>
                  <a:cubicBezTo>
                    <a:pt x="6762" y="13069"/>
                    <a:pt x="6824" y="13066"/>
                    <a:pt x="6887" y="13062"/>
                  </a:cubicBezTo>
                  <a:cubicBezTo>
                    <a:pt x="7737" y="12984"/>
                    <a:pt x="8223" y="12206"/>
                    <a:pt x="8988" y="12109"/>
                  </a:cubicBezTo>
                  <a:cubicBezTo>
                    <a:pt x="9072" y="12099"/>
                    <a:pt x="9155" y="12095"/>
                    <a:pt x="9238" y="12095"/>
                  </a:cubicBezTo>
                  <a:cubicBezTo>
                    <a:pt x="9805" y="12095"/>
                    <a:pt x="10350" y="12293"/>
                    <a:pt x="10929" y="12293"/>
                  </a:cubicBezTo>
                  <a:cubicBezTo>
                    <a:pt x="11115" y="12293"/>
                    <a:pt x="11304" y="12273"/>
                    <a:pt x="11498" y="12219"/>
                  </a:cubicBezTo>
                  <a:cubicBezTo>
                    <a:pt x="12334" y="11986"/>
                    <a:pt x="13067" y="11175"/>
                    <a:pt x="12899" y="10332"/>
                  </a:cubicBezTo>
                  <a:cubicBezTo>
                    <a:pt x="12801" y="9813"/>
                    <a:pt x="12412" y="9418"/>
                    <a:pt x="12043" y="9022"/>
                  </a:cubicBezTo>
                  <a:cubicBezTo>
                    <a:pt x="11666" y="8626"/>
                    <a:pt x="11297" y="8211"/>
                    <a:pt x="11277" y="7680"/>
                  </a:cubicBezTo>
                  <a:cubicBezTo>
                    <a:pt x="11251" y="7044"/>
                    <a:pt x="11744" y="6493"/>
                    <a:pt x="11829" y="5864"/>
                  </a:cubicBezTo>
                  <a:cubicBezTo>
                    <a:pt x="11965" y="4839"/>
                    <a:pt x="10940" y="3957"/>
                    <a:pt x="9909" y="3860"/>
                  </a:cubicBezTo>
                  <a:cubicBezTo>
                    <a:pt x="9449" y="3815"/>
                    <a:pt x="8956" y="3880"/>
                    <a:pt x="8534" y="3685"/>
                  </a:cubicBezTo>
                  <a:cubicBezTo>
                    <a:pt x="7607" y="3270"/>
                    <a:pt x="7562" y="1986"/>
                    <a:pt x="7010" y="1136"/>
                  </a:cubicBezTo>
                  <a:cubicBezTo>
                    <a:pt x="6535" y="402"/>
                    <a:pt x="5633" y="1"/>
                    <a:pt x="47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" name="Google Shape;59;p3"/>
            <p:cNvGrpSpPr/>
            <p:nvPr/>
          </p:nvGrpSpPr>
          <p:grpSpPr>
            <a:xfrm>
              <a:off x="7663423" y="1387060"/>
              <a:ext cx="222128" cy="883636"/>
              <a:chOff x="5952600" y="1765975"/>
              <a:chExt cx="55825" cy="2220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5978425" y="1765975"/>
                <a:ext cx="3100" cy="222075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883" extrusionOk="0">
                    <a:moveTo>
                      <a:pt x="62" y="0"/>
                    </a:moveTo>
                    <a:cubicBezTo>
                      <a:pt x="31" y="0"/>
                      <a:pt x="0" y="22"/>
                      <a:pt x="0" y="64"/>
                    </a:cubicBezTo>
                    <a:lnTo>
                      <a:pt x="0" y="8818"/>
                    </a:lnTo>
                    <a:cubicBezTo>
                      <a:pt x="0" y="8851"/>
                      <a:pt x="26" y="8877"/>
                      <a:pt x="65" y="8883"/>
                    </a:cubicBezTo>
                    <a:cubicBezTo>
                      <a:pt x="98" y="8877"/>
                      <a:pt x="124" y="8851"/>
                      <a:pt x="124" y="8818"/>
                    </a:cubicBezTo>
                    <a:lnTo>
                      <a:pt x="124" y="64"/>
                    </a:lnTo>
                    <a:cubicBezTo>
                      <a:pt x="124" y="22"/>
                      <a:pt x="93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5959325" y="1782625"/>
                <a:ext cx="42950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1097" extrusionOk="0">
                    <a:moveTo>
                      <a:pt x="1652" y="0"/>
                    </a:moveTo>
                    <a:cubicBezTo>
                      <a:pt x="1634" y="0"/>
                      <a:pt x="1615" y="8"/>
                      <a:pt x="1601" y="27"/>
                    </a:cubicBezTo>
                    <a:lnTo>
                      <a:pt x="829" y="928"/>
                    </a:lnTo>
                    <a:lnTo>
                      <a:pt x="135" y="27"/>
                    </a:lnTo>
                    <a:cubicBezTo>
                      <a:pt x="121" y="9"/>
                      <a:pt x="103" y="1"/>
                      <a:pt x="86" y="1"/>
                    </a:cubicBezTo>
                    <a:cubicBezTo>
                      <a:pt x="41" y="1"/>
                      <a:pt x="0" y="53"/>
                      <a:pt x="38" y="105"/>
                    </a:cubicBezTo>
                    <a:lnTo>
                      <a:pt x="777" y="1071"/>
                    </a:lnTo>
                    <a:cubicBezTo>
                      <a:pt x="790" y="1084"/>
                      <a:pt x="810" y="1090"/>
                      <a:pt x="829" y="1097"/>
                    </a:cubicBezTo>
                    <a:cubicBezTo>
                      <a:pt x="842" y="1097"/>
                      <a:pt x="862" y="1084"/>
                      <a:pt x="875" y="1071"/>
                    </a:cubicBezTo>
                    <a:lnTo>
                      <a:pt x="1698" y="105"/>
                    </a:lnTo>
                    <a:cubicBezTo>
                      <a:pt x="1718" y="79"/>
                      <a:pt x="1718" y="40"/>
                      <a:pt x="1692" y="14"/>
                    </a:cubicBezTo>
                    <a:cubicBezTo>
                      <a:pt x="1680" y="5"/>
                      <a:pt x="1667" y="0"/>
                      <a:pt x="1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5978900" y="1838125"/>
                <a:ext cx="29525" cy="21375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855" extrusionOk="0">
                    <a:moveTo>
                      <a:pt x="1104" y="1"/>
                    </a:moveTo>
                    <a:cubicBezTo>
                      <a:pt x="1092" y="1"/>
                      <a:pt x="1080" y="4"/>
                      <a:pt x="1071" y="12"/>
                    </a:cubicBezTo>
                    <a:lnTo>
                      <a:pt x="46" y="744"/>
                    </a:lnTo>
                    <a:cubicBezTo>
                      <a:pt x="1" y="777"/>
                      <a:pt x="20" y="855"/>
                      <a:pt x="85" y="855"/>
                    </a:cubicBezTo>
                    <a:cubicBezTo>
                      <a:pt x="98" y="855"/>
                      <a:pt x="111" y="855"/>
                      <a:pt x="117" y="842"/>
                    </a:cubicBezTo>
                    <a:lnTo>
                      <a:pt x="1142" y="115"/>
                    </a:lnTo>
                    <a:cubicBezTo>
                      <a:pt x="1175" y="96"/>
                      <a:pt x="1181" y="57"/>
                      <a:pt x="1162" y="31"/>
                    </a:cubicBezTo>
                    <a:cubicBezTo>
                      <a:pt x="1145" y="11"/>
                      <a:pt x="1124" y="1"/>
                      <a:pt x="1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5952600" y="1852550"/>
                <a:ext cx="29250" cy="41650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666" extrusionOk="0">
                    <a:moveTo>
                      <a:pt x="94" y="1"/>
                    </a:moveTo>
                    <a:cubicBezTo>
                      <a:pt x="47" y="1"/>
                      <a:pt x="1" y="53"/>
                      <a:pt x="41" y="102"/>
                    </a:cubicBezTo>
                    <a:lnTo>
                      <a:pt x="1040" y="1633"/>
                    </a:lnTo>
                    <a:cubicBezTo>
                      <a:pt x="1053" y="1652"/>
                      <a:pt x="1072" y="1665"/>
                      <a:pt x="1098" y="1665"/>
                    </a:cubicBezTo>
                    <a:cubicBezTo>
                      <a:pt x="1105" y="1665"/>
                      <a:pt x="1118" y="1659"/>
                      <a:pt x="1131" y="1652"/>
                    </a:cubicBezTo>
                    <a:cubicBezTo>
                      <a:pt x="1157" y="1633"/>
                      <a:pt x="1169" y="1594"/>
                      <a:pt x="1150" y="1568"/>
                    </a:cubicBezTo>
                    <a:lnTo>
                      <a:pt x="151" y="38"/>
                    </a:lnTo>
                    <a:cubicBezTo>
                      <a:pt x="137" y="11"/>
                      <a:pt x="116" y="1"/>
                      <a:pt x="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" name="Google Shape;64;p3"/>
          <p:cNvGrpSpPr/>
          <p:nvPr/>
        </p:nvGrpSpPr>
        <p:grpSpPr>
          <a:xfrm flipH="1">
            <a:off x="-95342" y="4669876"/>
            <a:ext cx="643191" cy="219737"/>
            <a:chOff x="6203925" y="2207350"/>
            <a:chExt cx="241275" cy="82425"/>
          </a:xfrm>
        </p:grpSpPr>
        <p:sp>
          <p:nvSpPr>
            <p:cNvPr id="65" name="Google Shape;65;p3"/>
            <p:cNvSpPr/>
            <p:nvPr/>
          </p:nvSpPr>
          <p:spPr>
            <a:xfrm>
              <a:off x="6203925" y="2207350"/>
              <a:ext cx="141550" cy="82425"/>
            </a:xfrm>
            <a:custGeom>
              <a:avLst/>
              <a:gdLst/>
              <a:ahLst/>
              <a:cxnLst/>
              <a:rect l="l" t="t" r="r" b="b"/>
              <a:pathLst>
                <a:path w="5662" h="3297" extrusionOk="0">
                  <a:moveTo>
                    <a:pt x="2890" y="1"/>
                  </a:moveTo>
                  <a:cubicBezTo>
                    <a:pt x="2712" y="1"/>
                    <a:pt x="2534" y="77"/>
                    <a:pt x="2413" y="229"/>
                  </a:cubicBezTo>
                  <a:lnTo>
                    <a:pt x="27" y="3192"/>
                  </a:lnTo>
                  <a:cubicBezTo>
                    <a:pt x="1" y="3218"/>
                    <a:pt x="7" y="3257"/>
                    <a:pt x="33" y="3277"/>
                  </a:cubicBezTo>
                  <a:cubicBezTo>
                    <a:pt x="44" y="3288"/>
                    <a:pt x="60" y="3293"/>
                    <a:pt x="75" y="3293"/>
                  </a:cubicBezTo>
                  <a:cubicBezTo>
                    <a:pt x="94" y="3293"/>
                    <a:pt x="113" y="3285"/>
                    <a:pt x="124" y="3270"/>
                  </a:cubicBezTo>
                  <a:lnTo>
                    <a:pt x="2510" y="307"/>
                  </a:lnTo>
                  <a:cubicBezTo>
                    <a:pt x="2608" y="185"/>
                    <a:pt x="2749" y="123"/>
                    <a:pt x="2889" y="123"/>
                  </a:cubicBezTo>
                  <a:cubicBezTo>
                    <a:pt x="3018" y="123"/>
                    <a:pt x="3147" y="175"/>
                    <a:pt x="3243" y="281"/>
                  </a:cubicBezTo>
                  <a:lnTo>
                    <a:pt x="5532" y="3270"/>
                  </a:lnTo>
                  <a:cubicBezTo>
                    <a:pt x="5544" y="3289"/>
                    <a:pt x="5562" y="3295"/>
                    <a:pt x="5581" y="3296"/>
                  </a:cubicBezTo>
                  <a:lnTo>
                    <a:pt x="5581" y="3296"/>
                  </a:lnTo>
                  <a:cubicBezTo>
                    <a:pt x="5631" y="3294"/>
                    <a:pt x="5661" y="3237"/>
                    <a:pt x="5629" y="3199"/>
                  </a:cubicBezTo>
                  <a:lnTo>
                    <a:pt x="3340" y="196"/>
                  </a:lnTo>
                  <a:cubicBezTo>
                    <a:pt x="3219" y="66"/>
                    <a:pt x="3054" y="1"/>
                    <a:pt x="2890" y="1"/>
                  </a:cubicBezTo>
                  <a:close/>
                  <a:moveTo>
                    <a:pt x="5581" y="3296"/>
                  </a:moveTo>
                  <a:lnTo>
                    <a:pt x="5581" y="3296"/>
                  </a:lnTo>
                  <a:cubicBezTo>
                    <a:pt x="5580" y="3296"/>
                    <a:pt x="5579" y="3296"/>
                    <a:pt x="5578" y="3296"/>
                  </a:cubicBezTo>
                  <a:lnTo>
                    <a:pt x="5584" y="3296"/>
                  </a:lnTo>
                  <a:cubicBezTo>
                    <a:pt x="5583" y="3296"/>
                    <a:pt x="5582" y="3296"/>
                    <a:pt x="5581" y="32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6249800" y="2230550"/>
              <a:ext cx="53050" cy="22575"/>
            </a:xfrm>
            <a:custGeom>
              <a:avLst/>
              <a:gdLst/>
              <a:ahLst/>
              <a:cxnLst/>
              <a:rect l="l" t="t" r="r" b="b"/>
              <a:pathLst>
                <a:path w="2122" h="903" extrusionOk="0">
                  <a:moveTo>
                    <a:pt x="71" y="0"/>
                  </a:moveTo>
                  <a:cubicBezTo>
                    <a:pt x="67" y="0"/>
                    <a:pt x="63" y="1"/>
                    <a:pt x="59" y="1"/>
                  </a:cubicBezTo>
                  <a:cubicBezTo>
                    <a:pt x="27" y="1"/>
                    <a:pt x="1" y="34"/>
                    <a:pt x="1" y="66"/>
                  </a:cubicBezTo>
                  <a:lnTo>
                    <a:pt x="20" y="235"/>
                  </a:lnTo>
                  <a:cubicBezTo>
                    <a:pt x="20" y="300"/>
                    <a:pt x="33" y="481"/>
                    <a:pt x="182" y="520"/>
                  </a:cubicBezTo>
                  <a:cubicBezTo>
                    <a:pt x="199" y="525"/>
                    <a:pt x="215" y="527"/>
                    <a:pt x="232" y="527"/>
                  </a:cubicBezTo>
                  <a:cubicBezTo>
                    <a:pt x="308" y="527"/>
                    <a:pt x="387" y="477"/>
                    <a:pt x="461" y="371"/>
                  </a:cubicBezTo>
                  <a:cubicBezTo>
                    <a:pt x="507" y="319"/>
                    <a:pt x="546" y="261"/>
                    <a:pt x="597" y="254"/>
                  </a:cubicBezTo>
                  <a:cubicBezTo>
                    <a:pt x="602" y="253"/>
                    <a:pt x="607" y="253"/>
                    <a:pt x="611" y="253"/>
                  </a:cubicBezTo>
                  <a:cubicBezTo>
                    <a:pt x="688" y="253"/>
                    <a:pt x="743" y="357"/>
                    <a:pt x="786" y="449"/>
                  </a:cubicBezTo>
                  <a:cubicBezTo>
                    <a:pt x="857" y="585"/>
                    <a:pt x="954" y="715"/>
                    <a:pt x="1064" y="825"/>
                  </a:cubicBezTo>
                  <a:cubicBezTo>
                    <a:pt x="1097" y="870"/>
                    <a:pt x="1155" y="896"/>
                    <a:pt x="1214" y="903"/>
                  </a:cubicBezTo>
                  <a:cubicBezTo>
                    <a:pt x="1226" y="903"/>
                    <a:pt x="1246" y="903"/>
                    <a:pt x="1265" y="890"/>
                  </a:cubicBezTo>
                  <a:cubicBezTo>
                    <a:pt x="1304" y="870"/>
                    <a:pt x="1343" y="838"/>
                    <a:pt x="1356" y="792"/>
                  </a:cubicBezTo>
                  <a:cubicBezTo>
                    <a:pt x="1389" y="715"/>
                    <a:pt x="1408" y="637"/>
                    <a:pt x="1421" y="559"/>
                  </a:cubicBezTo>
                  <a:cubicBezTo>
                    <a:pt x="1428" y="494"/>
                    <a:pt x="1440" y="436"/>
                    <a:pt x="1460" y="377"/>
                  </a:cubicBezTo>
                  <a:cubicBezTo>
                    <a:pt x="1494" y="287"/>
                    <a:pt x="1577" y="196"/>
                    <a:pt x="1658" y="196"/>
                  </a:cubicBezTo>
                  <a:cubicBezTo>
                    <a:pt x="1670" y="196"/>
                    <a:pt x="1682" y="198"/>
                    <a:pt x="1693" y="202"/>
                  </a:cubicBezTo>
                  <a:cubicBezTo>
                    <a:pt x="1726" y="209"/>
                    <a:pt x="1752" y="228"/>
                    <a:pt x="1778" y="248"/>
                  </a:cubicBezTo>
                  <a:cubicBezTo>
                    <a:pt x="1810" y="267"/>
                    <a:pt x="1849" y="287"/>
                    <a:pt x="1888" y="300"/>
                  </a:cubicBezTo>
                  <a:cubicBezTo>
                    <a:pt x="1907" y="307"/>
                    <a:pt x="1928" y="311"/>
                    <a:pt x="1948" y="311"/>
                  </a:cubicBezTo>
                  <a:cubicBezTo>
                    <a:pt x="1996" y="311"/>
                    <a:pt x="2044" y="291"/>
                    <a:pt x="2076" y="254"/>
                  </a:cubicBezTo>
                  <a:cubicBezTo>
                    <a:pt x="2115" y="215"/>
                    <a:pt x="2121" y="163"/>
                    <a:pt x="2102" y="118"/>
                  </a:cubicBezTo>
                  <a:cubicBezTo>
                    <a:pt x="2092" y="94"/>
                    <a:pt x="2072" y="81"/>
                    <a:pt x="2049" y="81"/>
                  </a:cubicBezTo>
                  <a:cubicBezTo>
                    <a:pt x="2041" y="81"/>
                    <a:pt x="2032" y="82"/>
                    <a:pt x="2024" y="86"/>
                  </a:cubicBezTo>
                  <a:cubicBezTo>
                    <a:pt x="1992" y="99"/>
                    <a:pt x="1972" y="131"/>
                    <a:pt x="1992" y="163"/>
                  </a:cubicBezTo>
                  <a:cubicBezTo>
                    <a:pt x="1977" y="178"/>
                    <a:pt x="1959" y="185"/>
                    <a:pt x="1942" y="185"/>
                  </a:cubicBezTo>
                  <a:cubicBezTo>
                    <a:pt x="1937" y="185"/>
                    <a:pt x="1932" y="184"/>
                    <a:pt x="1927" y="183"/>
                  </a:cubicBezTo>
                  <a:cubicBezTo>
                    <a:pt x="1894" y="170"/>
                    <a:pt x="1868" y="157"/>
                    <a:pt x="1843" y="137"/>
                  </a:cubicBezTo>
                  <a:cubicBezTo>
                    <a:pt x="1810" y="112"/>
                    <a:pt x="1771" y="92"/>
                    <a:pt x="1732" y="79"/>
                  </a:cubicBezTo>
                  <a:cubicBezTo>
                    <a:pt x="1710" y="73"/>
                    <a:pt x="1688" y="71"/>
                    <a:pt x="1666" y="71"/>
                  </a:cubicBezTo>
                  <a:cubicBezTo>
                    <a:pt x="1519" y="71"/>
                    <a:pt x="1393" y="197"/>
                    <a:pt x="1337" y="338"/>
                  </a:cubicBezTo>
                  <a:cubicBezTo>
                    <a:pt x="1317" y="403"/>
                    <a:pt x="1304" y="468"/>
                    <a:pt x="1291" y="533"/>
                  </a:cubicBezTo>
                  <a:cubicBezTo>
                    <a:pt x="1285" y="604"/>
                    <a:pt x="1265" y="676"/>
                    <a:pt x="1239" y="741"/>
                  </a:cubicBezTo>
                  <a:cubicBezTo>
                    <a:pt x="1226" y="773"/>
                    <a:pt x="1220" y="773"/>
                    <a:pt x="1220" y="779"/>
                  </a:cubicBezTo>
                  <a:cubicBezTo>
                    <a:pt x="1214" y="779"/>
                    <a:pt x="1194" y="773"/>
                    <a:pt x="1155" y="741"/>
                  </a:cubicBezTo>
                  <a:cubicBezTo>
                    <a:pt x="1058" y="637"/>
                    <a:pt x="967" y="520"/>
                    <a:pt x="902" y="390"/>
                  </a:cubicBezTo>
                  <a:cubicBezTo>
                    <a:pt x="853" y="298"/>
                    <a:pt x="769" y="130"/>
                    <a:pt x="616" y="130"/>
                  </a:cubicBezTo>
                  <a:cubicBezTo>
                    <a:pt x="608" y="130"/>
                    <a:pt x="599" y="130"/>
                    <a:pt x="591" y="131"/>
                  </a:cubicBezTo>
                  <a:cubicBezTo>
                    <a:pt x="487" y="137"/>
                    <a:pt x="416" y="228"/>
                    <a:pt x="358" y="306"/>
                  </a:cubicBezTo>
                  <a:cubicBezTo>
                    <a:pt x="340" y="329"/>
                    <a:pt x="286" y="400"/>
                    <a:pt x="233" y="400"/>
                  </a:cubicBezTo>
                  <a:cubicBezTo>
                    <a:pt x="227" y="400"/>
                    <a:pt x="221" y="399"/>
                    <a:pt x="215" y="397"/>
                  </a:cubicBezTo>
                  <a:cubicBezTo>
                    <a:pt x="176" y="390"/>
                    <a:pt x="150" y="332"/>
                    <a:pt x="144" y="228"/>
                  </a:cubicBezTo>
                  <a:lnTo>
                    <a:pt x="131" y="53"/>
                  </a:lnTo>
                  <a:cubicBezTo>
                    <a:pt x="125" y="24"/>
                    <a:pt x="103" y="0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322950" y="2207350"/>
              <a:ext cx="122250" cy="82425"/>
            </a:xfrm>
            <a:custGeom>
              <a:avLst/>
              <a:gdLst/>
              <a:ahLst/>
              <a:cxnLst/>
              <a:rect l="l" t="t" r="r" b="b"/>
              <a:pathLst>
                <a:path w="4890" h="3297" extrusionOk="0">
                  <a:moveTo>
                    <a:pt x="2130" y="1"/>
                  </a:moveTo>
                  <a:cubicBezTo>
                    <a:pt x="1952" y="1"/>
                    <a:pt x="1775" y="77"/>
                    <a:pt x="1653" y="229"/>
                  </a:cubicBezTo>
                  <a:lnTo>
                    <a:pt x="38" y="2233"/>
                  </a:lnTo>
                  <a:cubicBezTo>
                    <a:pt x="0" y="2280"/>
                    <a:pt x="43" y="2335"/>
                    <a:pt x="88" y="2335"/>
                  </a:cubicBezTo>
                  <a:cubicBezTo>
                    <a:pt x="105" y="2335"/>
                    <a:pt x="122" y="2328"/>
                    <a:pt x="136" y="2311"/>
                  </a:cubicBezTo>
                  <a:lnTo>
                    <a:pt x="1744" y="307"/>
                  </a:lnTo>
                  <a:cubicBezTo>
                    <a:pt x="1842" y="185"/>
                    <a:pt x="1982" y="123"/>
                    <a:pt x="2124" y="123"/>
                  </a:cubicBezTo>
                  <a:cubicBezTo>
                    <a:pt x="2253" y="123"/>
                    <a:pt x="2384" y="175"/>
                    <a:pt x="2483" y="281"/>
                  </a:cubicBezTo>
                  <a:lnTo>
                    <a:pt x="4766" y="3270"/>
                  </a:lnTo>
                  <a:cubicBezTo>
                    <a:pt x="4779" y="3290"/>
                    <a:pt x="4798" y="3296"/>
                    <a:pt x="4818" y="3296"/>
                  </a:cubicBezTo>
                  <a:cubicBezTo>
                    <a:pt x="4831" y="3296"/>
                    <a:pt x="4844" y="3296"/>
                    <a:pt x="4857" y="3283"/>
                  </a:cubicBezTo>
                  <a:cubicBezTo>
                    <a:pt x="4883" y="3264"/>
                    <a:pt x="4889" y="3225"/>
                    <a:pt x="4870" y="3199"/>
                  </a:cubicBezTo>
                  <a:lnTo>
                    <a:pt x="2580" y="196"/>
                  </a:lnTo>
                  <a:cubicBezTo>
                    <a:pt x="2459" y="66"/>
                    <a:pt x="2294" y="1"/>
                    <a:pt x="2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6349675" y="2230550"/>
              <a:ext cx="53200" cy="22575"/>
            </a:xfrm>
            <a:custGeom>
              <a:avLst/>
              <a:gdLst/>
              <a:ahLst/>
              <a:cxnLst/>
              <a:rect l="l" t="t" r="r" b="b"/>
              <a:pathLst>
                <a:path w="2128" h="903" extrusionOk="0">
                  <a:moveTo>
                    <a:pt x="75" y="0"/>
                  </a:moveTo>
                  <a:cubicBezTo>
                    <a:pt x="72" y="0"/>
                    <a:pt x="69" y="1"/>
                    <a:pt x="65" y="1"/>
                  </a:cubicBezTo>
                  <a:cubicBezTo>
                    <a:pt x="26" y="1"/>
                    <a:pt x="0" y="34"/>
                    <a:pt x="7" y="66"/>
                  </a:cubicBezTo>
                  <a:lnTo>
                    <a:pt x="20" y="235"/>
                  </a:lnTo>
                  <a:cubicBezTo>
                    <a:pt x="20" y="300"/>
                    <a:pt x="39" y="481"/>
                    <a:pt x="182" y="520"/>
                  </a:cubicBezTo>
                  <a:cubicBezTo>
                    <a:pt x="198" y="525"/>
                    <a:pt x="215" y="527"/>
                    <a:pt x="232" y="527"/>
                  </a:cubicBezTo>
                  <a:cubicBezTo>
                    <a:pt x="308" y="527"/>
                    <a:pt x="388" y="478"/>
                    <a:pt x="467" y="377"/>
                  </a:cubicBezTo>
                  <a:cubicBezTo>
                    <a:pt x="506" y="319"/>
                    <a:pt x="552" y="261"/>
                    <a:pt x="604" y="254"/>
                  </a:cubicBezTo>
                  <a:cubicBezTo>
                    <a:pt x="607" y="253"/>
                    <a:pt x="611" y="253"/>
                    <a:pt x="615" y="253"/>
                  </a:cubicBezTo>
                  <a:cubicBezTo>
                    <a:pt x="682" y="253"/>
                    <a:pt x="743" y="357"/>
                    <a:pt x="792" y="449"/>
                  </a:cubicBezTo>
                  <a:cubicBezTo>
                    <a:pt x="863" y="585"/>
                    <a:pt x="954" y="715"/>
                    <a:pt x="1064" y="825"/>
                  </a:cubicBezTo>
                  <a:cubicBezTo>
                    <a:pt x="1103" y="870"/>
                    <a:pt x="1155" y="896"/>
                    <a:pt x="1213" y="903"/>
                  </a:cubicBezTo>
                  <a:cubicBezTo>
                    <a:pt x="1226" y="903"/>
                    <a:pt x="1246" y="896"/>
                    <a:pt x="1259" y="890"/>
                  </a:cubicBezTo>
                  <a:cubicBezTo>
                    <a:pt x="1304" y="877"/>
                    <a:pt x="1343" y="838"/>
                    <a:pt x="1356" y="792"/>
                  </a:cubicBezTo>
                  <a:cubicBezTo>
                    <a:pt x="1388" y="715"/>
                    <a:pt x="1408" y="637"/>
                    <a:pt x="1421" y="559"/>
                  </a:cubicBezTo>
                  <a:cubicBezTo>
                    <a:pt x="1427" y="494"/>
                    <a:pt x="1447" y="436"/>
                    <a:pt x="1460" y="377"/>
                  </a:cubicBezTo>
                  <a:cubicBezTo>
                    <a:pt x="1494" y="287"/>
                    <a:pt x="1577" y="196"/>
                    <a:pt x="1662" y="196"/>
                  </a:cubicBezTo>
                  <a:cubicBezTo>
                    <a:pt x="1675" y="196"/>
                    <a:pt x="1687" y="198"/>
                    <a:pt x="1700" y="202"/>
                  </a:cubicBezTo>
                  <a:cubicBezTo>
                    <a:pt x="1725" y="209"/>
                    <a:pt x="1751" y="228"/>
                    <a:pt x="1777" y="241"/>
                  </a:cubicBezTo>
                  <a:cubicBezTo>
                    <a:pt x="1810" y="267"/>
                    <a:pt x="1849" y="287"/>
                    <a:pt x="1888" y="300"/>
                  </a:cubicBezTo>
                  <a:cubicBezTo>
                    <a:pt x="1909" y="307"/>
                    <a:pt x="1930" y="311"/>
                    <a:pt x="1951" y="311"/>
                  </a:cubicBezTo>
                  <a:cubicBezTo>
                    <a:pt x="2000" y="311"/>
                    <a:pt x="2046" y="291"/>
                    <a:pt x="2082" y="254"/>
                  </a:cubicBezTo>
                  <a:cubicBezTo>
                    <a:pt x="2115" y="215"/>
                    <a:pt x="2127" y="163"/>
                    <a:pt x="2108" y="118"/>
                  </a:cubicBezTo>
                  <a:cubicBezTo>
                    <a:pt x="2098" y="94"/>
                    <a:pt x="2075" y="81"/>
                    <a:pt x="2050" y="81"/>
                  </a:cubicBezTo>
                  <a:cubicBezTo>
                    <a:pt x="2041" y="81"/>
                    <a:pt x="2032" y="82"/>
                    <a:pt x="2024" y="86"/>
                  </a:cubicBezTo>
                  <a:cubicBezTo>
                    <a:pt x="1991" y="99"/>
                    <a:pt x="1978" y="131"/>
                    <a:pt x="1991" y="163"/>
                  </a:cubicBezTo>
                  <a:cubicBezTo>
                    <a:pt x="1977" y="178"/>
                    <a:pt x="1962" y="185"/>
                    <a:pt x="1945" y="185"/>
                  </a:cubicBezTo>
                  <a:cubicBezTo>
                    <a:pt x="1939" y="185"/>
                    <a:pt x="1933" y="184"/>
                    <a:pt x="1926" y="183"/>
                  </a:cubicBezTo>
                  <a:cubicBezTo>
                    <a:pt x="1901" y="170"/>
                    <a:pt x="1868" y="157"/>
                    <a:pt x="1849" y="137"/>
                  </a:cubicBezTo>
                  <a:cubicBezTo>
                    <a:pt x="1810" y="112"/>
                    <a:pt x="1771" y="92"/>
                    <a:pt x="1732" y="79"/>
                  </a:cubicBezTo>
                  <a:cubicBezTo>
                    <a:pt x="1710" y="73"/>
                    <a:pt x="1689" y="71"/>
                    <a:pt x="1668" y="71"/>
                  </a:cubicBezTo>
                  <a:cubicBezTo>
                    <a:pt x="1524" y="71"/>
                    <a:pt x="1394" y="197"/>
                    <a:pt x="1343" y="338"/>
                  </a:cubicBezTo>
                  <a:cubicBezTo>
                    <a:pt x="1317" y="403"/>
                    <a:pt x="1304" y="468"/>
                    <a:pt x="1291" y="533"/>
                  </a:cubicBezTo>
                  <a:cubicBezTo>
                    <a:pt x="1284" y="604"/>
                    <a:pt x="1265" y="676"/>
                    <a:pt x="1239" y="741"/>
                  </a:cubicBezTo>
                  <a:cubicBezTo>
                    <a:pt x="1226" y="773"/>
                    <a:pt x="1220" y="773"/>
                    <a:pt x="1220" y="779"/>
                  </a:cubicBezTo>
                  <a:cubicBezTo>
                    <a:pt x="1213" y="779"/>
                    <a:pt x="1194" y="773"/>
                    <a:pt x="1155" y="741"/>
                  </a:cubicBezTo>
                  <a:cubicBezTo>
                    <a:pt x="1058" y="637"/>
                    <a:pt x="973" y="520"/>
                    <a:pt x="908" y="390"/>
                  </a:cubicBezTo>
                  <a:cubicBezTo>
                    <a:pt x="852" y="290"/>
                    <a:pt x="766" y="124"/>
                    <a:pt x="608" y="124"/>
                  </a:cubicBezTo>
                  <a:cubicBezTo>
                    <a:pt x="602" y="124"/>
                    <a:pt x="597" y="124"/>
                    <a:pt x="591" y="124"/>
                  </a:cubicBezTo>
                  <a:cubicBezTo>
                    <a:pt x="487" y="137"/>
                    <a:pt x="422" y="228"/>
                    <a:pt x="357" y="306"/>
                  </a:cubicBezTo>
                  <a:cubicBezTo>
                    <a:pt x="340" y="329"/>
                    <a:pt x="286" y="400"/>
                    <a:pt x="237" y="400"/>
                  </a:cubicBezTo>
                  <a:cubicBezTo>
                    <a:pt x="232" y="400"/>
                    <a:pt x="226" y="399"/>
                    <a:pt x="221" y="397"/>
                  </a:cubicBezTo>
                  <a:cubicBezTo>
                    <a:pt x="182" y="390"/>
                    <a:pt x="156" y="332"/>
                    <a:pt x="143" y="228"/>
                  </a:cubicBezTo>
                  <a:lnTo>
                    <a:pt x="130" y="60"/>
                  </a:lnTo>
                  <a:cubicBezTo>
                    <a:pt x="130" y="25"/>
                    <a:pt x="104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3"/>
          <p:cNvSpPr/>
          <p:nvPr/>
        </p:nvSpPr>
        <p:spPr>
          <a:xfrm flipH="1">
            <a:off x="3510653" y="4683500"/>
            <a:ext cx="608696" cy="192465"/>
          </a:xfrm>
          <a:custGeom>
            <a:avLst/>
            <a:gdLst/>
            <a:ahLst/>
            <a:cxnLst/>
            <a:rect l="l" t="t" r="r" b="b"/>
            <a:pathLst>
              <a:path w="16354" h="5171" extrusionOk="0">
                <a:moveTo>
                  <a:pt x="6786" y="0"/>
                </a:moveTo>
                <a:cubicBezTo>
                  <a:pt x="6094" y="0"/>
                  <a:pt x="5407" y="222"/>
                  <a:pt x="4886" y="679"/>
                </a:cubicBezTo>
                <a:cubicBezTo>
                  <a:pt x="4028" y="1433"/>
                  <a:pt x="3751" y="2637"/>
                  <a:pt x="3523" y="3766"/>
                </a:cubicBezTo>
                <a:cubicBezTo>
                  <a:pt x="3154" y="3576"/>
                  <a:pt x="2755" y="3483"/>
                  <a:pt x="2357" y="3483"/>
                </a:cubicBezTo>
                <a:cubicBezTo>
                  <a:pt x="1798" y="3483"/>
                  <a:pt x="1243" y="3666"/>
                  <a:pt x="782" y="4022"/>
                </a:cubicBezTo>
                <a:cubicBezTo>
                  <a:pt x="416" y="4326"/>
                  <a:pt x="146" y="4721"/>
                  <a:pt x="0" y="5170"/>
                </a:cubicBezTo>
                <a:lnTo>
                  <a:pt x="16353" y="5170"/>
                </a:lnTo>
                <a:cubicBezTo>
                  <a:pt x="16187" y="4721"/>
                  <a:pt x="15883" y="4347"/>
                  <a:pt x="15481" y="4091"/>
                </a:cubicBezTo>
                <a:cubicBezTo>
                  <a:pt x="15139" y="3881"/>
                  <a:pt x="14752" y="3777"/>
                  <a:pt x="14364" y="3777"/>
                </a:cubicBezTo>
                <a:cubicBezTo>
                  <a:pt x="14047" y="3777"/>
                  <a:pt x="13729" y="3847"/>
                  <a:pt x="13433" y="3987"/>
                </a:cubicBezTo>
                <a:cubicBezTo>
                  <a:pt x="13370" y="3253"/>
                  <a:pt x="12900" y="2617"/>
                  <a:pt x="12208" y="2347"/>
                </a:cubicBezTo>
                <a:cubicBezTo>
                  <a:pt x="11991" y="2267"/>
                  <a:pt x="11766" y="2228"/>
                  <a:pt x="11542" y="2228"/>
                </a:cubicBezTo>
                <a:cubicBezTo>
                  <a:pt x="11051" y="2228"/>
                  <a:pt x="10567" y="2415"/>
                  <a:pt x="10201" y="2762"/>
                </a:cubicBezTo>
                <a:cubicBezTo>
                  <a:pt x="9862" y="1689"/>
                  <a:pt x="9101" y="721"/>
                  <a:pt x="8069" y="264"/>
                </a:cubicBezTo>
                <a:cubicBezTo>
                  <a:pt x="7667" y="89"/>
                  <a:pt x="7225" y="0"/>
                  <a:pt x="67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"/>
          <p:cNvSpPr/>
          <p:nvPr/>
        </p:nvSpPr>
        <p:spPr>
          <a:xfrm flipH="1">
            <a:off x="-902564" y="1427"/>
            <a:ext cx="4872284" cy="4502654"/>
          </a:xfrm>
          <a:custGeom>
            <a:avLst/>
            <a:gdLst/>
            <a:ahLst/>
            <a:cxnLst/>
            <a:rect l="l" t="t" r="r" b="b"/>
            <a:pathLst>
              <a:path w="37736" h="41033" extrusionOk="0">
                <a:moveTo>
                  <a:pt x="13995" y="0"/>
                </a:moveTo>
                <a:cubicBezTo>
                  <a:pt x="13761" y="52"/>
                  <a:pt x="13534" y="123"/>
                  <a:pt x="13314" y="214"/>
                </a:cubicBezTo>
                <a:cubicBezTo>
                  <a:pt x="12847" y="409"/>
                  <a:pt x="12438" y="726"/>
                  <a:pt x="12049" y="1044"/>
                </a:cubicBezTo>
                <a:cubicBezTo>
                  <a:pt x="10532" y="2270"/>
                  <a:pt x="9131" y="3657"/>
                  <a:pt x="7977" y="5214"/>
                </a:cubicBezTo>
                <a:cubicBezTo>
                  <a:pt x="7419" y="5953"/>
                  <a:pt x="6926" y="6731"/>
                  <a:pt x="6498" y="7548"/>
                </a:cubicBezTo>
                <a:cubicBezTo>
                  <a:pt x="5175" y="10084"/>
                  <a:pt x="4553" y="13021"/>
                  <a:pt x="5065" y="15829"/>
                </a:cubicBezTo>
                <a:cubicBezTo>
                  <a:pt x="5337" y="17340"/>
                  <a:pt x="5934" y="18825"/>
                  <a:pt x="5811" y="20356"/>
                </a:cubicBezTo>
                <a:cubicBezTo>
                  <a:pt x="5551" y="23423"/>
                  <a:pt x="2568" y="25511"/>
                  <a:pt x="1187" y="28280"/>
                </a:cubicBezTo>
                <a:cubicBezTo>
                  <a:pt x="1135" y="28397"/>
                  <a:pt x="1083" y="28514"/>
                  <a:pt x="1025" y="28637"/>
                </a:cubicBezTo>
                <a:cubicBezTo>
                  <a:pt x="0" y="30978"/>
                  <a:pt x="344" y="33753"/>
                  <a:pt x="1641" y="35978"/>
                </a:cubicBezTo>
                <a:cubicBezTo>
                  <a:pt x="1926" y="36471"/>
                  <a:pt x="2264" y="36937"/>
                  <a:pt x="2646" y="37365"/>
                </a:cubicBezTo>
                <a:cubicBezTo>
                  <a:pt x="4734" y="39726"/>
                  <a:pt x="7951" y="40958"/>
                  <a:pt x="11128" y="41029"/>
                </a:cubicBezTo>
                <a:cubicBezTo>
                  <a:pt x="11221" y="41032"/>
                  <a:pt x="11314" y="41033"/>
                  <a:pt x="11406" y="41033"/>
                </a:cubicBezTo>
                <a:cubicBezTo>
                  <a:pt x="17718" y="41033"/>
                  <a:pt x="22858" y="36045"/>
                  <a:pt x="29036" y="36045"/>
                </a:cubicBezTo>
                <a:cubicBezTo>
                  <a:pt x="29794" y="36045"/>
                  <a:pt x="30568" y="36120"/>
                  <a:pt x="31361" y="36289"/>
                </a:cubicBezTo>
                <a:cubicBezTo>
                  <a:pt x="33306" y="36704"/>
                  <a:pt x="35180" y="37411"/>
                  <a:pt x="37106" y="37904"/>
                </a:cubicBezTo>
                <a:cubicBezTo>
                  <a:pt x="37314" y="37969"/>
                  <a:pt x="37521" y="38001"/>
                  <a:pt x="37735" y="38007"/>
                </a:cubicBezTo>
                <a:lnTo>
                  <a:pt x="377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"/>
          <p:cNvSpPr/>
          <p:nvPr/>
        </p:nvSpPr>
        <p:spPr>
          <a:xfrm flipH="1">
            <a:off x="1133978" y="429013"/>
            <a:ext cx="608696" cy="192465"/>
          </a:xfrm>
          <a:custGeom>
            <a:avLst/>
            <a:gdLst/>
            <a:ahLst/>
            <a:cxnLst/>
            <a:rect l="l" t="t" r="r" b="b"/>
            <a:pathLst>
              <a:path w="16354" h="5171" extrusionOk="0">
                <a:moveTo>
                  <a:pt x="6786" y="0"/>
                </a:moveTo>
                <a:cubicBezTo>
                  <a:pt x="6094" y="0"/>
                  <a:pt x="5407" y="222"/>
                  <a:pt x="4886" y="679"/>
                </a:cubicBezTo>
                <a:cubicBezTo>
                  <a:pt x="4028" y="1433"/>
                  <a:pt x="3751" y="2637"/>
                  <a:pt x="3523" y="3766"/>
                </a:cubicBezTo>
                <a:cubicBezTo>
                  <a:pt x="3154" y="3576"/>
                  <a:pt x="2755" y="3483"/>
                  <a:pt x="2357" y="3483"/>
                </a:cubicBezTo>
                <a:cubicBezTo>
                  <a:pt x="1798" y="3483"/>
                  <a:pt x="1243" y="3666"/>
                  <a:pt x="782" y="4022"/>
                </a:cubicBezTo>
                <a:cubicBezTo>
                  <a:pt x="416" y="4326"/>
                  <a:pt x="146" y="4721"/>
                  <a:pt x="0" y="5170"/>
                </a:cubicBezTo>
                <a:lnTo>
                  <a:pt x="16353" y="5170"/>
                </a:lnTo>
                <a:cubicBezTo>
                  <a:pt x="16187" y="4721"/>
                  <a:pt x="15883" y="4347"/>
                  <a:pt x="15481" y="4091"/>
                </a:cubicBezTo>
                <a:cubicBezTo>
                  <a:pt x="15139" y="3881"/>
                  <a:pt x="14752" y="3777"/>
                  <a:pt x="14364" y="3777"/>
                </a:cubicBezTo>
                <a:cubicBezTo>
                  <a:pt x="14047" y="3777"/>
                  <a:pt x="13729" y="3847"/>
                  <a:pt x="13433" y="3987"/>
                </a:cubicBezTo>
                <a:cubicBezTo>
                  <a:pt x="13370" y="3253"/>
                  <a:pt x="12900" y="2617"/>
                  <a:pt x="12208" y="2347"/>
                </a:cubicBezTo>
                <a:cubicBezTo>
                  <a:pt x="11991" y="2267"/>
                  <a:pt x="11766" y="2228"/>
                  <a:pt x="11542" y="2228"/>
                </a:cubicBezTo>
                <a:cubicBezTo>
                  <a:pt x="11051" y="2228"/>
                  <a:pt x="10567" y="2415"/>
                  <a:pt x="10201" y="2762"/>
                </a:cubicBezTo>
                <a:cubicBezTo>
                  <a:pt x="9862" y="1689"/>
                  <a:pt x="9101" y="721"/>
                  <a:pt x="8069" y="264"/>
                </a:cubicBezTo>
                <a:cubicBezTo>
                  <a:pt x="7667" y="89"/>
                  <a:pt x="7225" y="0"/>
                  <a:pt x="678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" name="Google Shape;72;p3"/>
          <p:cNvGrpSpPr/>
          <p:nvPr/>
        </p:nvGrpSpPr>
        <p:grpSpPr>
          <a:xfrm flipH="1">
            <a:off x="-61598" y="2662726"/>
            <a:ext cx="575692" cy="776300"/>
            <a:chOff x="7364875" y="1091625"/>
            <a:chExt cx="874380" cy="1179071"/>
          </a:xfrm>
        </p:grpSpPr>
        <p:sp>
          <p:nvSpPr>
            <p:cNvPr id="73" name="Google Shape;73;p3"/>
            <p:cNvSpPr/>
            <p:nvPr/>
          </p:nvSpPr>
          <p:spPr>
            <a:xfrm>
              <a:off x="7364875" y="1091625"/>
              <a:ext cx="874380" cy="874447"/>
            </a:xfrm>
            <a:custGeom>
              <a:avLst/>
              <a:gdLst/>
              <a:ahLst/>
              <a:cxnLst/>
              <a:rect l="l" t="t" r="r" b="b"/>
              <a:pathLst>
                <a:path w="13068" h="13069" extrusionOk="0">
                  <a:moveTo>
                    <a:pt x="4757" y="1"/>
                  </a:moveTo>
                  <a:cubicBezTo>
                    <a:pt x="4737" y="1"/>
                    <a:pt x="4716" y="1"/>
                    <a:pt x="4695" y="2"/>
                  </a:cubicBezTo>
                  <a:cubicBezTo>
                    <a:pt x="3794" y="28"/>
                    <a:pt x="2931" y="423"/>
                    <a:pt x="2238" y="994"/>
                  </a:cubicBezTo>
                  <a:cubicBezTo>
                    <a:pt x="1829" y="1325"/>
                    <a:pt x="1466" y="1720"/>
                    <a:pt x="1245" y="2200"/>
                  </a:cubicBezTo>
                  <a:cubicBezTo>
                    <a:pt x="1025" y="2673"/>
                    <a:pt x="954" y="3212"/>
                    <a:pt x="947" y="3737"/>
                  </a:cubicBezTo>
                  <a:cubicBezTo>
                    <a:pt x="947" y="4359"/>
                    <a:pt x="1031" y="4975"/>
                    <a:pt x="1200" y="5572"/>
                  </a:cubicBezTo>
                  <a:cubicBezTo>
                    <a:pt x="1362" y="6136"/>
                    <a:pt x="1609" y="6713"/>
                    <a:pt x="1479" y="7284"/>
                  </a:cubicBezTo>
                  <a:cubicBezTo>
                    <a:pt x="1369" y="7783"/>
                    <a:pt x="1005" y="8166"/>
                    <a:pt x="694" y="8581"/>
                  </a:cubicBezTo>
                  <a:cubicBezTo>
                    <a:pt x="571" y="8737"/>
                    <a:pt x="467" y="8899"/>
                    <a:pt x="376" y="9067"/>
                  </a:cubicBezTo>
                  <a:cubicBezTo>
                    <a:pt x="0" y="9846"/>
                    <a:pt x="124" y="10773"/>
                    <a:pt x="694" y="11428"/>
                  </a:cubicBezTo>
                  <a:cubicBezTo>
                    <a:pt x="1110" y="11861"/>
                    <a:pt x="1679" y="12097"/>
                    <a:pt x="2259" y="12097"/>
                  </a:cubicBezTo>
                  <a:cubicBezTo>
                    <a:pt x="2511" y="12097"/>
                    <a:pt x="2765" y="12052"/>
                    <a:pt x="3009" y="11960"/>
                  </a:cubicBezTo>
                  <a:cubicBezTo>
                    <a:pt x="3316" y="11837"/>
                    <a:pt x="3638" y="11638"/>
                    <a:pt x="3951" y="11638"/>
                  </a:cubicBezTo>
                  <a:cubicBezTo>
                    <a:pt x="4036" y="11638"/>
                    <a:pt x="4120" y="11653"/>
                    <a:pt x="4202" y="11687"/>
                  </a:cubicBezTo>
                  <a:cubicBezTo>
                    <a:pt x="4416" y="11778"/>
                    <a:pt x="4553" y="11992"/>
                    <a:pt x="4708" y="12167"/>
                  </a:cubicBezTo>
                  <a:cubicBezTo>
                    <a:pt x="5212" y="12743"/>
                    <a:pt x="5937" y="13069"/>
                    <a:pt x="6699" y="13069"/>
                  </a:cubicBezTo>
                  <a:cubicBezTo>
                    <a:pt x="6762" y="13069"/>
                    <a:pt x="6824" y="13066"/>
                    <a:pt x="6887" y="13062"/>
                  </a:cubicBezTo>
                  <a:cubicBezTo>
                    <a:pt x="7737" y="12984"/>
                    <a:pt x="8223" y="12206"/>
                    <a:pt x="8988" y="12109"/>
                  </a:cubicBezTo>
                  <a:cubicBezTo>
                    <a:pt x="9072" y="12099"/>
                    <a:pt x="9155" y="12095"/>
                    <a:pt x="9238" y="12095"/>
                  </a:cubicBezTo>
                  <a:cubicBezTo>
                    <a:pt x="9805" y="12095"/>
                    <a:pt x="10350" y="12293"/>
                    <a:pt x="10929" y="12293"/>
                  </a:cubicBezTo>
                  <a:cubicBezTo>
                    <a:pt x="11115" y="12293"/>
                    <a:pt x="11304" y="12273"/>
                    <a:pt x="11498" y="12219"/>
                  </a:cubicBezTo>
                  <a:cubicBezTo>
                    <a:pt x="12334" y="11986"/>
                    <a:pt x="13067" y="11175"/>
                    <a:pt x="12899" y="10332"/>
                  </a:cubicBezTo>
                  <a:cubicBezTo>
                    <a:pt x="12801" y="9813"/>
                    <a:pt x="12412" y="9418"/>
                    <a:pt x="12043" y="9022"/>
                  </a:cubicBezTo>
                  <a:cubicBezTo>
                    <a:pt x="11666" y="8626"/>
                    <a:pt x="11297" y="8211"/>
                    <a:pt x="11277" y="7680"/>
                  </a:cubicBezTo>
                  <a:cubicBezTo>
                    <a:pt x="11251" y="7044"/>
                    <a:pt x="11744" y="6493"/>
                    <a:pt x="11829" y="5864"/>
                  </a:cubicBezTo>
                  <a:cubicBezTo>
                    <a:pt x="11965" y="4839"/>
                    <a:pt x="10940" y="3957"/>
                    <a:pt x="9909" y="3860"/>
                  </a:cubicBezTo>
                  <a:cubicBezTo>
                    <a:pt x="9449" y="3815"/>
                    <a:pt x="8956" y="3880"/>
                    <a:pt x="8534" y="3685"/>
                  </a:cubicBezTo>
                  <a:cubicBezTo>
                    <a:pt x="7607" y="3270"/>
                    <a:pt x="7562" y="1986"/>
                    <a:pt x="7010" y="1136"/>
                  </a:cubicBezTo>
                  <a:cubicBezTo>
                    <a:pt x="6535" y="402"/>
                    <a:pt x="5633" y="1"/>
                    <a:pt x="47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4" name="Google Shape;74;p3"/>
            <p:cNvGrpSpPr/>
            <p:nvPr/>
          </p:nvGrpSpPr>
          <p:grpSpPr>
            <a:xfrm>
              <a:off x="7663423" y="1387060"/>
              <a:ext cx="222128" cy="883636"/>
              <a:chOff x="5952600" y="1765975"/>
              <a:chExt cx="55825" cy="222075"/>
            </a:xfrm>
          </p:grpSpPr>
          <p:sp>
            <p:nvSpPr>
              <p:cNvPr id="75" name="Google Shape;75;p3"/>
              <p:cNvSpPr/>
              <p:nvPr/>
            </p:nvSpPr>
            <p:spPr>
              <a:xfrm>
                <a:off x="5978425" y="1765975"/>
                <a:ext cx="3100" cy="222075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883" extrusionOk="0">
                    <a:moveTo>
                      <a:pt x="62" y="0"/>
                    </a:moveTo>
                    <a:cubicBezTo>
                      <a:pt x="31" y="0"/>
                      <a:pt x="0" y="22"/>
                      <a:pt x="0" y="64"/>
                    </a:cubicBezTo>
                    <a:lnTo>
                      <a:pt x="0" y="8818"/>
                    </a:lnTo>
                    <a:cubicBezTo>
                      <a:pt x="0" y="8851"/>
                      <a:pt x="26" y="8877"/>
                      <a:pt x="65" y="8883"/>
                    </a:cubicBezTo>
                    <a:cubicBezTo>
                      <a:pt x="98" y="8877"/>
                      <a:pt x="124" y="8851"/>
                      <a:pt x="124" y="8818"/>
                    </a:cubicBezTo>
                    <a:lnTo>
                      <a:pt x="124" y="64"/>
                    </a:lnTo>
                    <a:cubicBezTo>
                      <a:pt x="124" y="22"/>
                      <a:pt x="93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5959325" y="1782625"/>
                <a:ext cx="42950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1097" extrusionOk="0">
                    <a:moveTo>
                      <a:pt x="1652" y="0"/>
                    </a:moveTo>
                    <a:cubicBezTo>
                      <a:pt x="1634" y="0"/>
                      <a:pt x="1615" y="8"/>
                      <a:pt x="1601" y="27"/>
                    </a:cubicBezTo>
                    <a:lnTo>
                      <a:pt x="829" y="928"/>
                    </a:lnTo>
                    <a:lnTo>
                      <a:pt x="135" y="27"/>
                    </a:lnTo>
                    <a:cubicBezTo>
                      <a:pt x="121" y="9"/>
                      <a:pt x="103" y="1"/>
                      <a:pt x="86" y="1"/>
                    </a:cubicBezTo>
                    <a:cubicBezTo>
                      <a:pt x="41" y="1"/>
                      <a:pt x="0" y="53"/>
                      <a:pt x="38" y="105"/>
                    </a:cubicBezTo>
                    <a:lnTo>
                      <a:pt x="777" y="1071"/>
                    </a:lnTo>
                    <a:cubicBezTo>
                      <a:pt x="790" y="1084"/>
                      <a:pt x="810" y="1090"/>
                      <a:pt x="829" y="1097"/>
                    </a:cubicBezTo>
                    <a:cubicBezTo>
                      <a:pt x="842" y="1097"/>
                      <a:pt x="862" y="1084"/>
                      <a:pt x="875" y="1071"/>
                    </a:cubicBezTo>
                    <a:lnTo>
                      <a:pt x="1698" y="105"/>
                    </a:lnTo>
                    <a:cubicBezTo>
                      <a:pt x="1718" y="79"/>
                      <a:pt x="1718" y="40"/>
                      <a:pt x="1692" y="14"/>
                    </a:cubicBezTo>
                    <a:cubicBezTo>
                      <a:pt x="1680" y="5"/>
                      <a:pt x="1667" y="0"/>
                      <a:pt x="1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5978900" y="1838125"/>
                <a:ext cx="29525" cy="21375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855" extrusionOk="0">
                    <a:moveTo>
                      <a:pt x="1104" y="1"/>
                    </a:moveTo>
                    <a:cubicBezTo>
                      <a:pt x="1092" y="1"/>
                      <a:pt x="1080" y="4"/>
                      <a:pt x="1071" y="12"/>
                    </a:cubicBezTo>
                    <a:lnTo>
                      <a:pt x="46" y="744"/>
                    </a:lnTo>
                    <a:cubicBezTo>
                      <a:pt x="1" y="777"/>
                      <a:pt x="20" y="855"/>
                      <a:pt x="85" y="855"/>
                    </a:cubicBezTo>
                    <a:cubicBezTo>
                      <a:pt x="98" y="855"/>
                      <a:pt x="111" y="855"/>
                      <a:pt x="117" y="842"/>
                    </a:cubicBezTo>
                    <a:lnTo>
                      <a:pt x="1142" y="115"/>
                    </a:lnTo>
                    <a:cubicBezTo>
                      <a:pt x="1175" y="96"/>
                      <a:pt x="1181" y="57"/>
                      <a:pt x="1162" y="31"/>
                    </a:cubicBezTo>
                    <a:cubicBezTo>
                      <a:pt x="1145" y="11"/>
                      <a:pt x="1124" y="1"/>
                      <a:pt x="1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5952600" y="1852550"/>
                <a:ext cx="29250" cy="41650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666" extrusionOk="0">
                    <a:moveTo>
                      <a:pt x="94" y="1"/>
                    </a:moveTo>
                    <a:cubicBezTo>
                      <a:pt x="47" y="1"/>
                      <a:pt x="1" y="53"/>
                      <a:pt x="41" y="102"/>
                    </a:cubicBezTo>
                    <a:lnTo>
                      <a:pt x="1040" y="1633"/>
                    </a:lnTo>
                    <a:cubicBezTo>
                      <a:pt x="1053" y="1652"/>
                      <a:pt x="1072" y="1665"/>
                      <a:pt x="1098" y="1665"/>
                    </a:cubicBezTo>
                    <a:cubicBezTo>
                      <a:pt x="1105" y="1665"/>
                      <a:pt x="1118" y="1659"/>
                      <a:pt x="1131" y="1652"/>
                    </a:cubicBezTo>
                    <a:cubicBezTo>
                      <a:pt x="1157" y="1633"/>
                      <a:pt x="1169" y="1594"/>
                      <a:pt x="1150" y="1568"/>
                    </a:cubicBezTo>
                    <a:lnTo>
                      <a:pt x="151" y="38"/>
                    </a:lnTo>
                    <a:cubicBezTo>
                      <a:pt x="137" y="11"/>
                      <a:pt x="116" y="1"/>
                      <a:pt x="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9" name="Google Shape;79;p3"/>
          <p:cNvSpPr/>
          <p:nvPr/>
        </p:nvSpPr>
        <p:spPr>
          <a:xfrm flipH="1">
            <a:off x="209664" y="272411"/>
            <a:ext cx="237451" cy="349058"/>
          </a:xfrm>
          <a:custGeom>
            <a:avLst/>
            <a:gdLst/>
            <a:ahLst/>
            <a:cxnLst/>
            <a:rect l="l" t="t" r="r" b="b"/>
            <a:pathLst>
              <a:path w="3736" h="5492" extrusionOk="0">
                <a:moveTo>
                  <a:pt x="1872" y="802"/>
                </a:moveTo>
                <a:cubicBezTo>
                  <a:pt x="2388" y="802"/>
                  <a:pt x="2882" y="1202"/>
                  <a:pt x="2886" y="1807"/>
                </a:cubicBezTo>
                <a:cubicBezTo>
                  <a:pt x="2880" y="2361"/>
                  <a:pt x="2419" y="2812"/>
                  <a:pt x="1867" y="2812"/>
                </a:cubicBezTo>
                <a:cubicBezTo>
                  <a:pt x="1863" y="2812"/>
                  <a:pt x="1859" y="2812"/>
                  <a:pt x="1855" y="2812"/>
                </a:cubicBezTo>
                <a:cubicBezTo>
                  <a:pt x="966" y="2786"/>
                  <a:pt x="545" y="1710"/>
                  <a:pt x="1180" y="1087"/>
                </a:cubicBezTo>
                <a:cubicBezTo>
                  <a:pt x="1384" y="890"/>
                  <a:pt x="1630" y="802"/>
                  <a:pt x="1872" y="802"/>
                </a:cubicBezTo>
                <a:close/>
                <a:moveTo>
                  <a:pt x="1855" y="1"/>
                </a:moveTo>
                <a:cubicBezTo>
                  <a:pt x="831" y="1"/>
                  <a:pt x="0" y="813"/>
                  <a:pt x="0" y="1807"/>
                </a:cubicBezTo>
                <a:cubicBezTo>
                  <a:pt x="0" y="2092"/>
                  <a:pt x="65" y="2365"/>
                  <a:pt x="195" y="2617"/>
                </a:cubicBezTo>
                <a:lnTo>
                  <a:pt x="208" y="2637"/>
                </a:lnTo>
                <a:cubicBezTo>
                  <a:pt x="214" y="2656"/>
                  <a:pt x="227" y="2682"/>
                  <a:pt x="240" y="2702"/>
                </a:cubicBezTo>
                <a:lnTo>
                  <a:pt x="1758" y="5438"/>
                </a:lnTo>
                <a:cubicBezTo>
                  <a:pt x="1780" y="5474"/>
                  <a:pt x="1818" y="5492"/>
                  <a:pt x="1854" y="5492"/>
                </a:cubicBezTo>
                <a:cubicBezTo>
                  <a:pt x="1891" y="5492"/>
                  <a:pt x="1926" y="5474"/>
                  <a:pt x="1946" y="5438"/>
                </a:cubicBezTo>
                <a:lnTo>
                  <a:pt x="3366" y="2851"/>
                </a:lnTo>
                <a:cubicBezTo>
                  <a:pt x="3619" y="2507"/>
                  <a:pt x="3735" y="2086"/>
                  <a:pt x="3703" y="1664"/>
                </a:cubicBezTo>
                <a:cubicBezTo>
                  <a:pt x="3632" y="776"/>
                  <a:pt x="2886" y="62"/>
                  <a:pt x="1972" y="4"/>
                </a:cubicBezTo>
                <a:cubicBezTo>
                  <a:pt x="1932" y="2"/>
                  <a:pt x="1893" y="1"/>
                  <a:pt x="18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3"/>
          <p:cNvSpPr/>
          <p:nvPr/>
        </p:nvSpPr>
        <p:spPr>
          <a:xfrm flipH="1">
            <a:off x="-61604" y="630000"/>
            <a:ext cx="3432781" cy="3546998"/>
          </a:xfrm>
          <a:custGeom>
            <a:avLst/>
            <a:gdLst/>
            <a:ahLst/>
            <a:cxnLst/>
            <a:rect l="l" t="t" r="r" b="b"/>
            <a:pathLst>
              <a:path w="39973" h="41303" fill="none" extrusionOk="0">
                <a:moveTo>
                  <a:pt x="35524" y="1"/>
                </a:moveTo>
                <a:cubicBezTo>
                  <a:pt x="39817" y="786"/>
                  <a:pt x="39972" y="6194"/>
                  <a:pt x="38163" y="9255"/>
                </a:cubicBezTo>
                <a:cubicBezTo>
                  <a:pt x="36788" y="11583"/>
                  <a:pt x="34460" y="13204"/>
                  <a:pt x="32015" y="14371"/>
                </a:cubicBezTo>
                <a:cubicBezTo>
                  <a:pt x="27171" y="16673"/>
                  <a:pt x="21750" y="17400"/>
                  <a:pt x="16549" y="18722"/>
                </a:cubicBezTo>
                <a:cubicBezTo>
                  <a:pt x="11348" y="20045"/>
                  <a:pt x="6037" y="22179"/>
                  <a:pt x="2776" y="26446"/>
                </a:cubicBezTo>
                <a:cubicBezTo>
                  <a:pt x="1051" y="28696"/>
                  <a:pt x="0" y="31582"/>
                  <a:pt x="428" y="34390"/>
                </a:cubicBezTo>
                <a:cubicBezTo>
                  <a:pt x="1206" y="39500"/>
                  <a:pt x="6219" y="40907"/>
                  <a:pt x="10668" y="41303"/>
                </a:cubicBezTo>
              </a:path>
            </a:pathLst>
          </a:custGeom>
          <a:noFill/>
          <a:ln w="9525" cap="rnd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151" name="Google Shape;151;p6"/>
          <p:cNvGrpSpPr/>
          <p:nvPr/>
        </p:nvGrpSpPr>
        <p:grpSpPr>
          <a:xfrm>
            <a:off x="-1029459" y="-997567"/>
            <a:ext cx="11742170" cy="6141059"/>
            <a:chOff x="-1029459" y="-997567"/>
            <a:chExt cx="11742170" cy="6141059"/>
          </a:xfrm>
        </p:grpSpPr>
        <p:sp>
          <p:nvSpPr>
            <p:cNvPr id="152" name="Google Shape;152;p6"/>
            <p:cNvSpPr/>
            <p:nvPr/>
          </p:nvSpPr>
          <p:spPr>
            <a:xfrm rot="-1570219">
              <a:off x="8214151" y="-622175"/>
              <a:ext cx="2167907" cy="2003420"/>
            </a:xfrm>
            <a:custGeom>
              <a:avLst/>
              <a:gdLst/>
              <a:ahLst/>
              <a:cxnLst/>
              <a:rect l="l" t="t" r="r" b="b"/>
              <a:pathLst>
                <a:path w="37736" h="41033" extrusionOk="0">
                  <a:moveTo>
                    <a:pt x="13995" y="0"/>
                  </a:moveTo>
                  <a:cubicBezTo>
                    <a:pt x="13761" y="52"/>
                    <a:pt x="13534" y="123"/>
                    <a:pt x="13314" y="214"/>
                  </a:cubicBezTo>
                  <a:cubicBezTo>
                    <a:pt x="12847" y="409"/>
                    <a:pt x="12438" y="726"/>
                    <a:pt x="12049" y="1044"/>
                  </a:cubicBezTo>
                  <a:cubicBezTo>
                    <a:pt x="10532" y="2270"/>
                    <a:pt x="9131" y="3657"/>
                    <a:pt x="7977" y="5214"/>
                  </a:cubicBezTo>
                  <a:cubicBezTo>
                    <a:pt x="7419" y="5953"/>
                    <a:pt x="6926" y="6731"/>
                    <a:pt x="6498" y="7548"/>
                  </a:cubicBezTo>
                  <a:cubicBezTo>
                    <a:pt x="5175" y="10084"/>
                    <a:pt x="4553" y="13021"/>
                    <a:pt x="5065" y="15829"/>
                  </a:cubicBezTo>
                  <a:cubicBezTo>
                    <a:pt x="5337" y="17340"/>
                    <a:pt x="5934" y="18825"/>
                    <a:pt x="5811" y="20356"/>
                  </a:cubicBezTo>
                  <a:cubicBezTo>
                    <a:pt x="5551" y="23423"/>
                    <a:pt x="2568" y="25511"/>
                    <a:pt x="1187" y="28280"/>
                  </a:cubicBezTo>
                  <a:cubicBezTo>
                    <a:pt x="1135" y="28397"/>
                    <a:pt x="1083" y="28514"/>
                    <a:pt x="1025" y="28637"/>
                  </a:cubicBezTo>
                  <a:cubicBezTo>
                    <a:pt x="0" y="30978"/>
                    <a:pt x="344" y="33753"/>
                    <a:pt x="1641" y="35978"/>
                  </a:cubicBezTo>
                  <a:cubicBezTo>
                    <a:pt x="1926" y="36471"/>
                    <a:pt x="2264" y="36937"/>
                    <a:pt x="2646" y="37365"/>
                  </a:cubicBezTo>
                  <a:cubicBezTo>
                    <a:pt x="4734" y="39726"/>
                    <a:pt x="7951" y="40958"/>
                    <a:pt x="11128" y="41029"/>
                  </a:cubicBezTo>
                  <a:cubicBezTo>
                    <a:pt x="11221" y="41032"/>
                    <a:pt x="11314" y="41033"/>
                    <a:pt x="11406" y="41033"/>
                  </a:cubicBezTo>
                  <a:cubicBezTo>
                    <a:pt x="17718" y="41033"/>
                    <a:pt x="22858" y="36045"/>
                    <a:pt x="29036" y="36045"/>
                  </a:cubicBezTo>
                  <a:cubicBezTo>
                    <a:pt x="29794" y="36045"/>
                    <a:pt x="30568" y="36120"/>
                    <a:pt x="31361" y="36289"/>
                  </a:cubicBezTo>
                  <a:cubicBezTo>
                    <a:pt x="33306" y="36704"/>
                    <a:pt x="35180" y="37411"/>
                    <a:pt x="37106" y="37904"/>
                  </a:cubicBezTo>
                  <a:cubicBezTo>
                    <a:pt x="37314" y="37969"/>
                    <a:pt x="37521" y="38001"/>
                    <a:pt x="37735" y="38007"/>
                  </a:cubicBezTo>
                  <a:lnTo>
                    <a:pt x="377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6"/>
            <p:cNvSpPr/>
            <p:nvPr/>
          </p:nvSpPr>
          <p:spPr>
            <a:xfrm flipH="1">
              <a:off x="-10220" y="4513499"/>
              <a:ext cx="2084678" cy="629993"/>
            </a:xfrm>
            <a:custGeom>
              <a:avLst/>
              <a:gdLst/>
              <a:ahLst/>
              <a:cxnLst/>
              <a:rect l="l" t="t" r="r" b="b"/>
              <a:pathLst>
                <a:path w="20668" h="7349" extrusionOk="0">
                  <a:moveTo>
                    <a:pt x="14637" y="0"/>
                  </a:moveTo>
                  <a:cubicBezTo>
                    <a:pt x="14016" y="0"/>
                    <a:pt x="13403" y="89"/>
                    <a:pt x="12814" y="306"/>
                  </a:cubicBezTo>
                  <a:cubicBezTo>
                    <a:pt x="12218" y="520"/>
                    <a:pt x="11686" y="863"/>
                    <a:pt x="11161" y="1220"/>
                  </a:cubicBezTo>
                  <a:cubicBezTo>
                    <a:pt x="10610" y="1603"/>
                    <a:pt x="10071" y="2005"/>
                    <a:pt x="9488" y="2329"/>
                  </a:cubicBezTo>
                  <a:cubicBezTo>
                    <a:pt x="8080" y="3107"/>
                    <a:pt x="6459" y="3367"/>
                    <a:pt x="4909" y="3769"/>
                  </a:cubicBezTo>
                  <a:cubicBezTo>
                    <a:pt x="3360" y="4177"/>
                    <a:pt x="1764" y="4780"/>
                    <a:pt x="746" y="6019"/>
                  </a:cubicBezTo>
                  <a:cubicBezTo>
                    <a:pt x="422" y="6414"/>
                    <a:pt x="176" y="6868"/>
                    <a:pt x="0" y="7348"/>
                  </a:cubicBezTo>
                  <a:lnTo>
                    <a:pt x="20667" y="7348"/>
                  </a:lnTo>
                  <a:lnTo>
                    <a:pt x="20667" y="1907"/>
                  </a:lnTo>
                  <a:cubicBezTo>
                    <a:pt x="20648" y="1894"/>
                    <a:pt x="20635" y="1888"/>
                    <a:pt x="20616" y="1875"/>
                  </a:cubicBezTo>
                  <a:cubicBezTo>
                    <a:pt x="19721" y="1252"/>
                    <a:pt x="18677" y="844"/>
                    <a:pt x="17626" y="520"/>
                  </a:cubicBezTo>
                  <a:lnTo>
                    <a:pt x="17438" y="468"/>
                  </a:lnTo>
                  <a:cubicBezTo>
                    <a:pt x="16529" y="202"/>
                    <a:pt x="15575" y="0"/>
                    <a:pt x="146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6"/>
            <p:cNvSpPr/>
            <p:nvPr/>
          </p:nvSpPr>
          <p:spPr>
            <a:xfrm flipH="1">
              <a:off x="8004846" y="3987294"/>
              <a:ext cx="1393473" cy="1156193"/>
            </a:xfrm>
            <a:custGeom>
              <a:avLst/>
              <a:gdLst/>
              <a:ahLst/>
              <a:cxnLst/>
              <a:rect l="l" t="t" r="r" b="b"/>
              <a:pathLst>
                <a:path w="32412" h="31644" extrusionOk="0">
                  <a:moveTo>
                    <a:pt x="7951" y="1"/>
                  </a:moveTo>
                  <a:cubicBezTo>
                    <a:pt x="5440" y="1"/>
                    <a:pt x="2934" y="490"/>
                    <a:pt x="577" y="1463"/>
                  </a:cubicBezTo>
                  <a:cubicBezTo>
                    <a:pt x="383" y="1541"/>
                    <a:pt x="188" y="1625"/>
                    <a:pt x="0" y="1716"/>
                  </a:cubicBezTo>
                  <a:lnTo>
                    <a:pt x="0" y="31643"/>
                  </a:lnTo>
                  <a:lnTo>
                    <a:pt x="32242" y="31643"/>
                  </a:lnTo>
                  <a:cubicBezTo>
                    <a:pt x="32411" y="30450"/>
                    <a:pt x="32392" y="29237"/>
                    <a:pt x="32178" y="28051"/>
                  </a:cubicBezTo>
                  <a:cubicBezTo>
                    <a:pt x="31866" y="26326"/>
                    <a:pt x="31166" y="24614"/>
                    <a:pt x="29882" y="23414"/>
                  </a:cubicBezTo>
                  <a:cubicBezTo>
                    <a:pt x="28773" y="22363"/>
                    <a:pt x="27314" y="21780"/>
                    <a:pt x="26049" y="20924"/>
                  </a:cubicBezTo>
                  <a:cubicBezTo>
                    <a:pt x="23909" y="19445"/>
                    <a:pt x="22405" y="17215"/>
                    <a:pt x="21841" y="14679"/>
                  </a:cubicBezTo>
                  <a:cubicBezTo>
                    <a:pt x="21257" y="12001"/>
                    <a:pt x="21757" y="9115"/>
                    <a:pt x="20745" y="6573"/>
                  </a:cubicBezTo>
                  <a:cubicBezTo>
                    <a:pt x="19604" y="3694"/>
                    <a:pt x="16724" y="1839"/>
                    <a:pt x="13774" y="899"/>
                  </a:cubicBezTo>
                  <a:cubicBezTo>
                    <a:pt x="11875" y="299"/>
                    <a:pt x="9911" y="1"/>
                    <a:pt x="79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6"/>
            <p:cNvSpPr/>
            <p:nvPr/>
          </p:nvSpPr>
          <p:spPr>
            <a:xfrm flipH="1">
              <a:off x="9010249" y="1151231"/>
              <a:ext cx="575719" cy="181931"/>
            </a:xfrm>
            <a:custGeom>
              <a:avLst/>
              <a:gdLst/>
              <a:ahLst/>
              <a:cxnLst/>
              <a:rect l="l" t="t" r="r" b="b"/>
              <a:pathLst>
                <a:path w="15468" h="4888" extrusionOk="0">
                  <a:moveTo>
                    <a:pt x="6429" y="1"/>
                  </a:moveTo>
                  <a:cubicBezTo>
                    <a:pt x="5774" y="1"/>
                    <a:pt x="5123" y="213"/>
                    <a:pt x="4630" y="645"/>
                  </a:cubicBezTo>
                  <a:cubicBezTo>
                    <a:pt x="3814" y="1358"/>
                    <a:pt x="3558" y="2500"/>
                    <a:pt x="3343" y="3559"/>
                  </a:cubicBezTo>
                  <a:cubicBezTo>
                    <a:pt x="2992" y="3381"/>
                    <a:pt x="2612" y="3293"/>
                    <a:pt x="2235" y="3293"/>
                  </a:cubicBezTo>
                  <a:cubicBezTo>
                    <a:pt x="1705" y="3293"/>
                    <a:pt x="1181" y="3466"/>
                    <a:pt x="748" y="3801"/>
                  </a:cubicBezTo>
                  <a:cubicBezTo>
                    <a:pt x="402" y="4085"/>
                    <a:pt x="139" y="4466"/>
                    <a:pt x="1" y="4888"/>
                  </a:cubicBezTo>
                  <a:lnTo>
                    <a:pt x="15468" y="4888"/>
                  </a:lnTo>
                  <a:cubicBezTo>
                    <a:pt x="15316" y="4466"/>
                    <a:pt x="15032" y="4113"/>
                    <a:pt x="14651" y="3870"/>
                  </a:cubicBezTo>
                  <a:cubicBezTo>
                    <a:pt x="14328" y="3672"/>
                    <a:pt x="13962" y="3573"/>
                    <a:pt x="13595" y="3573"/>
                  </a:cubicBezTo>
                  <a:cubicBezTo>
                    <a:pt x="13295" y="3573"/>
                    <a:pt x="12994" y="3640"/>
                    <a:pt x="12713" y="3773"/>
                  </a:cubicBezTo>
                  <a:cubicBezTo>
                    <a:pt x="12658" y="3081"/>
                    <a:pt x="12208" y="2472"/>
                    <a:pt x="11558" y="2216"/>
                  </a:cubicBezTo>
                  <a:cubicBezTo>
                    <a:pt x="11353" y="2141"/>
                    <a:pt x="11141" y="2105"/>
                    <a:pt x="10930" y="2105"/>
                  </a:cubicBezTo>
                  <a:cubicBezTo>
                    <a:pt x="10463" y="2105"/>
                    <a:pt x="10003" y="2284"/>
                    <a:pt x="9655" y="2618"/>
                  </a:cubicBezTo>
                  <a:cubicBezTo>
                    <a:pt x="9329" y="1600"/>
                    <a:pt x="8617" y="687"/>
                    <a:pt x="7634" y="251"/>
                  </a:cubicBezTo>
                  <a:cubicBezTo>
                    <a:pt x="7257" y="85"/>
                    <a:pt x="6842" y="1"/>
                    <a:pt x="6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6"/>
            <p:cNvSpPr/>
            <p:nvPr/>
          </p:nvSpPr>
          <p:spPr>
            <a:xfrm flipH="1">
              <a:off x="351829" y="4711025"/>
              <a:ext cx="643199" cy="203333"/>
            </a:xfrm>
            <a:custGeom>
              <a:avLst/>
              <a:gdLst/>
              <a:ahLst/>
              <a:cxnLst/>
              <a:rect l="l" t="t" r="r" b="b"/>
              <a:pathLst>
                <a:path w="17281" h="5463" extrusionOk="0">
                  <a:moveTo>
                    <a:pt x="7163" y="1"/>
                  </a:moveTo>
                  <a:cubicBezTo>
                    <a:pt x="6435" y="1"/>
                    <a:pt x="5714" y="235"/>
                    <a:pt x="5170" y="715"/>
                  </a:cubicBezTo>
                  <a:cubicBezTo>
                    <a:pt x="4257" y="1518"/>
                    <a:pt x="3966" y="2792"/>
                    <a:pt x="3724" y="3982"/>
                  </a:cubicBezTo>
                  <a:cubicBezTo>
                    <a:pt x="3333" y="3779"/>
                    <a:pt x="2909" y="3680"/>
                    <a:pt x="2487" y="3680"/>
                  </a:cubicBezTo>
                  <a:cubicBezTo>
                    <a:pt x="1899" y="3680"/>
                    <a:pt x="1314" y="3873"/>
                    <a:pt x="831" y="4252"/>
                  </a:cubicBezTo>
                  <a:cubicBezTo>
                    <a:pt x="444" y="4570"/>
                    <a:pt x="153" y="4985"/>
                    <a:pt x="1" y="5463"/>
                  </a:cubicBezTo>
                  <a:lnTo>
                    <a:pt x="17281" y="5463"/>
                  </a:lnTo>
                  <a:cubicBezTo>
                    <a:pt x="17101" y="4992"/>
                    <a:pt x="16783" y="4598"/>
                    <a:pt x="16360" y="4328"/>
                  </a:cubicBezTo>
                  <a:cubicBezTo>
                    <a:pt x="15999" y="4107"/>
                    <a:pt x="15589" y="3997"/>
                    <a:pt x="15178" y="3997"/>
                  </a:cubicBezTo>
                  <a:cubicBezTo>
                    <a:pt x="14842" y="3997"/>
                    <a:pt x="14506" y="4071"/>
                    <a:pt x="14194" y="4217"/>
                  </a:cubicBezTo>
                  <a:cubicBezTo>
                    <a:pt x="14132" y="3442"/>
                    <a:pt x="13627" y="2771"/>
                    <a:pt x="12900" y="2480"/>
                  </a:cubicBezTo>
                  <a:cubicBezTo>
                    <a:pt x="12671" y="2396"/>
                    <a:pt x="12432" y="2355"/>
                    <a:pt x="12196" y="2355"/>
                  </a:cubicBezTo>
                  <a:cubicBezTo>
                    <a:pt x="11677" y="2355"/>
                    <a:pt x="11168" y="2552"/>
                    <a:pt x="10783" y="2923"/>
                  </a:cubicBezTo>
                  <a:cubicBezTo>
                    <a:pt x="10423" y="1788"/>
                    <a:pt x="9613" y="771"/>
                    <a:pt x="8527" y="286"/>
                  </a:cubicBezTo>
                  <a:cubicBezTo>
                    <a:pt x="8099" y="97"/>
                    <a:pt x="7630" y="1"/>
                    <a:pt x="71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6"/>
            <p:cNvSpPr/>
            <p:nvPr/>
          </p:nvSpPr>
          <p:spPr>
            <a:xfrm flipH="1">
              <a:off x="-300868" y="328663"/>
              <a:ext cx="608696" cy="192465"/>
            </a:xfrm>
            <a:custGeom>
              <a:avLst/>
              <a:gdLst/>
              <a:ahLst/>
              <a:cxnLst/>
              <a:rect l="l" t="t" r="r" b="b"/>
              <a:pathLst>
                <a:path w="16354" h="5171" extrusionOk="0">
                  <a:moveTo>
                    <a:pt x="6786" y="0"/>
                  </a:moveTo>
                  <a:cubicBezTo>
                    <a:pt x="6094" y="0"/>
                    <a:pt x="5407" y="222"/>
                    <a:pt x="4886" y="679"/>
                  </a:cubicBezTo>
                  <a:cubicBezTo>
                    <a:pt x="4028" y="1433"/>
                    <a:pt x="3751" y="2637"/>
                    <a:pt x="3523" y="3766"/>
                  </a:cubicBezTo>
                  <a:cubicBezTo>
                    <a:pt x="3154" y="3576"/>
                    <a:pt x="2755" y="3483"/>
                    <a:pt x="2357" y="3483"/>
                  </a:cubicBezTo>
                  <a:cubicBezTo>
                    <a:pt x="1798" y="3483"/>
                    <a:pt x="1243" y="3666"/>
                    <a:pt x="782" y="4022"/>
                  </a:cubicBezTo>
                  <a:cubicBezTo>
                    <a:pt x="416" y="4326"/>
                    <a:pt x="146" y="4721"/>
                    <a:pt x="0" y="5170"/>
                  </a:cubicBezTo>
                  <a:lnTo>
                    <a:pt x="16353" y="5170"/>
                  </a:lnTo>
                  <a:cubicBezTo>
                    <a:pt x="16187" y="4721"/>
                    <a:pt x="15883" y="4347"/>
                    <a:pt x="15481" y="4091"/>
                  </a:cubicBezTo>
                  <a:cubicBezTo>
                    <a:pt x="15139" y="3881"/>
                    <a:pt x="14752" y="3777"/>
                    <a:pt x="14364" y="3777"/>
                  </a:cubicBezTo>
                  <a:cubicBezTo>
                    <a:pt x="14047" y="3777"/>
                    <a:pt x="13729" y="3847"/>
                    <a:pt x="13433" y="3987"/>
                  </a:cubicBezTo>
                  <a:cubicBezTo>
                    <a:pt x="13370" y="3253"/>
                    <a:pt x="12900" y="2617"/>
                    <a:pt x="12208" y="2347"/>
                  </a:cubicBezTo>
                  <a:cubicBezTo>
                    <a:pt x="11991" y="2267"/>
                    <a:pt x="11766" y="2228"/>
                    <a:pt x="11542" y="2228"/>
                  </a:cubicBezTo>
                  <a:cubicBezTo>
                    <a:pt x="11051" y="2228"/>
                    <a:pt x="10567" y="2415"/>
                    <a:pt x="10201" y="2762"/>
                  </a:cubicBezTo>
                  <a:cubicBezTo>
                    <a:pt x="9862" y="1689"/>
                    <a:pt x="9101" y="721"/>
                    <a:pt x="8069" y="264"/>
                  </a:cubicBezTo>
                  <a:cubicBezTo>
                    <a:pt x="7667" y="89"/>
                    <a:pt x="7225" y="0"/>
                    <a:pt x="67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6"/>
            <p:cNvSpPr/>
            <p:nvPr/>
          </p:nvSpPr>
          <p:spPr>
            <a:xfrm flipH="1">
              <a:off x="8379983" y="4684269"/>
              <a:ext cx="643198" cy="256823"/>
            </a:xfrm>
            <a:custGeom>
              <a:avLst/>
              <a:gdLst/>
              <a:ahLst/>
              <a:cxnLst/>
              <a:rect l="l" t="t" r="r" b="b"/>
              <a:pathLst>
                <a:path w="20665" h="8252" extrusionOk="0">
                  <a:moveTo>
                    <a:pt x="9551" y="0"/>
                  </a:moveTo>
                  <a:cubicBezTo>
                    <a:pt x="8264" y="0"/>
                    <a:pt x="7120" y="1002"/>
                    <a:pt x="6568" y="2175"/>
                  </a:cubicBezTo>
                  <a:cubicBezTo>
                    <a:pt x="6000" y="3386"/>
                    <a:pt x="5931" y="4757"/>
                    <a:pt x="5869" y="6085"/>
                  </a:cubicBezTo>
                  <a:cubicBezTo>
                    <a:pt x="5221" y="5681"/>
                    <a:pt x="4484" y="5479"/>
                    <a:pt x="3746" y="5479"/>
                  </a:cubicBezTo>
                  <a:cubicBezTo>
                    <a:pt x="3018" y="5479"/>
                    <a:pt x="2290" y="5676"/>
                    <a:pt x="1647" y="6071"/>
                  </a:cubicBezTo>
                  <a:cubicBezTo>
                    <a:pt x="858" y="6584"/>
                    <a:pt x="277" y="7352"/>
                    <a:pt x="0" y="8251"/>
                  </a:cubicBezTo>
                  <a:lnTo>
                    <a:pt x="20478" y="8251"/>
                  </a:lnTo>
                  <a:cubicBezTo>
                    <a:pt x="20540" y="8231"/>
                    <a:pt x="20602" y="8217"/>
                    <a:pt x="20664" y="8203"/>
                  </a:cubicBezTo>
                  <a:cubicBezTo>
                    <a:pt x="20595" y="7497"/>
                    <a:pt x="20138" y="6895"/>
                    <a:pt x="19488" y="6625"/>
                  </a:cubicBezTo>
                  <a:cubicBezTo>
                    <a:pt x="19271" y="6546"/>
                    <a:pt x="19046" y="6508"/>
                    <a:pt x="18823" y="6508"/>
                  </a:cubicBezTo>
                  <a:cubicBezTo>
                    <a:pt x="18360" y="6508"/>
                    <a:pt x="17905" y="6672"/>
                    <a:pt x="17550" y="6985"/>
                  </a:cubicBezTo>
                  <a:cubicBezTo>
                    <a:pt x="17730" y="5968"/>
                    <a:pt x="17156" y="4860"/>
                    <a:pt x="16222" y="4424"/>
                  </a:cubicBezTo>
                  <a:cubicBezTo>
                    <a:pt x="15918" y="4284"/>
                    <a:pt x="15586" y="4217"/>
                    <a:pt x="15254" y="4217"/>
                  </a:cubicBezTo>
                  <a:cubicBezTo>
                    <a:pt x="14555" y="4217"/>
                    <a:pt x="13853" y="4513"/>
                    <a:pt x="13398" y="5047"/>
                  </a:cubicBezTo>
                  <a:cubicBezTo>
                    <a:pt x="13170" y="3940"/>
                    <a:pt x="12934" y="2798"/>
                    <a:pt x="12360" y="1829"/>
                  </a:cubicBezTo>
                  <a:cubicBezTo>
                    <a:pt x="11779" y="853"/>
                    <a:pt x="10789" y="44"/>
                    <a:pt x="9654" y="2"/>
                  </a:cubicBezTo>
                  <a:cubicBezTo>
                    <a:pt x="9620" y="1"/>
                    <a:pt x="9585" y="0"/>
                    <a:pt x="95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" name="Google Shape;159;p6"/>
            <p:cNvGrpSpPr/>
            <p:nvPr/>
          </p:nvGrpSpPr>
          <p:grpSpPr>
            <a:xfrm flipH="1">
              <a:off x="8413744" y="556851"/>
              <a:ext cx="575692" cy="776300"/>
              <a:chOff x="7364875" y="1091625"/>
              <a:chExt cx="874380" cy="1179071"/>
            </a:xfrm>
          </p:grpSpPr>
          <p:sp>
            <p:nvSpPr>
              <p:cNvPr id="160" name="Google Shape;160;p6"/>
              <p:cNvSpPr/>
              <p:nvPr/>
            </p:nvSpPr>
            <p:spPr>
              <a:xfrm>
                <a:off x="7364875" y="1091625"/>
                <a:ext cx="874380" cy="874447"/>
              </a:xfrm>
              <a:custGeom>
                <a:avLst/>
                <a:gdLst/>
                <a:ahLst/>
                <a:cxnLst/>
                <a:rect l="l" t="t" r="r" b="b"/>
                <a:pathLst>
                  <a:path w="13068" h="13069" extrusionOk="0">
                    <a:moveTo>
                      <a:pt x="4757" y="1"/>
                    </a:moveTo>
                    <a:cubicBezTo>
                      <a:pt x="4737" y="1"/>
                      <a:pt x="4716" y="1"/>
                      <a:pt x="4695" y="2"/>
                    </a:cubicBezTo>
                    <a:cubicBezTo>
                      <a:pt x="3794" y="28"/>
                      <a:pt x="2931" y="423"/>
                      <a:pt x="2238" y="994"/>
                    </a:cubicBezTo>
                    <a:cubicBezTo>
                      <a:pt x="1829" y="1325"/>
                      <a:pt x="1466" y="1720"/>
                      <a:pt x="1245" y="2200"/>
                    </a:cubicBezTo>
                    <a:cubicBezTo>
                      <a:pt x="1025" y="2673"/>
                      <a:pt x="954" y="3212"/>
                      <a:pt x="947" y="3737"/>
                    </a:cubicBezTo>
                    <a:cubicBezTo>
                      <a:pt x="947" y="4359"/>
                      <a:pt x="1031" y="4975"/>
                      <a:pt x="1200" y="5572"/>
                    </a:cubicBezTo>
                    <a:cubicBezTo>
                      <a:pt x="1362" y="6136"/>
                      <a:pt x="1609" y="6713"/>
                      <a:pt x="1479" y="7284"/>
                    </a:cubicBezTo>
                    <a:cubicBezTo>
                      <a:pt x="1369" y="7783"/>
                      <a:pt x="1005" y="8166"/>
                      <a:pt x="694" y="8581"/>
                    </a:cubicBezTo>
                    <a:cubicBezTo>
                      <a:pt x="571" y="8737"/>
                      <a:pt x="467" y="8899"/>
                      <a:pt x="376" y="9067"/>
                    </a:cubicBezTo>
                    <a:cubicBezTo>
                      <a:pt x="0" y="9846"/>
                      <a:pt x="124" y="10773"/>
                      <a:pt x="694" y="11428"/>
                    </a:cubicBezTo>
                    <a:cubicBezTo>
                      <a:pt x="1110" y="11861"/>
                      <a:pt x="1679" y="12097"/>
                      <a:pt x="2259" y="12097"/>
                    </a:cubicBezTo>
                    <a:cubicBezTo>
                      <a:pt x="2511" y="12097"/>
                      <a:pt x="2765" y="12052"/>
                      <a:pt x="3009" y="11960"/>
                    </a:cubicBezTo>
                    <a:cubicBezTo>
                      <a:pt x="3316" y="11837"/>
                      <a:pt x="3638" y="11638"/>
                      <a:pt x="3951" y="11638"/>
                    </a:cubicBezTo>
                    <a:cubicBezTo>
                      <a:pt x="4036" y="11638"/>
                      <a:pt x="4120" y="11653"/>
                      <a:pt x="4202" y="11687"/>
                    </a:cubicBezTo>
                    <a:cubicBezTo>
                      <a:pt x="4416" y="11778"/>
                      <a:pt x="4553" y="11992"/>
                      <a:pt x="4708" y="12167"/>
                    </a:cubicBezTo>
                    <a:cubicBezTo>
                      <a:pt x="5212" y="12743"/>
                      <a:pt x="5937" y="13069"/>
                      <a:pt x="6699" y="13069"/>
                    </a:cubicBezTo>
                    <a:cubicBezTo>
                      <a:pt x="6762" y="13069"/>
                      <a:pt x="6824" y="13066"/>
                      <a:pt x="6887" y="13062"/>
                    </a:cubicBezTo>
                    <a:cubicBezTo>
                      <a:pt x="7737" y="12984"/>
                      <a:pt x="8223" y="12206"/>
                      <a:pt x="8988" y="12109"/>
                    </a:cubicBezTo>
                    <a:cubicBezTo>
                      <a:pt x="9072" y="12099"/>
                      <a:pt x="9155" y="12095"/>
                      <a:pt x="9238" y="12095"/>
                    </a:cubicBezTo>
                    <a:cubicBezTo>
                      <a:pt x="9805" y="12095"/>
                      <a:pt x="10350" y="12293"/>
                      <a:pt x="10929" y="12293"/>
                    </a:cubicBezTo>
                    <a:cubicBezTo>
                      <a:pt x="11115" y="12293"/>
                      <a:pt x="11304" y="12273"/>
                      <a:pt x="11498" y="12219"/>
                    </a:cubicBezTo>
                    <a:cubicBezTo>
                      <a:pt x="12334" y="11986"/>
                      <a:pt x="13067" y="11175"/>
                      <a:pt x="12899" y="10332"/>
                    </a:cubicBezTo>
                    <a:cubicBezTo>
                      <a:pt x="12801" y="9813"/>
                      <a:pt x="12412" y="9418"/>
                      <a:pt x="12043" y="9022"/>
                    </a:cubicBezTo>
                    <a:cubicBezTo>
                      <a:pt x="11666" y="8626"/>
                      <a:pt x="11297" y="8211"/>
                      <a:pt x="11277" y="7680"/>
                    </a:cubicBezTo>
                    <a:cubicBezTo>
                      <a:pt x="11251" y="7044"/>
                      <a:pt x="11744" y="6493"/>
                      <a:pt x="11829" y="5864"/>
                    </a:cubicBezTo>
                    <a:cubicBezTo>
                      <a:pt x="11965" y="4839"/>
                      <a:pt x="10940" y="3957"/>
                      <a:pt x="9909" y="3860"/>
                    </a:cubicBezTo>
                    <a:cubicBezTo>
                      <a:pt x="9449" y="3815"/>
                      <a:pt x="8956" y="3880"/>
                      <a:pt x="8534" y="3685"/>
                    </a:cubicBezTo>
                    <a:cubicBezTo>
                      <a:pt x="7607" y="3270"/>
                      <a:pt x="7562" y="1986"/>
                      <a:pt x="7010" y="1136"/>
                    </a:cubicBezTo>
                    <a:cubicBezTo>
                      <a:pt x="6535" y="402"/>
                      <a:pt x="5633" y="1"/>
                      <a:pt x="47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" name="Google Shape;161;p6"/>
              <p:cNvGrpSpPr/>
              <p:nvPr/>
            </p:nvGrpSpPr>
            <p:grpSpPr>
              <a:xfrm>
                <a:off x="7663423" y="1387060"/>
                <a:ext cx="222128" cy="883636"/>
                <a:chOff x="5952600" y="1765975"/>
                <a:chExt cx="55825" cy="222075"/>
              </a:xfrm>
            </p:grpSpPr>
            <p:sp>
              <p:nvSpPr>
                <p:cNvPr id="162" name="Google Shape;162;p6"/>
                <p:cNvSpPr/>
                <p:nvPr/>
              </p:nvSpPr>
              <p:spPr>
                <a:xfrm>
                  <a:off x="5978425" y="1765975"/>
                  <a:ext cx="3100" cy="22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8883" extrusionOk="0">
                      <a:moveTo>
                        <a:pt x="62" y="0"/>
                      </a:moveTo>
                      <a:cubicBezTo>
                        <a:pt x="31" y="0"/>
                        <a:pt x="0" y="22"/>
                        <a:pt x="0" y="64"/>
                      </a:cubicBezTo>
                      <a:lnTo>
                        <a:pt x="0" y="8818"/>
                      </a:lnTo>
                      <a:cubicBezTo>
                        <a:pt x="0" y="8851"/>
                        <a:pt x="26" y="8877"/>
                        <a:pt x="65" y="8883"/>
                      </a:cubicBezTo>
                      <a:cubicBezTo>
                        <a:pt x="98" y="8877"/>
                        <a:pt x="124" y="8851"/>
                        <a:pt x="124" y="8818"/>
                      </a:cubicBezTo>
                      <a:lnTo>
                        <a:pt x="124" y="64"/>
                      </a:lnTo>
                      <a:cubicBezTo>
                        <a:pt x="124" y="22"/>
                        <a:pt x="93" y="0"/>
                        <a:pt x="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163;p6"/>
                <p:cNvSpPr/>
                <p:nvPr/>
              </p:nvSpPr>
              <p:spPr>
                <a:xfrm>
                  <a:off x="5959325" y="1782625"/>
                  <a:ext cx="42950" cy="2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8" h="1097" extrusionOk="0">
                      <a:moveTo>
                        <a:pt x="1652" y="0"/>
                      </a:moveTo>
                      <a:cubicBezTo>
                        <a:pt x="1634" y="0"/>
                        <a:pt x="1615" y="8"/>
                        <a:pt x="1601" y="27"/>
                      </a:cubicBezTo>
                      <a:lnTo>
                        <a:pt x="829" y="928"/>
                      </a:lnTo>
                      <a:lnTo>
                        <a:pt x="135" y="27"/>
                      </a:lnTo>
                      <a:cubicBezTo>
                        <a:pt x="121" y="9"/>
                        <a:pt x="103" y="1"/>
                        <a:pt x="86" y="1"/>
                      </a:cubicBezTo>
                      <a:cubicBezTo>
                        <a:pt x="41" y="1"/>
                        <a:pt x="0" y="53"/>
                        <a:pt x="38" y="105"/>
                      </a:cubicBezTo>
                      <a:lnTo>
                        <a:pt x="777" y="1071"/>
                      </a:lnTo>
                      <a:cubicBezTo>
                        <a:pt x="790" y="1084"/>
                        <a:pt x="810" y="1090"/>
                        <a:pt x="829" y="1097"/>
                      </a:cubicBezTo>
                      <a:cubicBezTo>
                        <a:pt x="842" y="1097"/>
                        <a:pt x="862" y="1084"/>
                        <a:pt x="875" y="1071"/>
                      </a:cubicBezTo>
                      <a:lnTo>
                        <a:pt x="1698" y="105"/>
                      </a:lnTo>
                      <a:cubicBezTo>
                        <a:pt x="1718" y="79"/>
                        <a:pt x="1718" y="40"/>
                        <a:pt x="1692" y="14"/>
                      </a:cubicBezTo>
                      <a:cubicBezTo>
                        <a:pt x="1680" y="5"/>
                        <a:pt x="1667" y="0"/>
                        <a:pt x="16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164;p6"/>
                <p:cNvSpPr/>
                <p:nvPr/>
              </p:nvSpPr>
              <p:spPr>
                <a:xfrm>
                  <a:off x="5978900" y="1838125"/>
                  <a:ext cx="29525" cy="2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" h="855" extrusionOk="0">
                      <a:moveTo>
                        <a:pt x="1104" y="1"/>
                      </a:moveTo>
                      <a:cubicBezTo>
                        <a:pt x="1092" y="1"/>
                        <a:pt x="1080" y="4"/>
                        <a:pt x="1071" y="12"/>
                      </a:cubicBezTo>
                      <a:lnTo>
                        <a:pt x="46" y="744"/>
                      </a:lnTo>
                      <a:cubicBezTo>
                        <a:pt x="1" y="777"/>
                        <a:pt x="20" y="855"/>
                        <a:pt x="85" y="855"/>
                      </a:cubicBezTo>
                      <a:cubicBezTo>
                        <a:pt x="98" y="855"/>
                        <a:pt x="111" y="855"/>
                        <a:pt x="117" y="842"/>
                      </a:cubicBezTo>
                      <a:lnTo>
                        <a:pt x="1142" y="115"/>
                      </a:lnTo>
                      <a:cubicBezTo>
                        <a:pt x="1175" y="96"/>
                        <a:pt x="1181" y="57"/>
                        <a:pt x="1162" y="31"/>
                      </a:cubicBezTo>
                      <a:cubicBezTo>
                        <a:pt x="1145" y="11"/>
                        <a:pt x="1124" y="1"/>
                        <a:pt x="11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165;p6"/>
                <p:cNvSpPr/>
                <p:nvPr/>
              </p:nvSpPr>
              <p:spPr>
                <a:xfrm>
                  <a:off x="5952600" y="1852550"/>
                  <a:ext cx="29250" cy="4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666" extrusionOk="0">
                      <a:moveTo>
                        <a:pt x="94" y="1"/>
                      </a:moveTo>
                      <a:cubicBezTo>
                        <a:pt x="47" y="1"/>
                        <a:pt x="1" y="53"/>
                        <a:pt x="41" y="102"/>
                      </a:cubicBezTo>
                      <a:lnTo>
                        <a:pt x="1040" y="1633"/>
                      </a:lnTo>
                      <a:cubicBezTo>
                        <a:pt x="1053" y="1652"/>
                        <a:pt x="1072" y="1665"/>
                        <a:pt x="1098" y="1665"/>
                      </a:cubicBezTo>
                      <a:cubicBezTo>
                        <a:pt x="1105" y="1665"/>
                        <a:pt x="1118" y="1659"/>
                        <a:pt x="1131" y="1652"/>
                      </a:cubicBezTo>
                      <a:cubicBezTo>
                        <a:pt x="1157" y="1633"/>
                        <a:pt x="1169" y="1594"/>
                        <a:pt x="1150" y="1568"/>
                      </a:cubicBezTo>
                      <a:lnTo>
                        <a:pt x="151" y="38"/>
                      </a:lnTo>
                      <a:cubicBezTo>
                        <a:pt x="137" y="11"/>
                        <a:pt x="116" y="1"/>
                        <a:pt x="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6" name="Google Shape;166;p6"/>
            <p:cNvGrpSpPr/>
            <p:nvPr/>
          </p:nvGrpSpPr>
          <p:grpSpPr>
            <a:xfrm>
              <a:off x="-94931" y="4059776"/>
              <a:ext cx="575692" cy="776300"/>
              <a:chOff x="7364875" y="1091625"/>
              <a:chExt cx="874380" cy="1179071"/>
            </a:xfrm>
          </p:grpSpPr>
          <p:sp>
            <p:nvSpPr>
              <p:cNvPr id="167" name="Google Shape;167;p6"/>
              <p:cNvSpPr/>
              <p:nvPr/>
            </p:nvSpPr>
            <p:spPr>
              <a:xfrm>
                <a:off x="7364875" y="1091625"/>
                <a:ext cx="874380" cy="874447"/>
              </a:xfrm>
              <a:custGeom>
                <a:avLst/>
                <a:gdLst/>
                <a:ahLst/>
                <a:cxnLst/>
                <a:rect l="l" t="t" r="r" b="b"/>
                <a:pathLst>
                  <a:path w="13068" h="13069" extrusionOk="0">
                    <a:moveTo>
                      <a:pt x="4757" y="1"/>
                    </a:moveTo>
                    <a:cubicBezTo>
                      <a:pt x="4737" y="1"/>
                      <a:pt x="4716" y="1"/>
                      <a:pt x="4695" y="2"/>
                    </a:cubicBezTo>
                    <a:cubicBezTo>
                      <a:pt x="3794" y="28"/>
                      <a:pt x="2931" y="423"/>
                      <a:pt x="2238" y="994"/>
                    </a:cubicBezTo>
                    <a:cubicBezTo>
                      <a:pt x="1829" y="1325"/>
                      <a:pt x="1466" y="1720"/>
                      <a:pt x="1245" y="2200"/>
                    </a:cubicBezTo>
                    <a:cubicBezTo>
                      <a:pt x="1025" y="2673"/>
                      <a:pt x="954" y="3212"/>
                      <a:pt x="947" y="3737"/>
                    </a:cubicBezTo>
                    <a:cubicBezTo>
                      <a:pt x="947" y="4359"/>
                      <a:pt x="1031" y="4975"/>
                      <a:pt x="1200" y="5572"/>
                    </a:cubicBezTo>
                    <a:cubicBezTo>
                      <a:pt x="1362" y="6136"/>
                      <a:pt x="1609" y="6713"/>
                      <a:pt x="1479" y="7284"/>
                    </a:cubicBezTo>
                    <a:cubicBezTo>
                      <a:pt x="1369" y="7783"/>
                      <a:pt x="1005" y="8166"/>
                      <a:pt x="694" y="8581"/>
                    </a:cubicBezTo>
                    <a:cubicBezTo>
                      <a:pt x="571" y="8737"/>
                      <a:pt x="467" y="8899"/>
                      <a:pt x="376" y="9067"/>
                    </a:cubicBezTo>
                    <a:cubicBezTo>
                      <a:pt x="0" y="9846"/>
                      <a:pt x="124" y="10773"/>
                      <a:pt x="694" y="11428"/>
                    </a:cubicBezTo>
                    <a:cubicBezTo>
                      <a:pt x="1110" y="11861"/>
                      <a:pt x="1679" y="12097"/>
                      <a:pt x="2259" y="12097"/>
                    </a:cubicBezTo>
                    <a:cubicBezTo>
                      <a:pt x="2511" y="12097"/>
                      <a:pt x="2765" y="12052"/>
                      <a:pt x="3009" y="11960"/>
                    </a:cubicBezTo>
                    <a:cubicBezTo>
                      <a:pt x="3316" y="11837"/>
                      <a:pt x="3638" y="11638"/>
                      <a:pt x="3951" y="11638"/>
                    </a:cubicBezTo>
                    <a:cubicBezTo>
                      <a:pt x="4036" y="11638"/>
                      <a:pt x="4120" y="11653"/>
                      <a:pt x="4202" y="11687"/>
                    </a:cubicBezTo>
                    <a:cubicBezTo>
                      <a:pt x="4416" y="11778"/>
                      <a:pt x="4553" y="11992"/>
                      <a:pt x="4708" y="12167"/>
                    </a:cubicBezTo>
                    <a:cubicBezTo>
                      <a:pt x="5212" y="12743"/>
                      <a:pt x="5937" y="13069"/>
                      <a:pt x="6699" y="13069"/>
                    </a:cubicBezTo>
                    <a:cubicBezTo>
                      <a:pt x="6762" y="13069"/>
                      <a:pt x="6824" y="13066"/>
                      <a:pt x="6887" y="13062"/>
                    </a:cubicBezTo>
                    <a:cubicBezTo>
                      <a:pt x="7737" y="12984"/>
                      <a:pt x="8223" y="12206"/>
                      <a:pt x="8988" y="12109"/>
                    </a:cubicBezTo>
                    <a:cubicBezTo>
                      <a:pt x="9072" y="12099"/>
                      <a:pt x="9155" y="12095"/>
                      <a:pt x="9238" y="12095"/>
                    </a:cubicBezTo>
                    <a:cubicBezTo>
                      <a:pt x="9805" y="12095"/>
                      <a:pt x="10350" y="12293"/>
                      <a:pt x="10929" y="12293"/>
                    </a:cubicBezTo>
                    <a:cubicBezTo>
                      <a:pt x="11115" y="12293"/>
                      <a:pt x="11304" y="12273"/>
                      <a:pt x="11498" y="12219"/>
                    </a:cubicBezTo>
                    <a:cubicBezTo>
                      <a:pt x="12334" y="11986"/>
                      <a:pt x="13067" y="11175"/>
                      <a:pt x="12899" y="10332"/>
                    </a:cubicBezTo>
                    <a:cubicBezTo>
                      <a:pt x="12801" y="9813"/>
                      <a:pt x="12412" y="9418"/>
                      <a:pt x="12043" y="9022"/>
                    </a:cubicBezTo>
                    <a:cubicBezTo>
                      <a:pt x="11666" y="8626"/>
                      <a:pt x="11297" y="8211"/>
                      <a:pt x="11277" y="7680"/>
                    </a:cubicBezTo>
                    <a:cubicBezTo>
                      <a:pt x="11251" y="7044"/>
                      <a:pt x="11744" y="6493"/>
                      <a:pt x="11829" y="5864"/>
                    </a:cubicBezTo>
                    <a:cubicBezTo>
                      <a:pt x="11965" y="4839"/>
                      <a:pt x="10940" y="3957"/>
                      <a:pt x="9909" y="3860"/>
                    </a:cubicBezTo>
                    <a:cubicBezTo>
                      <a:pt x="9449" y="3815"/>
                      <a:pt x="8956" y="3880"/>
                      <a:pt x="8534" y="3685"/>
                    </a:cubicBezTo>
                    <a:cubicBezTo>
                      <a:pt x="7607" y="3270"/>
                      <a:pt x="7562" y="1986"/>
                      <a:pt x="7010" y="1136"/>
                    </a:cubicBezTo>
                    <a:cubicBezTo>
                      <a:pt x="6535" y="402"/>
                      <a:pt x="5633" y="1"/>
                      <a:pt x="475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8" name="Google Shape;168;p6"/>
              <p:cNvGrpSpPr/>
              <p:nvPr/>
            </p:nvGrpSpPr>
            <p:grpSpPr>
              <a:xfrm>
                <a:off x="7663423" y="1387060"/>
                <a:ext cx="222128" cy="883636"/>
                <a:chOff x="5952600" y="1765975"/>
                <a:chExt cx="55825" cy="222075"/>
              </a:xfrm>
            </p:grpSpPr>
            <p:sp>
              <p:nvSpPr>
                <p:cNvPr id="169" name="Google Shape;169;p6"/>
                <p:cNvSpPr/>
                <p:nvPr/>
              </p:nvSpPr>
              <p:spPr>
                <a:xfrm>
                  <a:off x="5978425" y="1765975"/>
                  <a:ext cx="3100" cy="22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8883" extrusionOk="0">
                      <a:moveTo>
                        <a:pt x="62" y="0"/>
                      </a:moveTo>
                      <a:cubicBezTo>
                        <a:pt x="31" y="0"/>
                        <a:pt x="0" y="22"/>
                        <a:pt x="0" y="64"/>
                      </a:cubicBezTo>
                      <a:lnTo>
                        <a:pt x="0" y="8818"/>
                      </a:lnTo>
                      <a:cubicBezTo>
                        <a:pt x="0" y="8851"/>
                        <a:pt x="26" y="8877"/>
                        <a:pt x="65" y="8883"/>
                      </a:cubicBezTo>
                      <a:cubicBezTo>
                        <a:pt x="98" y="8877"/>
                        <a:pt x="124" y="8851"/>
                        <a:pt x="124" y="8818"/>
                      </a:cubicBezTo>
                      <a:lnTo>
                        <a:pt x="124" y="64"/>
                      </a:lnTo>
                      <a:cubicBezTo>
                        <a:pt x="124" y="22"/>
                        <a:pt x="93" y="0"/>
                        <a:pt x="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170;p6"/>
                <p:cNvSpPr/>
                <p:nvPr/>
              </p:nvSpPr>
              <p:spPr>
                <a:xfrm>
                  <a:off x="5959325" y="1782625"/>
                  <a:ext cx="42950" cy="2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8" h="1097" extrusionOk="0">
                      <a:moveTo>
                        <a:pt x="1652" y="0"/>
                      </a:moveTo>
                      <a:cubicBezTo>
                        <a:pt x="1634" y="0"/>
                        <a:pt x="1615" y="8"/>
                        <a:pt x="1601" y="27"/>
                      </a:cubicBezTo>
                      <a:lnTo>
                        <a:pt x="829" y="928"/>
                      </a:lnTo>
                      <a:lnTo>
                        <a:pt x="135" y="27"/>
                      </a:lnTo>
                      <a:cubicBezTo>
                        <a:pt x="121" y="9"/>
                        <a:pt x="103" y="1"/>
                        <a:pt x="86" y="1"/>
                      </a:cubicBezTo>
                      <a:cubicBezTo>
                        <a:pt x="41" y="1"/>
                        <a:pt x="0" y="53"/>
                        <a:pt x="38" y="105"/>
                      </a:cubicBezTo>
                      <a:lnTo>
                        <a:pt x="777" y="1071"/>
                      </a:lnTo>
                      <a:cubicBezTo>
                        <a:pt x="790" y="1084"/>
                        <a:pt x="810" y="1090"/>
                        <a:pt x="829" y="1097"/>
                      </a:cubicBezTo>
                      <a:cubicBezTo>
                        <a:pt x="842" y="1097"/>
                        <a:pt x="862" y="1084"/>
                        <a:pt x="875" y="1071"/>
                      </a:cubicBezTo>
                      <a:lnTo>
                        <a:pt x="1698" y="105"/>
                      </a:lnTo>
                      <a:cubicBezTo>
                        <a:pt x="1718" y="79"/>
                        <a:pt x="1718" y="40"/>
                        <a:pt x="1692" y="14"/>
                      </a:cubicBezTo>
                      <a:cubicBezTo>
                        <a:pt x="1680" y="5"/>
                        <a:pt x="1667" y="0"/>
                        <a:pt x="16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71;p6"/>
                <p:cNvSpPr/>
                <p:nvPr/>
              </p:nvSpPr>
              <p:spPr>
                <a:xfrm>
                  <a:off x="5978900" y="1838125"/>
                  <a:ext cx="29525" cy="2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" h="855" extrusionOk="0">
                      <a:moveTo>
                        <a:pt x="1104" y="1"/>
                      </a:moveTo>
                      <a:cubicBezTo>
                        <a:pt x="1092" y="1"/>
                        <a:pt x="1080" y="4"/>
                        <a:pt x="1071" y="12"/>
                      </a:cubicBezTo>
                      <a:lnTo>
                        <a:pt x="46" y="744"/>
                      </a:lnTo>
                      <a:cubicBezTo>
                        <a:pt x="1" y="777"/>
                        <a:pt x="20" y="855"/>
                        <a:pt x="85" y="855"/>
                      </a:cubicBezTo>
                      <a:cubicBezTo>
                        <a:pt x="98" y="855"/>
                        <a:pt x="111" y="855"/>
                        <a:pt x="117" y="842"/>
                      </a:cubicBezTo>
                      <a:lnTo>
                        <a:pt x="1142" y="115"/>
                      </a:lnTo>
                      <a:cubicBezTo>
                        <a:pt x="1175" y="96"/>
                        <a:pt x="1181" y="57"/>
                        <a:pt x="1162" y="31"/>
                      </a:cubicBezTo>
                      <a:cubicBezTo>
                        <a:pt x="1145" y="11"/>
                        <a:pt x="1124" y="1"/>
                        <a:pt x="11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172;p6"/>
                <p:cNvSpPr/>
                <p:nvPr/>
              </p:nvSpPr>
              <p:spPr>
                <a:xfrm>
                  <a:off x="5952600" y="1852550"/>
                  <a:ext cx="29250" cy="4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666" extrusionOk="0">
                      <a:moveTo>
                        <a:pt x="94" y="1"/>
                      </a:moveTo>
                      <a:cubicBezTo>
                        <a:pt x="47" y="1"/>
                        <a:pt x="1" y="53"/>
                        <a:pt x="41" y="102"/>
                      </a:cubicBezTo>
                      <a:lnTo>
                        <a:pt x="1040" y="1633"/>
                      </a:lnTo>
                      <a:cubicBezTo>
                        <a:pt x="1053" y="1652"/>
                        <a:pt x="1072" y="1665"/>
                        <a:pt x="1098" y="1665"/>
                      </a:cubicBezTo>
                      <a:cubicBezTo>
                        <a:pt x="1105" y="1665"/>
                        <a:pt x="1118" y="1659"/>
                        <a:pt x="1131" y="1652"/>
                      </a:cubicBezTo>
                      <a:cubicBezTo>
                        <a:pt x="1157" y="1633"/>
                        <a:pt x="1169" y="1594"/>
                        <a:pt x="1150" y="1568"/>
                      </a:cubicBezTo>
                      <a:lnTo>
                        <a:pt x="151" y="38"/>
                      </a:lnTo>
                      <a:cubicBezTo>
                        <a:pt x="137" y="11"/>
                        <a:pt x="116" y="1"/>
                        <a:pt x="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73" name="Google Shape;173;p6"/>
            <p:cNvSpPr/>
            <p:nvPr/>
          </p:nvSpPr>
          <p:spPr>
            <a:xfrm>
              <a:off x="-1029459" y="-32625"/>
              <a:ext cx="2546428" cy="1365793"/>
            </a:xfrm>
            <a:custGeom>
              <a:avLst/>
              <a:gdLst/>
              <a:ahLst/>
              <a:cxnLst/>
              <a:rect l="l" t="t" r="r" b="b"/>
              <a:pathLst>
                <a:path w="24352" h="15368" extrusionOk="0">
                  <a:moveTo>
                    <a:pt x="24351" y="0"/>
                  </a:moveTo>
                  <a:cubicBezTo>
                    <a:pt x="23654" y="25"/>
                    <a:pt x="22954" y="34"/>
                    <a:pt x="22253" y="34"/>
                  </a:cubicBezTo>
                  <a:cubicBezTo>
                    <a:pt x="20980" y="34"/>
                    <a:pt x="19702" y="7"/>
                    <a:pt x="18430" y="7"/>
                  </a:cubicBezTo>
                  <a:lnTo>
                    <a:pt x="2056" y="7"/>
                  </a:lnTo>
                  <a:cubicBezTo>
                    <a:pt x="1" y="3197"/>
                    <a:pt x="986" y="7574"/>
                    <a:pt x="3061" y="10512"/>
                  </a:cubicBezTo>
                  <a:cubicBezTo>
                    <a:pt x="4603" y="12710"/>
                    <a:pt x="7955" y="15367"/>
                    <a:pt x="10990" y="15367"/>
                  </a:cubicBezTo>
                  <a:cubicBezTo>
                    <a:pt x="11491" y="15367"/>
                    <a:pt x="11984" y="15295"/>
                    <a:pt x="12458" y="15136"/>
                  </a:cubicBezTo>
                  <a:cubicBezTo>
                    <a:pt x="15798" y="14014"/>
                    <a:pt x="15901" y="9507"/>
                    <a:pt x="17082" y="6783"/>
                  </a:cubicBezTo>
                  <a:cubicBezTo>
                    <a:pt x="18541" y="3418"/>
                    <a:pt x="21926" y="2445"/>
                    <a:pt x="24345" y="13"/>
                  </a:cubicBezTo>
                  <a:lnTo>
                    <a:pt x="243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 rot="6299960">
              <a:off x="-906507" y="2255270"/>
              <a:ext cx="1819946" cy="882424"/>
            </a:xfrm>
            <a:custGeom>
              <a:avLst/>
              <a:gdLst/>
              <a:ahLst/>
              <a:cxnLst/>
              <a:rect l="l" t="t" r="r" b="b"/>
              <a:pathLst>
                <a:path w="72800" h="35298" extrusionOk="0">
                  <a:moveTo>
                    <a:pt x="0" y="32585"/>
                  </a:moveTo>
                  <a:cubicBezTo>
                    <a:pt x="3838" y="19531"/>
                    <a:pt x="12691" y="4669"/>
                    <a:pt x="25774" y="933"/>
                  </a:cubicBezTo>
                  <a:cubicBezTo>
                    <a:pt x="44442" y="-4398"/>
                    <a:pt x="72800" y="15883"/>
                    <a:pt x="72800" y="3529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"/>
          <p:cNvSpPr/>
          <p:nvPr/>
        </p:nvSpPr>
        <p:spPr>
          <a:xfrm rot="10800000" flipH="1">
            <a:off x="4820582" y="1565827"/>
            <a:ext cx="4872284" cy="4502654"/>
          </a:xfrm>
          <a:custGeom>
            <a:avLst/>
            <a:gdLst/>
            <a:ahLst/>
            <a:cxnLst/>
            <a:rect l="l" t="t" r="r" b="b"/>
            <a:pathLst>
              <a:path w="37736" h="41033" extrusionOk="0">
                <a:moveTo>
                  <a:pt x="13995" y="0"/>
                </a:moveTo>
                <a:cubicBezTo>
                  <a:pt x="13761" y="52"/>
                  <a:pt x="13534" y="123"/>
                  <a:pt x="13314" y="214"/>
                </a:cubicBezTo>
                <a:cubicBezTo>
                  <a:pt x="12847" y="409"/>
                  <a:pt x="12438" y="726"/>
                  <a:pt x="12049" y="1044"/>
                </a:cubicBezTo>
                <a:cubicBezTo>
                  <a:pt x="10532" y="2270"/>
                  <a:pt x="9131" y="3657"/>
                  <a:pt x="7977" y="5214"/>
                </a:cubicBezTo>
                <a:cubicBezTo>
                  <a:pt x="7419" y="5953"/>
                  <a:pt x="6926" y="6731"/>
                  <a:pt x="6498" y="7548"/>
                </a:cubicBezTo>
                <a:cubicBezTo>
                  <a:pt x="5175" y="10084"/>
                  <a:pt x="4553" y="13021"/>
                  <a:pt x="5065" y="15829"/>
                </a:cubicBezTo>
                <a:cubicBezTo>
                  <a:pt x="5337" y="17340"/>
                  <a:pt x="5934" y="18825"/>
                  <a:pt x="5811" y="20356"/>
                </a:cubicBezTo>
                <a:cubicBezTo>
                  <a:pt x="5551" y="23423"/>
                  <a:pt x="2568" y="25511"/>
                  <a:pt x="1187" y="28280"/>
                </a:cubicBezTo>
                <a:cubicBezTo>
                  <a:pt x="1135" y="28397"/>
                  <a:pt x="1083" y="28514"/>
                  <a:pt x="1025" y="28637"/>
                </a:cubicBezTo>
                <a:cubicBezTo>
                  <a:pt x="0" y="30978"/>
                  <a:pt x="344" y="33753"/>
                  <a:pt x="1641" y="35978"/>
                </a:cubicBezTo>
                <a:cubicBezTo>
                  <a:pt x="1926" y="36471"/>
                  <a:pt x="2264" y="36937"/>
                  <a:pt x="2646" y="37365"/>
                </a:cubicBezTo>
                <a:cubicBezTo>
                  <a:pt x="4734" y="39726"/>
                  <a:pt x="7951" y="40958"/>
                  <a:pt x="11128" y="41029"/>
                </a:cubicBezTo>
                <a:cubicBezTo>
                  <a:pt x="11221" y="41032"/>
                  <a:pt x="11314" y="41033"/>
                  <a:pt x="11406" y="41033"/>
                </a:cubicBezTo>
                <a:cubicBezTo>
                  <a:pt x="17718" y="41033"/>
                  <a:pt x="22858" y="36045"/>
                  <a:pt x="29036" y="36045"/>
                </a:cubicBezTo>
                <a:cubicBezTo>
                  <a:pt x="29794" y="36045"/>
                  <a:pt x="30568" y="36120"/>
                  <a:pt x="31361" y="36289"/>
                </a:cubicBezTo>
                <a:cubicBezTo>
                  <a:pt x="33306" y="36704"/>
                  <a:pt x="35180" y="37411"/>
                  <a:pt x="37106" y="37904"/>
                </a:cubicBezTo>
                <a:cubicBezTo>
                  <a:pt x="37314" y="37969"/>
                  <a:pt x="37521" y="38001"/>
                  <a:pt x="37735" y="38007"/>
                </a:cubicBezTo>
                <a:lnTo>
                  <a:pt x="377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7" name="Google Shape;177;p7"/>
          <p:cNvCxnSpPr/>
          <p:nvPr/>
        </p:nvCxnSpPr>
        <p:spPr>
          <a:xfrm>
            <a:off x="5397150" y="2508325"/>
            <a:ext cx="3139500" cy="1555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78" name="Google Shape;178;p7"/>
          <p:cNvSpPr/>
          <p:nvPr/>
        </p:nvSpPr>
        <p:spPr>
          <a:xfrm>
            <a:off x="8427216" y="4506912"/>
            <a:ext cx="643199" cy="203333"/>
          </a:xfrm>
          <a:custGeom>
            <a:avLst/>
            <a:gdLst/>
            <a:ahLst/>
            <a:cxnLst/>
            <a:rect l="l" t="t" r="r" b="b"/>
            <a:pathLst>
              <a:path w="17281" h="5463" extrusionOk="0">
                <a:moveTo>
                  <a:pt x="7163" y="1"/>
                </a:moveTo>
                <a:cubicBezTo>
                  <a:pt x="6435" y="1"/>
                  <a:pt x="5714" y="235"/>
                  <a:pt x="5170" y="715"/>
                </a:cubicBezTo>
                <a:cubicBezTo>
                  <a:pt x="4257" y="1518"/>
                  <a:pt x="3966" y="2792"/>
                  <a:pt x="3724" y="3982"/>
                </a:cubicBezTo>
                <a:cubicBezTo>
                  <a:pt x="3333" y="3779"/>
                  <a:pt x="2909" y="3680"/>
                  <a:pt x="2487" y="3680"/>
                </a:cubicBezTo>
                <a:cubicBezTo>
                  <a:pt x="1899" y="3680"/>
                  <a:pt x="1314" y="3873"/>
                  <a:pt x="831" y="4252"/>
                </a:cubicBezTo>
                <a:cubicBezTo>
                  <a:pt x="444" y="4570"/>
                  <a:pt x="153" y="4985"/>
                  <a:pt x="1" y="5463"/>
                </a:cubicBezTo>
                <a:lnTo>
                  <a:pt x="17281" y="5463"/>
                </a:lnTo>
                <a:cubicBezTo>
                  <a:pt x="17101" y="4992"/>
                  <a:pt x="16783" y="4598"/>
                  <a:pt x="16360" y="4328"/>
                </a:cubicBezTo>
                <a:cubicBezTo>
                  <a:pt x="15999" y="4107"/>
                  <a:pt x="15589" y="3997"/>
                  <a:pt x="15178" y="3997"/>
                </a:cubicBezTo>
                <a:cubicBezTo>
                  <a:pt x="14842" y="3997"/>
                  <a:pt x="14506" y="4071"/>
                  <a:pt x="14194" y="4217"/>
                </a:cubicBezTo>
                <a:cubicBezTo>
                  <a:pt x="14132" y="3442"/>
                  <a:pt x="13627" y="2771"/>
                  <a:pt x="12900" y="2480"/>
                </a:cubicBezTo>
                <a:cubicBezTo>
                  <a:pt x="12671" y="2396"/>
                  <a:pt x="12432" y="2355"/>
                  <a:pt x="12196" y="2355"/>
                </a:cubicBezTo>
                <a:cubicBezTo>
                  <a:pt x="11677" y="2355"/>
                  <a:pt x="11168" y="2552"/>
                  <a:pt x="10783" y="2923"/>
                </a:cubicBezTo>
                <a:cubicBezTo>
                  <a:pt x="10423" y="1788"/>
                  <a:pt x="9613" y="771"/>
                  <a:pt x="8527" y="286"/>
                </a:cubicBezTo>
                <a:cubicBezTo>
                  <a:pt x="8099" y="97"/>
                  <a:pt x="7630" y="1"/>
                  <a:pt x="716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" name="Google Shape;179;p7"/>
          <p:cNvGrpSpPr/>
          <p:nvPr/>
        </p:nvGrpSpPr>
        <p:grpSpPr>
          <a:xfrm>
            <a:off x="8224353" y="2762363"/>
            <a:ext cx="643191" cy="219737"/>
            <a:chOff x="6203925" y="2207350"/>
            <a:chExt cx="241275" cy="82425"/>
          </a:xfrm>
        </p:grpSpPr>
        <p:sp>
          <p:nvSpPr>
            <p:cNvPr id="180" name="Google Shape;180;p7"/>
            <p:cNvSpPr/>
            <p:nvPr/>
          </p:nvSpPr>
          <p:spPr>
            <a:xfrm>
              <a:off x="6203925" y="2207350"/>
              <a:ext cx="141550" cy="82425"/>
            </a:xfrm>
            <a:custGeom>
              <a:avLst/>
              <a:gdLst/>
              <a:ahLst/>
              <a:cxnLst/>
              <a:rect l="l" t="t" r="r" b="b"/>
              <a:pathLst>
                <a:path w="5662" h="3297" extrusionOk="0">
                  <a:moveTo>
                    <a:pt x="2890" y="1"/>
                  </a:moveTo>
                  <a:cubicBezTo>
                    <a:pt x="2712" y="1"/>
                    <a:pt x="2534" y="77"/>
                    <a:pt x="2413" y="229"/>
                  </a:cubicBezTo>
                  <a:lnTo>
                    <a:pt x="27" y="3192"/>
                  </a:lnTo>
                  <a:cubicBezTo>
                    <a:pt x="1" y="3218"/>
                    <a:pt x="7" y="3257"/>
                    <a:pt x="33" y="3277"/>
                  </a:cubicBezTo>
                  <a:cubicBezTo>
                    <a:pt x="44" y="3288"/>
                    <a:pt x="60" y="3293"/>
                    <a:pt x="75" y="3293"/>
                  </a:cubicBezTo>
                  <a:cubicBezTo>
                    <a:pt x="94" y="3293"/>
                    <a:pt x="113" y="3285"/>
                    <a:pt x="124" y="3270"/>
                  </a:cubicBezTo>
                  <a:lnTo>
                    <a:pt x="2510" y="307"/>
                  </a:lnTo>
                  <a:cubicBezTo>
                    <a:pt x="2608" y="185"/>
                    <a:pt x="2749" y="123"/>
                    <a:pt x="2889" y="123"/>
                  </a:cubicBezTo>
                  <a:cubicBezTo>
                    <a:pt x="3018" y="123"/>
                    <a:pt x="3147" y="175"/>
                    <a:pt x="3243" y="281"/>
                  </a:cubicBezTo>
                  <a:lnTo>
                    <a:pt x="5532" y="3270"/>
                  </a:lnTo>
                  <a:cubicBezTo>
                    <a:pt x="5544" y="3289"/>
                    <a:pt x="5562" y="3295"/>
                    <a:pt x="5581" y="3296"/>
                  </a:cubicBezTo>
                  <a:lnTo>
                    <a:pt x="5581" y="3296"/>
                  </a:lnTo>
                  <a:cubicBezTo>
                    <a:pt x="5631" y="3294"/>
                    <a:pt x="5661" y="3237"/>
                    <a:pt x="5629" y="3199"/>
                  </a:cubicBezTo>
                  <a:lnTo>
                    <a:pt x="3340" y="196"/>
                  </a:lnTo>
                  <a:cubicBezTo>
                    <a:pt x="3219" y="66"/>
                    <a:pt x="3054" y="1"/>
                    <a:pt x="2890" y="1"/>
                  </a:cubicBezTo>
                  <a:close/>
                  <a:moveTo>
                    <a:pt x="5581" y="3296"/>
                  </a:moveTo>
                  <a:lnTo>
                    <a:pt x="5581" y="3296"/>
                  </a:lnTo>
                  <a:cubicBezTo>
                    <a:pt x="5580" y="3296"/>
                    <a:pt x="5579" y="3296"/>
                    <a:pt x="5578" y="3296"/>
                  </a:cubicBezTo>
                  <a:lnTo>
                    <a:pt x="5584" y="3296"/>
                  </a:lnTo>
                  <a:cubicBezTo>
                    <a:pt x="5583" y="3296"/>
                    <a:pt x="5582" y="3296"/>
                    <a:pt x="5581" y="32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6249800" y="2230550"/>
              <a:ext cx="53050" cy="22575"/>
            </a:xfrm>
            <a:custGeom>
              <a:avLst/>
              <a:gdLst/>
              <a:ahLst/>
              <a:cxnLst/>
              <a:rect l="l" t="t" r="r" b="b"/>
              <a:pathLst>
                <a:path w="2122" h="903" extrusionOk="0">
                  <a:moveTo>
                    <a:pt x="71" y="0"/>
                  </a:moveTo>
                  <a:cubicBezTo>
                    <a:pt x="67" y="0"/>
                    <a:pt x="63" y="1"/>
                    <a:pt x="59" y="1"/>
                  </a:cubicBezTo>
                  <a:cubicBezTo>
                    <a:pt x="27" y="1"/>
                    <a:pt x="1" y="34"/>
                    <a:pt x="1" y="66"/>
                  </a:cubicBezTo>
                  <a:lnTo>
                    <a:pt x="20" y="235"/>
                  </a:lnTo>
                  <a:cubicBezTo>
                    <a:pt x="20" y="300"/>
                    <a:pt x="33" y="481"/>
                    <a:pt x="182" y="520"/>
                  </a:cubicBezTo>
                  <a:cubicBezTo>
                    <a:pt x="199" y="525"/>
                    <a:pt x="215" y="527"/>
                    <a:pt x="232" y="527"/>
                  </a:cubicBezTo>
                  <a:cubicBezTo>
                    <a:pt x="308" y="527"/>
                    <a:pt x="387" y="477"/>
                    <a:pt x="461" y="371"/>
                  </a:cubicBezTo>
                  <a:cubicBezTo>
                    <a:pt x="507" y="319"/>
                    <a:pt x="546" y="261"/>
                    <a:pt x="597" y="254"/>
                  </a:cubicBezTo>
                  <a:cubicBezTo>
                    <a:pt x="602" y="253"/>
                    <a:pt x="607" y="253"/>
                    <a:pt x="611" y="253"/>
                  </a:cubicBezTo>
                  <a:cubicBezTo>
                    <a:pt x="688" y="253"/>
                    <a:pt x="743" y="357"/>
                    <a:pt x="786" y="449"/>
                  </a:cubicBezTo>
                  <a:cubicBezTo>
                    <a:pt x="857" y="585"/>
                    <a:pt x="954" y="715"/>
                    <a:pt x="1064" y="825"/>
                  </a:cubicBezTo>
                  <a:cubicBezTo>
                    <a:pt x="1097" y="870"/>
                    <a:pt x="1155" y="896"/>
                    <a:pt x="1214" y="903"/>
                  </a:cubicBezTo>
                  <a:cubicBezTo>
                    <a:pt x="1226" y="903"/>
                    <a:pt x="1246" y="903"/>
                    <a:pt x="1265" y="890"/>
                  </a:cubicBezTo>
                  <a:cubicBezTo>
                    <a:pt x="1304" y="870"/>
                    <a:pt x="1343" y="838"/>
                    <a:pt x="1356" y="792"/>
                  </a:cubicBezTo>
                  <a:cubicBezTo>
                    <a:pt x="1389" y="715"/>
                    <a:pt x="1408" y="637"/>
                    <a:pt x="1421" y="559"/>
                  </a:cubicBezTo>
                  <a:cubicBezTo>
                    <a:pt x="1428" y="494"/>
                    <a:pt x="1440" y="436"/>
                    <a:pt x="1460" y="377"/>
                  </a:cubicBezTo>
                  <a:cubicBezTo>
                    <a:pt x="1494" y="287"/>
                    <a:pt x="1577" y="196"/>
                    <a:pt x="1658" y="196"/>
                  </a:cubicBezTo>
                  <a:cubicBezTo>
                    <a:pt x="1670" y="196"/>
                    <a:pt x="1682" y="198"/>
                    <a:pt x="1693" y="202"/>
                  </a:cubicBezTo>
                  <a:cubicBezTo>
                    <a:pt x="1726" y="209"/>
                    <a:pt x="1752" y="228"/>
                    <a:pt x="1778" y="248"/>
                  </a:cubicBezTo>
                  <a:cubicBezTo>
                    <a:pt x="1810" y="267"/>
                    <a:pt x="1849" y="287"/>
                    <a:pt x="1888" y="300"/>
                  </a:cubicBezTo>
                  <a:cubicBezTo>
                    <a:pt x="1907" y="307"/>
                    <a:pt x="1928" y="311"/>
                    <a:pt x="1948" y="311"/>
                  </a:cubicBezTo>
                  <a:cubicBezTo>
                    <a:pt x="1996" y="311"/>
                    <a:pt x="2044" y="291"/>
                    <a:pt x="2076" y="254"/>
                  </a:cubicBezTo>
                  <a:cubicBezTo>
                    <a:pt x="2115" y="215"/>
                    <a:pt x="2121" y="163"/>
                    <a:pt x="2102" y="118"/>
                  </a:cubicBezTo>
                  <a:cubicBezTo>
                    <a:pt x="2092" y="94"/>
                    <a:pt x="2072" y="81"/>
                    <a:pt x="2049" y="81"/>
                  </a:cubicBezTo>
                  <a:cubicBezTo>
                    <a:pt x="2041" y="81"/>
                    <a:pt x="2032" y="82"/>
                    <a:pt x="2024" y="86"/>
                  </a:cubicBezTo>
                  <a:cubicBezTo>
                    <a:pt x="1992" y="99"/>
                    <a:pt x="1972" y="131"/>
                    <a:pt x="1992" y="163"/>
                  </a:cubicBezTo>
                  <a:cubicBezTo>
                    <a:pt x="1977" y="178"/>
                    <a:pt x="1959" y="185"/>
                    <a:pt x="1942" y="185"/>
                  </a:cubicBezTo>
                  <a:cubicBezTo>
                    <a:pt x="1937" y="185"/>
                    <a:pt x="1932" y="184"/>
                    <a:pt x="1927" y="183"/>
                  </a:cubicBezTo>
                  <a:cubicBezTo>
                    <a:pt x="1894" y="170"/>
                    <a:pt x="1868" y="157"/>
                    <a:pt x="1843" y="137"/>
                  </a:cubicBezTo>
                  <a:cubicBezTo>
                    <a:pt x="1810" y="112"/>
                    <a:pt x="1771" y="92"/>
                    <a:pt x="1732" y="79"/>
                  </a:cubicBezTo>
                  <a:cubicBezTo>
                    <a:pt x="1710" y="73"/>
                    <a:pt x="1688" y="71"/>
                    <a:pt x="1666" y="71"/>
                  </a:cubicBezTo>
                  <a:cubicBezTo>
                    <a:pt x="1519" y="71"/>
                    <a:pt x="1393" y="197"/>
                    <a:pt x="1337" y="338"/>
                  </a:cubicBezTo>
                  <a:cubicBezTo>
                    <a:pt x="1317" y="403"/>
                    <a:pt x="1304" y="468"/>
                    <a:pt x="1291" y="533"/>
                  </a:cubicBezTo>
                  <a:cubicBezTo>
                    <a:pt x="1285" y="604"/>
                    <a:pt x="1265" y="676"/>
                    <a:pt x="1239" y="741"/>
                  </a:cubicBezTo>
                  <a:cubicBezTo>
                    <a:pt x="1226" y="773"/>
                    <a:pt x="1220" y="773"/>
                    <a:pt x="1220" y="779"/>
                  </a:cubicBezTo>
                  <a:cubicBezTo>
                    <a:pt x="1214" y="779"/>
                    <a:pt x="1194" y="773"/>
                    <a:pt x="1155" y="741"/>
                  </a:cubicBezTo>
                  <a:cubicBezTo>
                    <a:pt x="1058" y="637"/>
                    <a:pt x="967" y="520"/>
                    <a:pt x="902" y="390"/>
                  </a:cubicBezTo>
                  <a:cubicBezTo>
                    <a:pt x="853" y="298"/>
                    <a:pt x="769" y="130"/>
                    <a:pt x="616" y="130"/>
                  </a:cubicBezTo>
                  <a:cubicBezTo>
                    <a:pt x="608" y="130"/>
                    <a:pt x="599" y="130"/>
                    <a:pt x="591" y="131"/>
                  </a:cubicBezTo>
                  <a:cubicBezTo>
                    <a:pt x="487" y="137"/>
                    <a:pt x="416" y="228"/>
                    <a:pt x="358" y="306"/>
                  </a:cubicBezTo>
                  <a:cubicBezTo>
                    <a:pt x="340" y="329"/>
                    <a:pt x="286" y="400"/>
                    <a:pt x="233" y="400"/>
                  </a:cubicBezTo>
                  <a:cubicBezTo>
                    <a:pt x="227" y="400"/>
                    <a:pt x="221" y="399"/>
                    <a:pt x="215" y="397"/>
                  </a:cubicBezTo>
                  <a:cubicBezTo>
                    <a:pt x="176" y="390"/>
                    <a:pt x="150" y="332"/>
                    <a:pt x="144" y="228"/>
                  </a:cubicBezTo>
                  <a:lnTo>
                    <a:pt x="131" y="53"/>
                  </a:lnTo>
                  <a:cubicBezTo>
                    <a:pt x="125" y="24"/>
                    <a:pt x="103" y="0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6322950" y="2207350"/>
              <a:ext cx="122250" cy="82425"/>
            </a:xfrm>
            <a:custGeom>
              <a:avLst/>
              <a:gdLst/>
              <a:ahLst/>
              <a:cxnLst/>
              <a:rect l="l" t="t" r="r" b="b"/>
              <a:pathLst>
                <a:path w="4890" h="3297" extrusionOk="0">
                  <a:moveTo>
                    <a:pt x="2130" y="1"/>
                  </a:moveTo>
                  <a:cubicBezTo>
                    <a:pt x="1952" y="1"/>
                    <a:pt x="1775" y="77"/>
                    <a:pt x="1653" y="229"/>
                  </a:cubicBezTo>
                  <a:lnTo>
                    <a:pt x="38" y="2233"/>
                  </a:lnTo>
                  <a:cubicBezTo>
                    <a:pt x="0" y="2280"/>
                    <a:pt x="43" y="2335"/>
                    <a:pt x="88" y="2335"/>
                  </a:cubicBezTo>
                  <a:cubicBezTo>
                    <a:pt x="105" y="2335"/>
                    <a:pt x="122" y="2328"/>
                    <a:pt x="136" y="2311"/>
                  </a:cubicBezTo>
                  <a:lnTo>
                    <a:pt x="1744" y="307"/>
                  </a:lnTo>
                  <a:cubicBezTo>
                    <a:pt x="1842" y="185"/>
                    <a:pt x="1982" y="123"/>
                    <a:pt x="2124" y="123"/>
                  </a:cubicBezTo>
                  <a:cubicBezTo>
                    <a:pt x="2253" y="123"/>
                    <a:pt x="2384" y="175"/>
                    <a:pt x="2483" y="281"/>
                  </a:cubicBezTo>
                  <a:lnTo>
                    <a:pt x="4766" y="3270"/>
                  </a:lnTo>
                  <a:cubicBezTo>
                    <a:pt x="4779" y="3290"/>
                    <a:pt x="4798" y="3296"/>
                    <a:pt x="4818" y="3296"/>
                  </a:cubicBezTo>
                  <a:cubicBezTo>
                    <a:pt x="4831" y="3296"/>
                    <a:pt x="4844" y="3296"/>
                    <a:pt x="4857" y="3283"/>
                  </a:cubicBezTo>
                  <a:cubicBezTo>
                    <a:pt x="4883" y="3264"/>
                    <a:pt x="4889" y="3225"/>
                    <a:pt x="4870" y="3199"/>
                  </a:cubicBezTo>
                  <a:lnTo>
                    <a:pt x="2580" y="196"/>
                  </a:lnTo>
                  <a:cubicBezTo>
                    <a:pt x="2459" y="66"/>
                    <a:pt x="2294" y="1"/>
                    <a:pt x="2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7"/>
            <p:cNvSpPr/>
            <p:nvPr/>
          </p:nvSpPr>
          <p:spPr>
            <a:xfrm>
              <a:off x="6349675" y="2230550"/>
              <a:ext cx="53200" cy="22575"/>
            </a:xfrm>
            <a:custGeom>
              <a:avLst/>
              <a:gdLst/>
              <a:ahLst/>
              <a:cxnLst/>
              <a:rect l="l" t="t" r="r" b="b"/>
              <a:pathLst>
                <a:path w="2128" h="903" extrusionOk="0">
                  <a:moveTo>
                    <a:pt x="75" y="0"/>
                  </a:moveTo>
                  <a:cubicBezTo>
                    <a:pt x="72" y="0"/>
                    <a:pt x="69" y="1"/>
                    <a:pt x="65" y="1"/>
                  </a:cubicBezTo>
                  <a:cubicBezTo>
                    <a:pt x="26" y="1"/>
                    <a:pt x="0" y="34"/>
                    <a:pt x="7" y="66"/>
                  </a:cubicBezTo>
                  <a:lnTo>
                    <a:pt x="20" y="235"/>
                  </a:lnTo>
                  <a:cubicBezTo>
                    <a:pt x="20" y="300"/>
                    <a:pt x="39" y="481"/>
                    <a:pt x="182" y="520"/>
                  </a:cubicBezTo>
                  <a:cubicBezTo>
                    <a:pt x="198" y="525"/>
                    <a:pt x="215" y="527"/>
                    <a:pt x="232" y="527"/>
                  </a:cubicBezTo>
                  <a:cubicBezTo>
                    <a:pt x="308" y="527"/>
                    <a:pt x="388" y="478"/>
                    <a:pt x="467" y="377"/>
                  </a:cubicBezTo>
                  <a:cubicBezTo>
                    <a:pt x="506" y="319"/>
                    <a:pt x="552" y="261"/>
                    <a:pt x="604" y="254"/>
                  </a:cubicBezTo>
                  <a:cubicBezTo>
                    <a:pt x="607" y="253"/>
                    <a:pt x="611" y="253"/>
                    <a:pt x="615" y="253"/>
                  </a:cubicBezTo>
                  <a:cubicBezTo>
                    <a:pt x="682" y="253"/>
                    <a:pt x="743" y="357"/>
                    <a:pt x="792" y="449"/>
                  </a:cubicBezTo>
                  <a:cubicBezTo>
                    <a:pt x="863" y="585"/>
                    <a:pt x="954" y="715"/>
                    <a:pt x="1064" y="825"/>
                  </a:cubicBezTo>
                  <a:cubicBezTo>
                    <a:pt x="1103" y="870"/>
                    <a:pt x="1155" y="896"/>
                    <a:pt x="1213" y="903"/>
                  </a:cubicBezTo>
                  <a:cubicBezTo>
                    <a:pt x="1226" y="903"/>
                    <a:pt x="1246" y="896"/>
                    <a:pt x="1259" y="890"/>
                  </a:cubicBezTo>
                  <a:cubicBezTo>
                    <a:pt x="1304" y="877"/>
                    <a:pt x="1343" y="838"/>
                    <a:pt x="1356" y="792"/>
                  </a:cubicBezTo>
                  <a:cubicBezTo>
                    <a:pt x="1388" y="715"/>
                    <a:pt x="1408" y="637"/>
                    <a:pt x="1421" y="559"/>
                  </a:cubicBezTo>
                  <a:cubicBezTo>
                    <a:pt x="1427" y="494"/>
                    <a:pt x="1447" y="436"/>
                    <a:pt x="1460" y="377"/>
                  </a:cubicBezTo>
                  <a:cubicBezTo>
                    <a:pt x="1494" y="287"/>
                    <a:pt x="1577" y="196"/>
                    <a:pt x="1662" y="196"/>
                  </a:cubicBezTo>
                  <a:cubicBezTo>
                    <a:pt x="1675" y="196"/>
                    <a:pt x="1687" y="198"/>
                    <a:pt x="1700" y="202"/>
                  </a:cubicBezTo>
                  <a:cubicBezTo>
                    <a:pt x="1725" y="209"/>
                    <a:pt x="1751" y="228"/>
                    <a:pt x="1777" y="241"/>
                  </a:cubicBezTo>
                  <a:cubicBezTo>
                    <a:pt x="1810" y="267"/>
                    <a:pt x="1849" y="287"/>
                    <a:pt x="1888" y="300"/>
                  </a:cubicBezTo>
                  <a:cubicBezTo>
                    <a:pt x="1909" y="307"/>
                    <a:pt x="1930" y="311"/>
                    <a:pt x="1951" y="311"/>
                  </a:cubicBezTo>
                  <a:cubicBezTo>
                    <a:pt x="2000" y="311"/>
                    <a:pt x="2046" y="291"/>
                    <a:pt x="2082" y="254"/>
                  </a:cubicBezTo>
                  <a:cubicBezTo>
                    <a:pt x="2115" y="215"/>
                    <a:pt x="2127" y="163"/>
                    <a:pt x="2108" y="118"/>
                  </a:cubicBezTo>
                  <a:cubicBezTo>
                    <a:pt x="2098" y="94"/>
                    <a:pt x="2075" y="81"/>
                    <a:pt x="2050" y="81"/>
                  </a:cubicBezTo>
                  <a:cubicBezTo>
                    <a:pt x="2041" y="81"/>
                    <a:pt x="2032" y="82"/>
                    <a:pt x="2024" y="86"/>
                  </a:cubicBezTo>
                  <a:cubicBezTo>
                    <a:pt x="1991" y="99"/>
                    <a:pt x="1978" y="131"/>
                    <a:pt x="1991" y="163"/>
                  </a:cubicBezTo>
                  <a:cubicBezTo>
                    <a:pt x="1977" y="178"/>
                    <a:pt x="1962" y="185"/>
                    <a:pt x="1945" y="185"/>
                  </a:cubicBezTo>
                  <a:cubicBezTo>
                    <a:pt x="1939" y="185"/>
                    <a:pt x="1933" y="184"/>
                    <a:pt x="1926" y="183"/>
                  </a:cubicBezTo>
                  <a:cubicBezTo>
                    <a:pt x="1901" y="170"/>
                    <a:pt x="1868" y="157"/>
                    <a:pt x="1849" y="137"/>
                  </a:cubicBezTo>
                  <a:cubicBezTo>
                    <a:pt x="1810" y="112"/>
                    <a:pt x="1771" y="92"/>
                    <a:pt x="1732" y="79"/>
                  </a:cubicBezTo>
                  <a:cubicBezTo>
                    <a:pt x="1710" y="73"/>
                    <a:pt x="1689" y="71"/>
                    <a:pt x="1668" y="71"/>
                  </a:cubicBezTo>
                  <a:cubicBezTo>
                    <a:pt x="1524" y="71"/>
                    <a:pt x="1394" y="197"/>
                    <a:pt x="1343" y="338"/>
                  </a:cubicBezTo>
                  <a:cubicBezTo>
                    <a:pt x="1317" y="403"/>
                    <a:pt x="1304" y="468"/>
                    <a:pt x="1291" y="533"/>
                  </a:cubicBezTo>
                  <a:cubicBezTo>
                    <a:pt x="1284" y="604"/>
                    <a:pt x="1265" y="676"/>
                    <a:pt x="1239" y="741"/>
                  </a:cubicBezTo>
                  <a:cubicBezTo>
                    <a:pt x="1226" y="773"/>
                    <a:pt x="1220" y="773"/>
                    <a:pt x="1220" y="779"/>
                  </a:cubicBezTo>
                  <a:cubicBezTo>
                    <a:pt x="1213" y="779"/>
                    <a:pt x="1194" y="773"/>
                    <a:pt x="1155" y="741"/>
                  </a:cubicBezTo>
                  <a:cubicBezTo>
                    <a:pt x="1058" y="637"/>
                    <a:pt x="973" y="520"/>
                    <a:pt x="908" y="390"/>
                  </a:cubicBezTo>
                  <a:cubicBezTo>
                    <a:pt x="852" y="290"/>
                    <a:pt x="766" y="124"/>
                    <a:pt x="608" y="124"/>
                  </a:cubicBezTo>
                  <a:cubicBezTo>
                    <a:pt x="602" y="124"/>
                    <a:pt x="597" y="124"/>
                    <a:pt x="591" y="124"/>
                  </a:cubicBezTo>
                  <a:cubicBezTo>
                    <a:pt x="487" y="137"/>
                    <a:pt x="422" y="228"/>
                    <a:pt x="357" y="306"/>
                  </a:cubicBezTo>
                  <a:cubicBezTo>
                    <a:pt x="340" y="329"/>
                    <a:pt x="286" y="400"/>
                    <a:pt x="237" y="400"/>
                  </a:cubicBezTo>
                  <a:cubicBezTo>
                    <a:pt x="232" y="400"/>
                    <a:pt x="226" y="399"/>
                    <a:pt x="221" y="397"/>
                  </a:cubicBezTo>
                  <a:cubicBezTo>
                    <a:pt x="182" y="390"/>
                    <a:pt x="156" y="332"/>
                    <a:pt x="143" y="228"/>
                  </a:cubicBezTo>
                  <a:lnTo>
                    <a:pt x="130" y="60"/>
                  </a:lnTo>
                  <a:cubicBezTo>
                    <a:pt x="130" y="25"/>
                    <a:pt x="104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" name="Google Shape;184;p7"/>
          <p:cNvSpPr/>
          <p:nvPr/>
        </p:nvSpPr>
        <p:spPr>
          <a:xfrm>
            <a:off x="8477875" y="3975349"/>
            <a:ext cx="237451" cy="349058"/>
          </a:xfrm>
          <a:custGeom>
            <a:avLst/>
            <a:gdLst/>
            <a:ahLst/>
            <a:cxnLst/>
            <a:rect l="l" t="t" r="r" b="b"/>
            <a:pathLst>
              <a:path w="3736" h="5492" extrusionOk="0">
                <a:moveTo>
                  <a:pt x="1872" y="802"/>
                </a:moveTo>
                <a:cubicBezTo>
                  <a:pt x="2388" y="802"/>
                  <a:pt x="2882" y="1202"/>
                  <a:pt x="2886" y="1807"/>
                </a:cubicBezTo>
                <a:cubicBezTo>
                  <a:pt x="2880" y="2361"/>
                  <a:pt x="2419" y="2812"/>
                  <a:pt x="1867" y="2812"/>
                </a:cubicBezTo>
                <a:cubicBezTo>
                  <a:pt x="1863" y="2812"/>
                  <a:pt x="1859" y="2812"/>
                  <a:pt x="1855" y="2812"/>
                </a:cubicBezTo>
                <a:cubicBezTo>
                  <a:pt x="966" y="2786"/>
                  <a:pt x="545" y="1710"/>
                  <a:pt x="1180" y="1087"/>
                </a:cubicBezTo>
                <a:cubicBezTo>
                  <a:pt x="1384" y="890"/>
                  <a:pt x="1630" y="802"/>
                  <a:pt x="1872" y="802"/>
                </a:cubicBezTo>
                <a:close/>
                <a:moveTo>
                  <a:pt x="1855" y="1"/>
                </a:moveTo>
                <a:cubicBezTo>
                  <a:pt x="831" y="1"/>
                  <a:pt x="0" y="813"/>
                  <a:pt x="0" y="1807"/>
                </a:cubicBezTo>
                <a:cubicBezTo>
                  <a:pt x="0" y="2092"/>
                  <a:pt x="65" y="2365"/>
                  <a:pt x="195" y="2617"/>
                </a:cubicBezTo>
                <a:lnTo>
                  <a:pt x="208" y="2637"/>
                </a:lnTo>
                <a:cubicBezTo>
                  <a:pt x="214" y="2656"/>
                  <a:pt x="227" y="2682"/>
                  <a:pt x="240" y="2702"/>
                </a:cubicBezTo>
                <a:lnTo>
                  <a:pt x="1758" y="5438"/>
                </a:lnTo>
                <a:cubicBezTo>
                  <a:pt x="1780" y="5474"/>
                  <a:pt x="1818" y="5492"/>
                  <a:pt x="1854" y="5492"/>
                </a:cubicBezTo>
                <a:cubicBezTo>
                  <a:pt x="1891" y="5492"/>
                  <a:pt x="1926" y="5474"/>
                  <a:pt x="1946" y="5438"/>
                </a:cubicBezTo>
                <a:lnTo>
                  <a:pt x="3366" y="2851"/>
                </a:lnTo>
                <a:cubicBezTo>
                  <a:pt x="3619" y="2507"/>
                  <a:pt x="3735" y="2086"/>
                  <a:pt x="3703" y="1664"/>
                </a:cubicBezTo>
                <a:cubicBezTo>
                  <a:pt x="3632" y="776"/>
                  <a:pt x="2886" y="62"/>
                  <a:pt x="1972" y="4"/>
                </a:cubicBezTo>
                <a:cubicBezTo>
                  <a:pt x="1932" y="2"/>
                  <a:pt x="1893" y="1"/>
                  <a:pt x="18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7"/>
          <p:cNvSpPr/>
          <p:nvPr/>
        </p:nvSpPr>
        <p:spPr>
          <a:xfrm>
            <a:off x="5289775" y="2146274"/>
            <a:ext cx="237451" cy="349058"/>
          </a:xfrm>
          <a:custGeom>
            <a:avLst/>
            <a:gdLst/>
            <a:ahLst/>
            <a:cxnLst/>
            <a:rect l="l" t="t" r="r" b="b"/>
            <a:pathLst>
              <a:path w="3736" h="5492" extrusionOk="0">
                <a:moveTo>
                  <a:pt x="1872" y="802"/>
                </a:moveTo>
                <a:cubicBezTo>
                  <a:pt x="2388" y="802"/>
                  <a:pt x="2882" y="1202"/>
                  <a:pt x="2886" y="1807"/>
                </a:cubicBezTo>
                <a:cubicBezTo>
                  <a:pt x="2880" y="2361"/>
                  <a:pt x="2419" y="2812"/>
                  <a:pt x="1867" y="2812"/>
                </a:cubicBezTo>
                <a:cubicBezTo>
                  <a:pt x="1863" y="2812"/>
                  <a:pt x="1859" y="2812"/>
                  <a:pt x="1855" y="2812"/>
                </a:cubicBezTo>
                <a:cubicBezTo>
                  <a:pt x="966" y="2786"/>
                  <a:pt x="545" y="1710"/>
                  <a:pt x="1180" y="1087"/>
                </a:cubicBezTo>
                <a:cubicBezTo>
                  <a:pt x="1384" y="890"/>
                  <a:pt x="1630" y="802"/>
                  <a:pt x="1872" y="802"/>
                </a:cubicBezTo>
                <a:close/>
                <a:moveTo>
                  <a:pt x="1855" y="1"/>
                </a:moveTo>
                <a:cubicBezTo>
                  <a:pt x="831" y="1"/>
                  <a:pt x="0" y="813"/>
                  <a:pt x="0" y="1807"/>
                </a:cubicBezTo>
                <a:cubicBezTo>
                  <a:pt x="0" y="2092"/>
                  <a:pt x="65" y="2365"/>
                  <a:pt x="195" y="2617"/>
                </a:cubicBezTo>
                <a:lnTo>
                  <a:pt x="208" y="2637"/>
                </a:lnTo>
                <a:cubicBezTo>
                  <a:pt x="214" y="2656"/>
                  <a:pt x="227" y="2682"/>
                  <a:pt x="240" y="2702"/>
                </a:cubicBezTo>
                <a:lnTo>
                  <a:pt x="1758" y="5438"/>
                </a:lnTo>
                <a:cubicBezTo>
                  <a:pt x="1780" y="5474"/>
                  <a:pt x="1818" y="5492"/>
                  <a:pt x="1854" y="5492"/>
                </a:cubicBezTo>
                <a:cubicBezTo>
                  <a:pt x="1891" y="5492"/>
                  <a:pt x="1926" y="5474"/>
                  <a:pt x="1946" y="5438"/>
                </a:cubicBezTo>
                <a:lnTo>
                  <a:pt x="3366" y="2851"/>
                </a:lnTo>
                <a:cubicBezTo>
                  <a:pt x="3619" y="2507"/>
                  <a:pt x="3735" y="2086"/>
                  <a:pt x="3703" y="1664"/>
                </a:cubicBezTo>
                <a:cubicBezTo>
                  <a:pt x="3632" y="776"/>
                  <a:pt x="2886" y="62"/>
                  <a:pt x="1972" y="4"/>
                </a:cubicBezTo>
                <a:cubicBezTo>
                  <a:pt x="1932" y="2"/>
                  <a:pt x="1893" y="1"/>
                  <a:pt x="185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871200" cy="11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7"/>
          <p:cNvSpPr txBox="1">
            <a:spLocks noGrp="1"/>
          </p:cNvSpPr>
          <p:nvPr>
            <p:ph type="body" idx="1"/>
          </p:nvPr>
        </p:nvSpPr>
        <p:spPr>
          <a:xfrm>
            <a:off x="720000" y="1781225"/>
            <a:ext cx="3697200" cy="19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88" name="Google Shape;188;p7"/>
          <p:cNvSpPr/>
          <p:nvPr/>
        </p:nvSpPr>
        <p:spPr>
          <a:xfrm rot="-5400000">
            <a:off x="7426012" y="-1364249"/>
            <a:ext cx="2167933" cy="2003436"/>
          </a:xfrm>
          <a:custGeom>
            <a:avLst/>
            <a:gdLst/>
            <a:ahLst/>
            <a:cxnLst/>
            <a:rect l="l" t="t" r="r" b="b"/>
            <a:pathLst>
              <a:path w="37736" h="41033" extrusionOk="0">
                <a:moveTo>
                  <a:pt x="13995" y="0"/>
                </a:moveTo>
                <a:cubicBezTo>
                  <a:pt x="13761" y="52"/>
                  <a:pt x="13534" y="123"/>
                  <a:pt x="13314" y="214"/>
                </a:cubicBezTo>
                <a:cubicBezTo>
                  <a:pt x="12847" y="409"/>
                  <a:pt x="12438" y="726"/>
                  <a:pt x="12049" y="1044"/>
                </a:cubicBezTo>
                <a:cubicBezTo>
                  <a:pt x="10532" y="2270"/>
                  <a:pt x="9131" y="3657"/>
                  <a:pt x="7977" y="5214"/>
                </a:cubicBezTo>
                <a:cubicBezTo>
                  <a:pt x="7419" y="5953"/>
                  <a:pt x="6926" y="6731"/>
                  <a:pt x="6498" y="7548"/>
                </a:cubicBezTo>
                <a:cubicBezTo>
                  <a:pt x="5175" y="10084"/>
                  <a:pt x="4553" y="13021"/>
                  <a:pt x="5065" y="15829"/>
                </a:cubicBezTo>
                <a:cubicBezTo>
                  <a:pt x="5337" y="17340"/>
                  <a:pt x="5934" y="18825"/>
                  <a:pt x="5811" y="20356"/>
                </a:cubicBezTo>
                <a:cubicBezTo>
                  <a:pt x="5551" y="23423"/>
                  <a:pt x="2568" y="25511"/>
                  <a:pt x="1187" y="28280"/>
                </a:cubicBezTo>
                <a:cubicBezTo>
                  <a:pt x="1135" y="28397"/>
                  <a:pt x="1083" y="28514"/>
                  <a:pt x="1025" y="28637"/>
                </a:cubicBezTo>
                <a:cubicBezTo>
                  <a:pt x="0" y="30978"/>
                  <a:pt x="344" y="33753"/>
                  <a:pt x="1641" y="35978"/>
                </a:cubicBezTo>
                <a:cubicBezTo>
                  <a:pt x="1926" y="36471"/>
                  <a:pt x="2264" y="36937"/>
                  <a:pt x="2646" y="37365"/>
                </a:cubicBezTo>
                <a:cubicBezTo>
                  <a:pt x="4734" y="39726"/>
                  <a:pt x="7951" y="40958"/>
                  <a:pt x="11128" y="41029"/>
                </a:cubicBezTo>
                <a:cubicBezTo>
                  <a:pt x="11221" y="41032"/>
                  <a:pt x="11314" y="41033"/>
                  <a:pt x="11406" y="41033"/>
                </a:cubicBezTo>
                <a:cubicBezTo>
                  <a:pt x="17718" y="41033"/>
                  <a:pt x="22858" y="36045"/>
                  <a:pt x="29036" y="36045"/>
                </a:cubicBezTo>
                <a:cubicBezTo>
                  <a:pt x="29794" y="36045"/>
                  <a:pt x="30568" y="36120"/>
                  <a:pt x="31361" y="36289"/>
                </a:cubicBezTo>
                <a:cubicBezTo>
                  <a:pt x="33306" y="36704"/>
                  <a:pt x="35180" y="37411"/>
                  <a:pt x="37106" y="37904"/>
                </a:cubicBezTo>
                <a:cubicBezTo>
                  <a:pt x="37314" y="37969"/>
                  <a:pt x="37521" y="38001"/>
                  <a:pt x="37735" y="38007"/>
                </a:cubicBezTo>
                <a:lnTo>
                  <a:pt x="377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7"/>
          <p:cNvSpPr/>
          <p:nvPr/>
        </p:nvSpPr>
        <p:spPr>
          <a:xfrm>
            <a:off x="-1360619" y="-32625"/>
            <a:ext cx="2546428" cy="1365793"/>
          </a:xfrm>
          <a:custGeom>
            <a:avLst/>
            <a:gdLst/>
            <a:ahLst/>
            <a:cxnLst/>
            <a:rect l="l" t="t" r="r" b="b"/>
            <a:pathLst>
              <a:path w="24352" h="15368" extrusionOk="0">
                <a:moveTo>
                  <a:pt x="24351" y="0"/>
                </a:moveTo>
                <a:cubicBezTo>
                  <a:pt x="23654" y="25"/>
                  <a:pt x="22954" y="34"/>
                  <a:pt x="22253" y="34"/>
                </a:cubicBezTo>
                <a:cubicBezTo>
                  <a:pt x="20980" y="34"/>
                  <a:pt x="19702" y="7"/>
                  <a:pt x="18430" y="7"/>
                </a:cubicBezTo>
                <a:lnTo>
                  <a:pt x="2056" y="7"/>
                </a:lnTo>
                <a:cubicBezTo>
                  <a:pt x="1" y="3197"/>
                  <a:pt x="986" y="7574"/>
                  <a:pt x="3061" y="10512"/>
                </a:cubicBezTo>
                <a:cubicBezTo>
                  <a:pt x="4603" y="12710"/>
                  <a:pt x="7955" y="15367"/>
                  <a:pt x="10990" y="15367"/>
                </a:cubicBezTo>
                <a:cubicBezTo>
                  <a:pt x="11491" y="15367"/>
                  <a:pt x="11984" y="15295"/>
                  <a:pt x="12458" y="15136"/>
                </a:cubicBezTo>
                <a:cubicBezTo>
                  <a:pt x="15798" y="14014"/>
                  <a:pt x="15901" y="9507"/>
                  <a:pt x="17082" y="6783"/>
                </a:cubicBezTo>
                <a:cubicBezTo>
                  <a:pt x="18541" y="3418"/>
                  <a:pt x="21926" y="2445"/>
                  <a:pt x="24345" y="13"/>
                </a:cubicBezTo>
                <a:lnTo>
                  <a:pt x="2435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7"/>
          <p:cNvSpPr/>
          <p:nvPr/>
        </p:nvSpPr>
        <p:spPr>
          <a:xfrm flipH="1">
            <a:off x="-889989" y="4271812"/>
            <a:ext cx="2884478" cy="871683"/>
          </a:xfrm>
          <a:custGeom>
            <a:avLst/>
            <a:gdLst/>
            <a:ahLst/>
            <a:cxnLst/>
            <a:rect l="l" t="t" r="r" b="b"/>
            <a:pathLst>
              <a:path w="20668" h="7349" extrusionOk="0">
                <a:moveTo>
                  <a:pt x="14637" y="0"/>
                </a:moveTo>
                <a:cubicBezTo>
                  <a:pt x="14016" y="0"/>
                  <a:pt x="13403" y="89"/>
                  <a:pt x="12814" y="306"/>
                </a:cubicBezTo>
                <a:cubicBezTo>
                  <a:pt x="12218" y="520"/>
                  <a:pt x="11686" y="863"/>
                  <a:pt x="11161" y="1220"/>
                </a:cubicBezTo>
                <a:cubicBezTo>
                  <a:pt x="10610" y="1603"/>
                  <a:pt x="10071" y="2005"/>
                  <a:pt x="9488" y="2329"/>
                </a:cubicBezTo>
                <a:cubicBezTo>
                  <a:pt x="8080" y="3107"/>
                  <a:pt x="6459" y="3367"/>
                  <a:pt x="4909" y="3769"/>
                </a:cubicBezTo>
                <a:cubicBezTo>
                  <a:pt x="3360" y="4177"/>
                  <a:pt x="1764" y="4780"/>
                  <a:pt x="746" y="6019"/>
                </a:cubicBezTo>
                <a:cubicBezTo>
                  <a:pt x="422" y="6414"/>
                  <a:pt x="176" y="6868"/>
                  <a:pt x="0" y="7348"/>
                </a:cubicBezTo>
                <a:lnTo>
                  <a:pt x="20667" y="7348"/>
                </a:lnTo>
                <a:lnTo>
                  <a:pt x="20667" y="1907"/>
                </a:lnTo>
                <a:cubicBezTo>
                  <a:pt x="20648" y="1894"/>
                  <a:pt x="20635" y="1888"/>
                  <a:pt x="20616" y="1875"/>
                </a:cubicBezTo>
                <a:cubicBezTo>
                  <a:pt x="19721" y="1252"/>
                  <a:pt x="18677" y="844"/>
                  <a:pt x="17626" y="520"/>
                </a:cubicBezTo>
                <a:lnTo>
                  <a:pt x="17438" y="468"/>
                </a:lnTo>
                <a:cubicBezTo>
                  <a:pt x="16529" y="202"/>
                  <a:pt x="15575" y="0"/>
                  <a:pt x="1463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7"/>
          <p:cNvSpPr/>
          <p:nvPr/>
        </p:nvSpPr>
        <p:spPr>
          <a:xfrm flipH="1">
            <a:off x="8831727" y="146756"/>
            <a:ext cx="575719" cy="181931"/>
          </a:xfrm>
          <a:custGeom>
            <a:avLst/>
            <a:gdLst/>
            <a:ahLst/>
            <a:cxnLst/>
            <a:rect l="l" t="t" r="r" b="b"/>
            <a:pathLst>
              <a:path w="15468" h="4888" extrusionOk="0">
                <a:moveTo>
                  <a:pt x="6429" y="1"/>
                </a:moveTo>
                <a:cubicBezTo>
                  <a:pt x="5774" y="1"/>
                  <a:pt x="5123" y="213"/>
                  <a:pt x="4630" y="645"/>
                </a:cubicBezTo>
                <a:cubicBezTo>
                  <a:pt x="3814" y="1358"/>
                  <a:pt x="3558" y="2500"/>
                  <a:pt x="3343" y="3559"/>
                </a:cubicBezTo>
                <a:cubicBezTo>
                  <a:pt x="2992" y="3381"/>
                  <a:pt x="2612" y="3293"/>
                  <a:pt x="2235" y="3293"/>
                </a:cubicBezTo>
                <a:cubicBezTo>
                  <a:pt x="1705" y="3293"/>
                  <a:pt x="1181" y="3466"/>
                  <a:pt x="748" y="3801"/>
                </a:cubicBezTo>
                <a:cubicBezTo>
                  <a:pt x="402" y="4085"/>
                  <a:pt x="139" y="4466"/>
                  <a:pt x="1" y="4888"/>
                </a:cubicBezTo>
                <a:lnTo>
                  <a:pt x="15468" y="4888"/>
                </a:lnTo>
                <a:cubicBezTo>
                  <a:pt x="15316" y="4466"/>
                  <a:pt x="15032" y="4113"/>
                  <a:pt x="14651" y="3870"/>
                </a:cubicBezTo>
                <a:cubicBezTo>
                  <a:pt x="14328" y="3672"/>
                  <a:pt x="13962" y="3573"/>
                  <a:pt x="13595" y="3573"/>
                </a:cubicBezTo>
                <a:cubicBezTo>
                  <a:pt x="13295" y="3573"/>
                  <a:pt x="12994" y="3640"/>
                  <a:pt x="12713" y="3773"/>
                </a:cubicBezTo>
                <a:cubicBezTo>
                  <a:pt x="12658" y="3081"/>
                  <a:pt x="12208" y="2472"/>
                  <a:pt x="11558" y="2216"/>
                </a:cubicBezTo>
                <a:cubicBezTo>
                  <a:pt x="11353" y="2141"/>
                  <a:pt x="11141" y="2105"/>
                  <a:pt x="10930" y="2105"/>
                </a:cubicBezTo>
                <a:cubicBezTo>
                  <a:pt x="10463" y="2105"/>
                  <a:pt x="10003" y="2284"/>
                  <a:pt x="9655" y="2618"/>
                </a:cubicBezTo>
                <a:cubicBezTo>
                  <a:pt x="9329" y="1600"/>
                  <a:pt x="8617" y="687"/>
                  <a:pt x="7634" y="251"/>
                </a:cubicBezTo>
                <a:cubicBezTo>
                  <a:pt x="7257" y="85"/>
                  <a:pt x="6842" y="1"/>
                  <a:pt x="64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7"/>
          <p:cNvSpPr/>
          <p:nvPr/>
        </p:nvSpPr>
        <p:spPr>
          <a:xfrm flipH="1">
            <a:off x="-157015" y="89463"/>
            <a:ext cx="608696" cy="192465"/>
          </a:xfrm>
          <a:custGeom>
            <a:avLst/>
            <a:gdLst/>
            <a:ahLst/>
            <a:cxnLst/>
            <a:rect l="l" t="t" r="r" b="b"/>
            <a:pathLst>
              <a:path w="16354" h="5171" extrusionOk="0">
                <a:moveTo>
                  <a:pt x="6786" y="0"/>
                </a:moveTo>
                <a:cubicBezTo>
                  <a:pt x="6094" y="0"/>
                  <a:pt x="5407" y="222"/>
                  <a:pt x="4886" y="679"/>
                </a:cubicBezTo>
                <a:cubicBezTo>
                  <a:pt x="4028" y="1433"/>
                  <a:pt x="3751" y="2637"/>
                  <a:pt x="3523" y="3766"/>
                </a:cubicBezTo>
                <a:cubicBezTo>
                  <a:pt x="3154" y="3576"/>
                  <a:pt x="2755" y="3483"/>
                  <a:pt x="2357" y="3483"/>
                </a:cubicBezTo>
                <a:cubicBezTo>
                  <a:pt x="1798" y="3483"/>
                  <a:pt x="1243" y="3666"/>
                  <a:pt x="782" y="4022"/>
                </a:cubicBezTo>
                <a:cubicBezTo>
                  <a:pt x="416" y="4326"/>
                  <a:pt x="146" y="4721"/>
                  <a:pt x="0" y="5170"/>
                </a:cubicBezTo>
                <a:lnTo>
                  <a:pt x="16353" y="5170"/>
                </a:lnTo>
                <a:cubicBezTo>
                  <a:pt x="16187" y="4721"/>
                  <a:pt x="15883" y="4347"/>
                  <a:pt x="15481" y="4091"/>
                </a:cubicBezTo>
                <a:cubicBezTo>
                  <a:pt x="15139" y="3881"/>
                  <a:pt x="14752" y="3777"/>
                  <a:pt x="14364" y="3777"/>
                </a:cubicBezTo>
                <a:cubicBezTo>
                  <a:pt x="14047" y="3777"/>
                  <a:pt x="13729" y="3847"/>
                  <a:pt x="13433" y="3987"/>
                </a:cubicBezTo>
                <a:cubicBezTo>
                  <a:pt x="13370" y="3253"/>
                  <a:pt x="12900" y="2617"/>
                  <a:pt x="12208" y="2347"/>
                </a:cubicBezTo>
                <a:cubicBezTo>
                  <a:pt x="11991" y="2267"/>
                  <a:pt x="11766" y="2228"/>
                  <a:pt x="11542" y="2228"/>
                </a:cubicBezTo>
                <a:cubicBezTo>
                  <a:pt x="11051" y="2228"/>
                  <a:pt x="10567" y="2415"/>
                  <a:pt x="10201" y="2762"/>
                </a:cubicBezTo>
                <a:cubicBezTo>
                  <a:pt x="9862" y="1689"/>
                  <a:pt x="9101" y="721"/>
                  <a:pt x="8069" y="264"/>
                </a:cubicBezTo>
                <a:cubicBezTo>
                  <a:pt x="7667" y="89"/>
                  <a:pt x="7225" y="0"/>
                  <a:pt x="678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7"/>
          <p:cNvSpPr/>
          <p:nvPr/>
        </p:nvSpPr>
        <p:spPr>
          <a:xfrm flipH="1">
            <a:off x="93161" y="4684269"/>
            <a:ext cx="643198" cy="256823"/>
          </a:xfrm>
          <a:custGeom>
            <a:avLst/>
            <a:gdLst/>
            <a:ahLst/>
            <a:cxnLst/>
            <a:rect l="l" t="t" r="r" b="b"/>
            <a:pathLst>
              <a:path w="20665" h="8252" extrusionOk="0">
                <a:moveTo>
                  <a:pt x="9551" y="0"/>
                </a:moveTo>
                <a:cubicBezTo>
                  <a:pt x="8264" y="0"/>
                  <a:pt x="7120" y="1002"/>
                  <a:pt x="6568" y="2175"/>
                </a:cubicBezTo>
                <a:cubicBezTo>
                  <a:pt x="6000" y="3386"/>
                  <a:pt x="5931" y="4757"/>
                  <a:pt x="5869" y="6085"/>
                </a:cubicBezTo>
                <a:cubicBezTo>
                  <a:pt x="5221" y="5681"/>
                  <a:pt x="4484" y="5479"/>
                  <a:pt x="3746" y="5479"/>
                </a:cubicBezTo>
                <a:cubicBezTo>
                  <a:pt x="3018" y="5479"/>
                  <a:pt x="2290" y="5676"/>
                  <a:pt x="1647" y="6071"/>
                </a:cubicBezTo>
                <a:cubicBezTo>
                  <a:pt x="858" y="6584"/>
                  <a:pt x="277" y="7352"/>
                  <a:pt x="0" y="8251"/>
                </a:cubicBezTo>
                <a:lnTo>
                  <a:pt x="20478" y="8251"/>
                </a:lnTo>
                <a:cubicBezTo>
                  <a:pt x="20540" y="8231"/>
                  <a:pt x="20602" y="8217"/>
                  <a:pt x="20664" y="8203"/>
                </a:cubicBezTo>
                <a:cubicBezTo>
                  <a:pt x="20595" y="7497"/>
                  <a:pt x="20138" y="6895"/>
                  <a:pt x="19488" y="6625"/>
                </a:cubicBezTo>
                <a:cubicBezTo>
                  <a:pt x="19271" y="6546"/>
                  <a:pt x="19046" y="6508"/>
                  <a:pt x="18823" y="6508"/>
                </a:cubicBezTo>
                <a:cubicBezTo>
                  <a:pt x="18360" y="6508"/>
                  <a:pt x="17905" y="6672"/>
                  <a:pt x="17550" y="6985"/>
                </a:cubicBezTo>
                <a:cubicBezTo>
                  <a:pt x="17730" y="5968"/>
                  <a:pt x="17156" y="4860"/>
                  <a:pt x="16222" y="4424"/>
                </a:cubicBezTo>
                <a:cubicBezTo>
                  <a:pt x="15918" y="4284"/>
                  <a:pt x="15586" y="4217"/>
                  <a:pt x="15254" y="4217"/>
                </a:cubicBezTo>
                <a:cubicBezTo>
                  <a:pt x="14555" y="4217"/>
                  <a:pt x="13853" y="4513"/>
                  <a:pt x="13398" y="5047"/>
                </a:cubicBezTo>
                <a:cubicBezTo>
                  <a:pt x="13170" y="3940"/>
                  <a:pt x="12934" y="2798"/>
                  <a:pt x="12360" y="1829"/>
                </a:cubicBezTo>
                <a:cubicBezTo>
                  <a:pt x="11779" y="853"/>
                  <a:pt x="10789" y="44"/>
                  <a:pt x="9654" y="2"/>
                </a:cubicBezTo>
                <a:cubicBezTo>
                  <a:pt x="9620" y="1"/>
                  <a:pt x="9585" y="0"/>
                  <a:pt x="955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4" name="Google Shape;194;p7"/>
          <p:cNvGrpSpPr/>
          <p:nvPr/>
        </p:nvGrpSpPr>
        <p:grpSpPr>
          <a:xfrm flipH="1">
            <a:off x="8393059" y="556851"/>
            <a:ext cx="575692" cy="776300"/>
            <a:chOff x="7364875" y="1091625"/>
            <a:chExt cx="874380" cy="1179071"/>
          </a:xfrm>
        </p:grpSpPr>
        <p:sp>
          <p:nvSpPr>
            <p:cNvPr id="195" name="Google Shape;195;p7"/>
            <p:cNvSpPr/>
            <p:nvPr/>
          </p:nvSpPr>
          <p:spPr>
            <a:xfrm>
              <a:off x="7364875" y="1091625"/>
              <a:ext cx="874380" cy="874447"/>
            </a:xfrm>
            <a:custGeom>
              <a:avLst/>
              <a:gdLst/>
              <a:ahLst/>
              <a:cxnLst/>
              <a:rect l="l" t="t" r="r" b="b"/>
              <a:pathLst>
                <a:path w="13068" h="13069" extrusionOk="0">
                  <a:moveTo>
                    <a:pt x="4757" y="1"/>
                  </a:moveTo>
                  <a:cubicBezTo>
                    <a:pt x="4737" y="1"/>
                    <a:pt x="4716" y="1"/>
                    <a:pt x="4695" y="2"/>
                  </a:cubicBezTo>
                  <a:cubicBezTo>
                    <a:pt x="3794" y="28"/>
                    <a:pt x="2931" y="423"/>
                    <a:pt x="2238" y="994"/>
                  </a:cubicBezTo>
                  <a:cubicBezTo>
                    <a:pt x="1829" y="1325"/>
                    <a:pt x="1466" y="1720"/>
                    <a:pt x="1245" y="2200"/>
                  </a:cubicBezTo>
                  <a:cubicBezTo>
                    <a:pt x="1025" y="2673"/>
                    <a:pt x="954" y="3212"/>
                    <a:pt x="947" y="3737"/>
                  </a:cubicBezTo>
                  <a:cubicBezTo>
                    <a:pt x="947" y="4359"/>
                    <a:pt x="1031" y="4975"/>
                    <a:pt x="1200" y="5572"/>
                  </a:cubicBezTo>
                  <a:cubicBezTo>
                    <a:pt x="1362" y="6136"/>
                    <a:pt x="1609" y="6713"/>
                    <a:pt x="1479" y="7284"/>
                  </a:cubicBezTo>
                  <a:cubicBezTo>
                    <a:pt x="1369" y="7783"/>
                    <a:pt x="1005" y="8166"/>
                    <a:pt x="694" y="8581"/>
                  </a:cubicBezTo>
                  <a:cubicBezTo>
                    <a:pt x="571" y="8737"/>
                    <a:pt x="467" y="8899"/>
                    <a:pt x="376" y="9067"/>
                  </a:cubicBezTo>
                  <a:cubicBezTo>
                    <a:pt x="0" y="9846"/>
                    <a:pt x="124" y="10773"/>
                    <a:pt x="694" y="11428"/>
                  </a:cubicBezTo>
                  <a:cubicBezTo>
                    <a:pt x="1110" y="11861"/>
                    <a:pt x="1679" y="12097"/>
                    <a:pt x="2259" y="12097"/>
                  </a:cubicBezTo>
                  <a:cubicBezTo>
                    <a:pt x="2511" y="12097"/>
                    <a:pt x="2765" y="12052"/>
                    <a:pt x="3009" y="11960"/>
                  </a:cubicBezTo>
                  <a:cubicBezTo>
                    <a:pt x="3316" y="11837"/>
                    <a:pt x="3638" y="11638"/>
                    <a:pt x="3951" y="11638"/>
                  </a:cubicBezTo>
                  <a:cubicBezTo>
                    <a:pt x="4036" y="11638"/>
                    <a:pt x="4120" y="11653"/>
                    <a:pt x="4202" y="11687"/>
                  </a:cubicBezTo>
                  <a:cubicBezTo>
                    <a:pt x="4416" y="11778"/>
                    <a:pt x="4553" y="11992"/>
                    <a:pt x="4708" y="12167"/>
                  </a:cubicBezTo>
                  <a:cubicBezTo>
                    <a:pt x="5212" y="12743"/>
                    <a:pt x="5937" y="13069"/>
                    <a:pt x="6699" y="13069"/>
                  </a:cubicBezTo>
                  <a:cubicBezTo>
                    <a:pt x="6762" y="13069"/>
                    <a:pt x="6824" y="13066"/>
                    <a:pt x="6887" y="13062"/>
                  </a:cubicBezTo>
                  <a:cubicBezTo>
                    <a:pt x="7737" y="12984"/>
                    <a:pt x="8223" y="12206"/>
                    <a:pt x="8988" y="12109"/>
                  </a:cubicBezTo>
                  <a:cubicBezTo>
                    <a:pt x="9072" y="12099"/>
                    <a:pt x="9155" y="12095"/>
                    <a:pt x="9238" y="12095"/>
                  </a:cubicBezTo>
                  <a:cubicBezTo>
                    <a:pt x="9805" y="12095"/>
                    <a:pt x="10350" y="12293"/>
                    <a:pt x="10929" y="12293"/>
                  </a:cubicBezTo>
                  <a:cubicBezTo>
                    <a:pt x="11115" y="12293"/>
                    <a:pt x="11304" y="12273"/>
                    <a:pt x="11498" y="12219"/>
                  </a:cubicBezTo>
                  <a:cubicBezTo>
                    <a:pt x="12334" y="11986"/>
                    <a:pt x="13067" y="11175"/>
                    <a:pt x="12899" y="10332"/>
                  </a:cubicBezTo>
                  <a:cubicBezTo>
                    <a:pt x="12801" y="9813"/>
                    <a:pt x="12412" y="9418"/>
                    <a:pt x="12043" y="9022"/>
                  </a:cubicBezTo>
                  <a:cubicBezTo>
                    <a:pt x="11666" y="8626"/>
                    <a:pt x="11297" y="8211"/>
                    <a:pt x="11277" y="7680"/>
                  </a:cubicBezTo>
                  <a:cubicBezTo>
                    <a:pt x="11251" y="7044"/>
                    <a:pt x="11744" y="6493"/>
                    <a:pt x="11829" y="5864"/>
                  </a:cubicBezTo>
                  <a:cubicBezTo>
                    <a:pt x="11965" y="4839"/>
                    <a:pt x="10940" y="3957"/>
                    <a:pt x="9909" y="3860"/>
                  </a:cubicBezTo>
                  <a:cubicBezTo>
                    <a:pt x="9449" y="3815"/>
                    <a:pt x="8956" y="3880"/>
                    <a:pt x="8534" y="3685"/>
                  </a:cubicBezTo>
                  <a:cubicBezTo>
                    <a:pt x="7607" y="3270"/>
                    <a:pt x="7562" y="1986"/>
                    <a:pt x="7010" y="1136"/>
                  </a:cubicBezTo>
                  <a:cubicBezTo>
                    <a:pt x="6535" y="402"/>
                    <a:pt x="5633" y="1"/>
                    <a:pt x="47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6" name="Google Shape;196;p7"/>
            <p:cNvGrpSpPr/>
            <p:nvPr/>
          </p:nvGrpSpPr>
          <p:grpSpPr>
            <a:xfrm>
              <a:off x="7663423" y="1387060"/>
              <a:ext cx="222128" cy="883636"/>
              <a:chOff x="5952600" y="1765975"/>
              <a:chExt cx="55825" cy="222075"/>
            </a:xfrm>
          </p:grpSpPr>
          <p:sp>
            <p:nvSpPr>
              <p:cNvPr id="197" name="Google Shape;197;p7"/>
              <p:cNvSpPr/>
              <p:nvPr/>
            </p:nvSpPr>
            <p:spPr>
              <a:xfrm>
                <a:off x="5978425" y="1765975"/>
                <a:ext cx="3100" cy="222075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883" extrusionOk="0">
                    <a:moveTo>
                      <a:pt x="62" y="0"/>
                    </a:moveTo>
                    <a:cubicBezTo>
                      <a:pt x="31" y="0"/>
                      <a:pt x="0" y="22"/>
                      <a:pt x="0" y="64"/>
                    </a:cubicBezTo>
                    <a:lnTo>
                      <a:pt x="0" y="8818"/>
                    </a:lnTo>
                    <a:cubicBezTo>
                      <a:pt x="0" y="8851"/>
                      <a:pt x="26" y="8877"/>
                      <a:pt x="65" y="8883"/>
                    </a:cubicBezTo>
                    <a:cubicBezTo>
                      <a:pt x="98" y="8877"/>
                      <a:pt x="124" y="8851"/>
                      <a:pt x="124" y="8818"/>
                    </a:cubicBezTo>
                    <a:lnTo>
                      <a:pt x="124" y="64"/>
                    </a:lnTo>
                    <a:cubicBezTo>
                      <a:pt x="124" y="22"/>
                      <a:pt x="93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7"/>
              <p:cNvSpPr/>
              <p:nvPr/>
            </p:nvSpPr>
            <p:spPr>
              <a:xfrm>
                <a:off x="5959325" y="1782625"/>
                <a:ext cx="42950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1097" extrusionOk="0">
                    <a:moveTo>
                      <a:pt x="1652" y="0"/>
                    </a:moveTo>
                    <a:cubicBezTo>
                      <a:pt x="1634" y="0"/>
                      <a:pt x="1615" y="8"/>
                      <a:pt x="1601" y="27"/>
                    </a:cubicBezTo>
                    <a:lnTo>
                      <a:pt x="829" y="928"/>
                    </a:lnTo>
                    <a:lnTo>
                      <a:pt x="135" y="27"/>
                    </a:lnTo>
                    <a:cubicBezTo>
                      <a:pt x="121" y="9"/>
                      <a:pt x="103" y="1"/>
                      <a:pt x="86" y="1"/>
                    </a:cubicBezTo>
                    <a:cubicBezTo>
                      <a:pt x="41" y="1"/>
                      <a:pt x="0" y="53"/>
                      <a:pt x="38" y="105"/>
                    </a:cubicBezTo>
                    <a:lnTo>
                      <a:pt x="777" y="1071"/>
                    </a:lnTo>
                    <a:cubicBezTo>
                      <a:pt x="790" y="1084"/>
                      <a:pt x="810" y="1090"/>
                      <a:pt x="829" y="1097"/>
                    </a:cubicBezTo>
                    <a:cubicBezTo>
                      <a:pt x="842" y="1097"/>
                      <a:pt x="862" y="1084"/>
                      <a:pt x="875" y="1071"/>
                    </a:cubicBezTo>
                    <a:lnTo>
                      <a:pt x="1698" y="105"/>
                    </a:lnTo>
                    <a:cubicBezTo>
                      <a:pt x="1718" y="79"/>
                      <a:pt x="1718" y="40"/>
                      <a:pt x="1692" y="14"/>
                    </a:cubicBezTo>
                    <a:cubicBezTo>
                      <a:pt x="1680" y="5"/>
                      <a:pt x="1667" y="0"/>
                      <a:pt x="1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7"/>
              <p:cNvSpPr/>
              <p:nvPr/>
            </p:nvSpPr>
            <p:spPr>
              <a:xfrm>
                <a:off x="5978900" y="1838125"/>
                <a:ext cx="29525" cy="21375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855" extrusionOk="0">
                    <a:moveTo>
                      <a:pt x="1104" y="1"/>
                    </a:moveTo>
                    <a:cubicBezTo>
                      <a:pt x="1092" y="1"/>
                      <a:pt x="1080" y="4"/>
                      <a:pt x="1071" y="12"/>
                    </a:cubicBezTo>
                    <a:lnTo>
                      <a:pt x="46" y="744"/>
                    </a:lnTo>
                    <a:cubicBezTo>
                      <a:pt x="1" y="777"/>
                      <a:pt x="20" y="855"/>
                      <a:pt x="85" y="855"/>
                    </a:cubicBezTo>
                    <a:cubicBezTo>
                      <a:pt x="98" y="855"/>
                      <a:pt x="111" y="855"/>
                      <a:pt x="117" y="842"/>
                    </a:cubicBezTo>
                    <a:lnTo>
                      <a:pt x="1142" y="115"/>
                    </a:lnTo>
                    <a:cubicBezTo>
                      <a:pt x="1175" y="96"/>
                      <a:pt x="1181" y="57"/>
                      <a:pt x="1162" y="31"/>
                    </a:cubicBezTo>
                    <a:cubicBezTo>
                      <a:pt x="1145" y="11"/>
                      <a:pt x="1124" y="1"/>
                      <a:pt x="1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7"/>
              <p:cNvSpPr/>
              <p:nvPr/>
            </p:nvSpPr>
            <p:spPr>
              <a:xfrm>
                <a:off x="5952600" y="1852550"/>
                <a:ext cx="29250" cy="41650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666" extrusionOk="0">
                    <a:moveTo>
                      <a:pt x="94" y="1"/>
                    </a:moveTo>
                    <a:cubicBezTo>
                      <a:pt x="47" y="1"/>
                      <a:pt x="1" y="53"/>
                      <a:pt x="41" y="102"/>
                    </a:cubicBezTo>
                    <a:lnTo>
                      <a:pt x="1040" y="1633"/>
                    </a:lnTo>
                    <a:cubicBezTo>
                      <a:pt x="1053" y="1652"/>
                      <a:pt x="1072" y="1665"/>
                      <a:pt x="1098" y="1665"/>
                    </a:cubicBezTo>
                    <a:cubicBezTo>
                      <a:pt x="1105" y="1665"/>
                      <a:pt x="1118" y="1659"/>
                      <a:pt x="1131" y="1652"/>
                    </a:cubicBezTo>
                    <a:cubicBezTo>
                      <a:pt x="1157" y="1633"/>
                      <a:pt x="1169" y="1594"/>
                      <a:pt x="1150" y="1568"/>
                    </a:cubicBezTo>
                    <a:lnTo>
                      <a:pt x="151" y="38"/>
                    </a:lnTo>
                    <a:cubicBezTo>
                      <a:pt x="137" y="11"/>
                      <a:pt x="116" y="1"/>
                      <a:pt x="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1" name="Google Shape;201;p7"/>
          <p:cNvGrpSpPr/>
          <p:nvPr/>
        </p:nvGrpSpPr>
        <p:grpSpPr>
          <a:xfrm>
            <a:off x="-87554" y="3737201"/>
            <a:ext cx="575692" cy="776300"/>
            <a:chOff x="7364875" y="1091625"/>
            <a:chExt cx="874380" cy="1179071"/>
          </a:xfrm>
        </p:grpSpPr>
        <p:sp>
          <p:nvSpPr>
            <p:cNvPr id="202" name="Google Shape;202;p7"/>
            <p:cNvSpPr/>
            <p:nvPr/>
          </p:nvSpPr>
          <p:spPr>
            <a:xfrm>
              <a:off x="7364875" y="1091625"/>
              <a:ext cx="874380" cy="874447"/>
            </a:xfrm>
            <a:custGeom>
              <a:avLst/>
              <a:gdLst/>
              <a:ahLst/>
              <a:cxnLst/>
              <a:rect l="l" t="t" r="r" b="b"/>
              <a:pathLst>
                <a:path w="13068" h="13069" extrusionOk="0">
                  <a:moveTo>
                    <a:pt x="4757" y="1"/>
                  </a:moveTo>
                  <a:cubicBezTo>
                    <a:pt x="4737" y="1"/>
                    <a:pt x="4716" y="1"/>
                    <a:pt x="4695" y="2"/>
                  </a:cubicBezTo>
                  <a:cubicBezTo>
                    <a:pt x="3794" y="28"/>
                    <a:pt x="2931" y="423"/>
                    <a:pt x="2238" y="994"/>
                  </a:cubicBezTo>
                  <a:cubicBezTo>
                    <a:pt x="1829" y="1325"/>
                    <a:pt x="1466" y="1720"/>
                    <a:pt x="1245" y="2200"/>
                  </a:cubicBezTo>
                  <a:cubicBezTo>
                    <a:pt x="1025" y="2673"/>
                    <a:pt x="954" y="3212"/>
                    <a:pt x="947" y="3737"/>
                  </a:cubicBezTo>
                  <a:cubicBezTo>
                    <a:pt x="947" y="4359"/>
                    <a:pt x="1031" y="4975"/>
                    <a:pt x="1200" y="5572"/>
                  </a:cubicBezTo>
                  <a:cubicBezTo>
                    <a:pt x="1362" y="6136"/>
                    <a:pt x="1609" y="6713"/>
                    <a:pt x="1479" y="7284"/>
                  </a:cubicBezTo>
                  <a:cubicBezTo>
                    <a:pt x="1369" y="7783"/>
                    <a:pt x="1005" y="8166"/>
                    <a:pt x="694" y="8581"/>
                  </a:cubicBezTo>
                  <a:cubicBezTo>
                    <a:pt x="571" y="8737"/>
                    <a:pt x="467" y="8899"/>
                    <a:pt x="376" y="9067"/>
                  </a:cubicBezTo>
                  <a:cubicBezTo>
                    <a:pt x="0" y="9846"/>
                    <a:pt x="124" y="10773"/>
                    <a:pt x="694" y="11428"/>
                  </a:cubicBezTo>
                  <a:cubicBezTo>
                    <a:pt x="1110" y="11861"/>
                    <a:pt x="1679" y="12097"/>
                    <a:pt x="2259" y="12097"/>
                  </a:cubicBezTo>
                  <a:cubicBezTo>
                    <a:pt x="2511" y="12097"/>
                    <a:pt x="2765" y="12052"/>
                    <a:pt x="3009" y="11960"/>
                  </a:cubicBezTo>
                  <a:cubicBezTo>
                    <a:pt x="3316" y="11837"/>
                    <a:pt x="3638" y="11638"/>
                    <a:pt x="3951" y="11638"/>
                  </a:cubicBezTo>
                  <a:cubicBezTo>
                    <a:pt x="4036" y="11638"/>
                    <a:pt x="4120" y="11653"/>
                    <a:pt x="4202" y="11687"/>
                  </a:cubicBezTo>
                  <a:cubicBezTo>
                    <a:pt x="4416" y="11778"/>
                    <a:pt x="4553" y="11992"/>
                    <a:pt x="4708" y="12167"/>
                  </a:cubicBezTo>
                  <a:cubicBezTo>
                    <a:pt x="5212" y="12743"/>
                    <a:pt x="5937" y="13069"/>
                    <a:pt x="6699" y="13069"/>
                  </a:cubicBezTo>
                  <a:cubicBezTo>
                    <a:pt x="6762" y="13069"/>
                    <a:pt x="6824" y="13066"/>
                    <a:pt x="6887" y="13062"/>
                  </a:cubicBezTo>
                  <a:cubicBezTo>
                    <a:pt x="7737" y="12984"/>
                    <a:pt x="8223" y="12206"/>
                    <a:pt x="8988" y="12109"/>
                  </a:cubicBezTo>
                  <a:cubicBezTo>
                    <a:pt x="9072" y="12099"/>
                    <a:pt x="9155" y="12095"/>
                    <a:pt x="9238" y="12095"/>
                  </a:cubicBezTo>
                  <a:cubicBezTo>
                    <a:pt x="9805" y="12095"/>
                    <a:pt x="10350" y="12293"/>
                    <a:pt x="10929" y="12293"/>
                  </a:cubicBezTo>
                  <a:cubicBezTo>
                    <a:pt x="11115" y="12293"/>
                    <a:pt x="11304" y="12273"/>
                    <a:pt x="11498" y="12219"/>
                  </a:cubicBezTo>
                  <a:cubicBezTo>
                    <a:pt x="12334" y="11986"/>
                    <a:pt x="13067" y="11175"/>
                    <a:pt x="12899" y="10332"/>
                  </a:cubicBezTo>
                  <a:cubicBezTo>
                    <a:pt x="12801" y="9813"/>
                    <a:pt x="12412" y="9418"/>
                    <a:pt x="12043" y="9022"/>
                  </a:cubicBezTo>
                  <a:cubicBezTo>
                    <a:pt x="11666" y="8626"/>
                    <a:pt x="11297" y="8211"/>
                    <a:pt x="11277" y="7680"/>
                  </a:cubicBezTo>
                  <a:cubicBezTo>
                    <a:pt x="11251" y="7044"/>
                    <a:pt x="11744" y="6493"/>
                    <a:pt x="11829" y="5864"/>
                  </a:cubicBezTo>
                  <a:cubicBezTo>
                    <a:pt x="11965" y="4839"/>
                    <a:pt x="10940" y="3957"/>
                    <a:pt x="9909" y="3860"/>
                  </a:cubicBezTo>
                  <a:cubicBezTo>
                    <a:pt x="9449" y="3815"/>
                    <a:pt x="8956" y="3880"/>
                    <a:pt x="8534" y="3685"/>
                  </a:cubicBezTo>
                  <a:cubicBezTo>
                    <a:pt x="7607" y="3270"/>
                    <a:pt x="7562" y="1986"/>
                    <a:pt x="7010" y="1136"/>
                  </a:cubicBezTo>
                  <a:cubicBezTo>
                    <a:pt x="6535" y="402"/>
                    <a:pt x="5633" y="1"/>
                    <a:pt x="47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3" name="Google Shape;203;p7"/>
            <p:cNvGrpSpPr/>
            <p:nvPr/>
          </p:nvGrpSpPr>
          <p:grpSpPr>
            <a:xfrm>
              <a:off x="7663423" y="1387060"/>
              <a:ext cx="222128" cy="883636"/>
              <a:chOff x="5952600" y="1765975"/>
              <a:chExt cx="55825" cy="222075"/>
            </a:xfrm>
          </p:grpSpPr>
          <p:sp>
            <p:nvSpPr>
              <p:cNvPr id="204" name="Google Shape;204;p7"/>
              <p:cNvSpPr/>
              <p:nvPr/>
            </p:nvSpPr>
            <p:spPr>
              <a:xfrm>
                <a:off x="5978425" y="1765975"/>
                <a:ext cx="3100" cy="222075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883" extrusionOk="0">
                    <a:moveTo>
                      <a:pt x="62" y="0"/>
                    </a:moveTo>
                    <a:cubicBezTo>
                      <a:pt x="31" y="0"/>
                      <a:pt x="0" y="22"/>
                      <a:pt x="0" y="64"/>
                    </a:cubicBezTo>
                    <a:lnTo>
                      <a:pt x="0" y="8818"/>
                    </a:lnTo>
                    <a:cubicBezTo>
                      <a:pt x="0" y="8851"/>
                      <a:pt x="26" y="8877"/>
                      <a:pt x="65" y="8883"/>
                    </a:cubicBezTo>
                    <a:cubicBezTo>
                      <a:pt x="98" y="8877"/>
                      <a:pt x="124" y="8851"/>
                      <a:pt x="124" y="8818"/>
                    </a:cubicBezTo>
                    <a:lnTo>
                      <a:pt x="124" y="64"/>
                    </a:lnTo>
                    <a:cubicBezTo>
                      <a:pt x="124" y="22"/>
                      <a:pt x="93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7"/>
              <p:cNvSpPr/>
              <p:nvPr/>
            </p:nvSpPr>
            <p:spPr>
              <a:xfrm>
                <a:off x="5959325" y="1782625"/>
                <a:ext cx="42950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1097" extrusionOk="0">
                    <a:moveTo>
                      <a:pt x="1652" y="0"/>
                    </a:moveTo>
                    <a:cubicBezTo>
                      <a:pt x="1634" y="0"/>
                      <a:pt x="1615" y="8"/>
                      <a:pt x="1601" y="27"/>
                    </a:cubicBezTo>
                    <a:lnTo>
                      <a:pt x="829" y="928"/>
                    </a:lnTo>
                    <a:lnTo>
                      <a:pt x="135" y="27"/>
                    </a:lnTo>
                    <a:cubicBezTo>
                      <a:pt x="121" y="9"/>
                      <a:pt x="103" y="1"/>
                      <a:pt x="86" y="1"/>
                    </a:cubicBezTo>
                    <a:cubicBezTo>
                      <a:pt x="41" y="1"/>
                      <a:pt x="0" y="53"/>
                      <a:pt x="38" y="105"/>
                    </a:cubicBezTo>
                    <a:lnTo>
                      <a:pt x="777" y="1071"/>
                    </a:lnTo>
                    <a:cubicBezTo>
                      <a:pt x="790" y="1084"/>
                      <a:pt x="810" y="1090"/>
                      <a:pt x="829" y="1097"/>
                    </a:cubicBezTo>
                    <a:cubicBezTo>
                      <a:pt x="842" y="1097"/>
                      <a:pt x="862" y="1084"/>
                      <a:pt x="875" y="1071"/>
                    </a:cubicBezTo>
                    <a:lnTo>
                      <a:pt x="1698" y="105"/>
                    </a:lnTo>
                    <a:cubicBezTo>
                      <a:pt x="1718" y="79"/>
                      <a:pt x="1718" y="40"/>
                      <a:pt x="1692" y="14"/>
                    </a:cubicBezTo>
                    <a:cubicBezTo>
                      <a:pt x="1680" y="5"/>
                      <a:pt x="1667" y="0"/>
                      <a:pt x="1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7"/>
              <p:cNvSpPr/>
              <p:nvPr/>
            </p:nvSpPr>
            <p:spPr>
              <a:xfrm>
                <a:off x="5978900" y="1838125"/>
                <a:ext cx="29525" cy="21375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855" extrusionOk="0">
                    <a:moveTo>
                      <a:pt x="1104" y="1"/>
                    </a:moveTo>
                    <a:cubicBezTo>
                      <a:pt x="1092" y="1"/>
                      <a:pt x="1080" y="4"/>
                      <a:pt x="1071" y="12"/>
                    </a:cubicBezTo>
                    <a:lnTo>
                      <a:pt x="46" y="744"/>
                    </a:lnTo>
                    <a:cubicBezTo>
                      <a:pt x="1" y="777"/>
                      <a:pt x="20" y="855"/>
                      <a:pt x="85" y="855"/>
                    </a:cubicBezTo>
                    <a:cubicBezTo>
                      <a:pt x="98" y="855"/>
                      <a:pt x="111" y="855"/>
                      <a:pt x="117" y="842"/>
                    </a:cubicBezTo>
                    <a:lnTo>
                      <a:pt x="1142" y="115"/>
                    </a:lnTo>
                    <a:cubicBezTo>
                      <a:pt x="1175" y="96"/>
                      <a:pt x="1181" y="57"/>
                      <a:pt x="1162" y="31"/>
                    </a:cubicBezTo>
                    <a:cubicBezTo>
                      <a:pt x="1145" y="11"/>
                      <a:pt x="1124" y="1"/>
                      <a:pt x="1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7"/>
              <p:cNvSpPr/>
              <p:nvPr/>
            </p:nvSpPr>
            <p:spPr>
              <a:xfrm>
                <a:off x="5952600" y="1852550"/>
                <a:ext cx="29250" cy="41650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666" extrusionOk="0">
                    <a:moveTo>
                      <a:pt x="94" y="1"/>
                    </a:moveTo>
                    <a:cubicBezTo>
                      <a:pt x="47" y="1"/>
                      <a:pt x="1" y="53"/>
                      <a:pt x="41" y="102"/>
                    </a:cubicBezTo>
                    <a:lnTo>
                      <a:pt x="1040" y="1633"/>
                    </a:lnTo>
                    <a:cubicBezTo>
                      <a:pt x="1053" y="1652"/>
                      <a:pt x="1072" y="1665"/>
                      <a:pt x="1098" y="1665"/>
                    </a:cubicBezTo>
                    <a:cubicBezTo>
                      <a:pt x="1105" y="1665"/>
                      <a:pt x="1118" y="1659"/>
                      <a:pt x="1131" y="1652"/>
                    </a:cubicBezTo>
                    <a:cubicBezTo>
                      <a:pt x="1157" y="1633"/>
                      <a:pt x="1169" y="1594"/>
                      <a:pt x="1150" y="1568"/>
                    </a:cubicBezTo>
                    <a:lnTo>
                      <a:pt x="151" y="38"/>
                    </a:lnTo>
                    <a:cubicBezTo>
                      <a:pt x="137" y="11"/>
                      <a:pt x="116" y="1"/>
                      <a:pt x="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8" name="Google Shape;208;p7"/>
          <p:cNvGrpSpPr/>
          <p:nvPr/>
        </p:nvGrpSpPr>
        <p:grpSpPr>
          <a:xfrm flipH="1">
            <a:off x="5531452" y="4711026"/>
            <a:ext cx="643191" cy="219737"/>
            <a:chOff x="6203925" y="2207350"/>
            <a:chExt cx="241275" cy="82425"/>
          </a:xfrm>
        </p:grpSpPr>
        <p:sp>
          <p:nvSpPr>
            <p:cNvPr id="209" name="Google Shape;209;p7"/>
            <p:cNvSpPr/>
            <p:nvPr/>
          </p:nvSpPr>
          <p:spPr>
            <a:xfrm>
              <a:off x="6203925" y="2207350"/>
              <a:ext cx="141550" cy="82425"/>
            </a:xfrm>
            <a:custGeom>
              <a:avLst/>
              <a:gdLst/>
              <a:ahLst/>
              <a:cxnLst/>
              <a:rect l="l" t="t" r="r" b="b"/>
              <a:pathLst>
                <a:path w="5662" h="3297" extrusionOk="0">
                  <a:moveTo>
                    <a:pt x="2890" y="1"/>
                  </a:moveTo>
                  <a:cubicBezTo>
                    <a:pt x="2712" y="1"/>
                    <a:pt x="2534" y="77"/>
                    <a:pt x="2413" y="229"/>
                  </a:cubicBezTo>
                  <a:lnTo>
                    <a:pt x="27" y="3192"/>
                  </a:lnTo>
                  <a:cubicBezTo>
                    <a:pt x="1" y="3218"/>
                    <a:pt x="7" y="3257"/>
                    <a:pt x="33" y="3277"/>
                  </a:cubicBezTo>
                  <a:cubicBezTo>
                    <a:pt x="44" y="3288"/>
                    <a:pt x="60" y="3293"/>
                    <a:pt x="75" y="3293"/>
                  </a:cubicBezTo>
                  <a:cubicBezTo>
                    <a:pt x="94" y="3293"/>
                    <a:pt x="113" y="3285"/>
                    <a:pt x="124" y="3270"/>
                  </a:cubicBezTo>
                  <a:lnTo>
                    <a:pt x="2510" y="307"/>
                  </a:lnTo>
                  <a:cubicBezTo>
                    <a:pt x="2608" y="185"/>
                    <a:pt x="2749" y="123"/>
                    <a:pt x="2889" y="123"/>
                  </a:cubicBezTo>
                  <a:cubicBezTo>
                    <a:pt x="3018" y="123"/>
                    <a:pt x="3147" y="175"/>
                    <a:pt x="3243" y="281"/>
                  </a:cubicBezTo>
                  <a:lnTo>
                    <a:pt x="5532" y="3270"/>
                  </a:lnTo>
                  <a:cubicBezTo>
                    <a:pt x="5544" y="3289"/>
                    <a:pt x="5562" y="3295"/>
                    <a:pt x="5581" y="3296"/>
                  </a:cubicBezTo>
                  <a:lnTo>
                    <a:pt x="5581" y="3296"/>
                  </a:lnTo>
                  <a:cubicBezTo>
                    <a:pt x="5631" y="3294"/>
                    <a:pt x="5661" y="3237"/>
                    <a:pt x="5629" y="3199"/>
                  </a:cubicBezTo>
                  <a:lnTo>
                    <a:pt x="3340" y="196"/>
                  </a:lnTo>
                  <a:cubicBezTo>
                    <a:pt x="3219" y="66"/>
                    <a:pt x="3054" y="1"/>
                    <a:pt x="2890" y="1"/>
                  </a:cubicBezTo>
                  <a:close/>
                  <a:moveTo>
                    <a:pt x="5581" y="3296"/>
                  </a:moveTo>
                  <a:lnTo>
                    <a:pt x="5581" y="3296"/>
                  </a:lnTo>
                  <a:cubicBezTo>
                    <a:pt x="5580" y="3296"/>
                    <a:pt x="5579" y="3296"/>
                    <a:pt x="5578" y="3296"/>
                  </a:cubicBezTo>
                  <a:lnTo>
                    <a:pt x="5584" y="3296"/>
                  </a:lnTo>
                  <a:cubicBezTo>
                    <a:pt x="5583" y="3296"/>
                    <a:pt x="5582" y="3296"/>
                    <a:pt x="5581" y="32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6249800" y="2230550"/>
              <a:ext cx="53050" cy="22575"/>
            </a:xfrm>
            <a:custGeom>
              <a:avLst/>
              <a:gdLst/>
              <a:ahLst/>
              <a:cxnLst/>
              <a:rect l="l" t="t" r="r" b="b"/>
              <a:pathLst>
                <a:path w="2122" h="903" extrusionOk="0">
                  <a:moveTo>
                    <a:pt x="71" y="0"/>
                  </a:moveTo>
                  <a:cubicBezTo>
                    <a:pt x="67" y="0"/>
                    <a:pt x="63" y="1"/>
                    <a:pt x="59" y="1"/>
                  </a:cubicBezTo>
                  <a:cubicBezTo>
                    <a:pt x="27" y="1"/>
                    <a:pt x="1" y="34"/>
                    <a:pt x="1" y="66"/>
                  </a:cubicBezTo>
                  <a:lnTo>
                    <a:pt x="20" y="235"/>
                  </a:lnTo>
                  <a:cubicBezTo>
                    <a:pt x="20" y="300"/>
                    <a:pt x="33" y="481"/>
                    <a:pt x="182" y="520"/>
                  </a:cubicBezTo>
                  <a:cubicBezTo>
                    <a:pt x="199" y="525"/>
                    <a:pt x="215" y="527"/>
                    <a:pt x="232" y="527"/>
                  </a:cubicBezTo>
                  <a:cubicBezTo>
                    <a:pt x="308" y="527"/>
                    <a:pt x="387" y="477"/>
                    <a:pt x="461" y="371"/>
                  </a:cubicBezTo>
                  <a:cubicBezTo>
                    <a:pt x="507" y="319"/>
                    <a:pt x="546" y="261"/>
                    <a:pt x="597" y="254"/>
                  </a:cubicBezTo>
                  <a:cubicBezTo>
                    <a:pt x="602" y="253"/>
                    <a:pt x="607" y="253"/>
                    <a:pt x="611" y="253"/>
                  </a:cubicBezTo>
                  <a:cubicBezTo>
                    <a:pt x="688" y="253"/>
                    <a:pt x="743" y="357"/>
                    <a:pt x="786" y="449"/>
                  </a:cubicBezTo>
                  <a:cubicBezTo>
                    <a:pt x="857" y="585"/>
                    <a:pt x="954" y="715"/>
                    <a:pt x="1064" y="825"/>
                  </a:cubicBezTo>
                  <a:cubicBezTo>
                    <a:pt x="1097" y="870"/>
                    <a:pt x="1155" y="896"/>
                    <a:pt x="1214" y="903"/>
                  </a:cubicBezTo>
                  <a:cubicBezTo>
                    <a:pt x="1226" y="903"/>
                    <a:pt x="1246" y="903"/>
                    <a:pt x="1265" y="890"/>
                  </a:cubicBezTo>
                  <a:cubicBezTo>
                    <a:pt x="1304" y="870"/>
                    <a:pt x="1343" y="838"/>
                    <a:pt x="1356" y="792"/>
                  </a:cubicBezTo>
                  <a:cubicBezTo>
                    <a:pt x="1389" y="715"/>
                    <a:pt x="1408" y="637"/>
                    <a:pt x="1421" y="559"/>
                  </a:cubicBezTo>
                  <a:cubicBezTo>
                    <a:pt x="1428" y="494"/>
                    <a:pt x="1440" y="436"/>
                    <a:pt x="1460" y="377"/>
                  </a:cubicBezTo>
                  <a:cubicBezTo>
                    <a:pt x="1494" y="287"/>
                    <a:pt x="1577" y="196"/>
                    <a:pt x="1658" y="196"/>
                  </a:cubicBezTo>
                  <a:cubicBezTo>
                    <a:pt x="1670" y="196"/>
                    <a:pt x="1682" y="198"/>
                    <a:pt x="1693" y="202"/>
                  </a:cubicBezTo>
                  <a:cubicBezTo>
                    <a:pt x="1726" y="209"/>
                    <a:pt x="1752" y="228"/>
                    <a:pt x="1778" y="248"/>
                  </a:cubicBezTo>
                  <a:cubicBezTo>
                    <a:pt x="1810" y="267"/>
                    <a:pt x="1849" y="287"/>
                    <a:pt x="1888" y="300"/>
                  </a:cubicBezTo>
                  <a:cubicBezTo>
                    <a:pt x="1907" y="307"/>
                    <a:pt x="1928" y="311"/>
                    <a:pt x="1948" y="311"/>
                  </a:cubicBezTo>
                  <a:cubicBezTo>
                    <a:pt x="1996" y="311"/>
                    <a:pt x="2044" y="291"/>
                    <a:pt x="2076" y="254"/>
                  </a:cubicBezTo>
                  <a:cubicBezTo>
                    <a:pt x="2115" y="215"/>
                    <a:pt x="2121" y="163"/>
                    <a:pt x="2102" y="118"/>
                  </a:cubicBezTo>
                  <a:cubicBezTo>
                    <a:pt x="2092" y="94"/>
                    <a:pt x="2072" y="81"/>
                    <a:pt x="2049" y="81"/>
                  </a:cubicBezTo>
                  <a:cubicBezTo>
                    <a:pt x="2041" y="81"/>
                    <a:pt x="2032" y="82"/>
                    <a:pt x="2024" y="86"/>
                  </a:cubicBezTo>
                  <a:cubicBezTo>
                    <a:pt x="1992" y="99"/>
                    <a:pt x="1972" y="131"/>
                    <a:pt x="1992" y="163"/>
                  </a:cubicBezTo>
                  <a:cubicBezTo>
                    <a:pt x="1977" y="178"/>
                    <a:pt x="1959" y="185"/>
                    <a:pt x="1942" y="185"/>
                  </a:cubicBezTo>
                  <a:cubicBezTo>
                    <a:pt x="1937" y="185"/>
                    <a:pt x="1932" y="184"/>
                    <a:pt x="1927" y="183"/>
                  </a:cubicBezTo>
                  <a:cubicBezTo>
                    <a:pt x="1894" y="170"/>
                    <a:pt x="1868" y="157"/>
                    <a:pt x="1843" y="137"/>
                  </a:cubicBezTo>
                  <a:cubicBezTo>
                    <a:pt x="1810" y="112"/>
                    <a:pt x="1771" y="92"/>
                    <a:pt x="1732" y="79"/>
                  </a:cubicBezTo>
                  <a:cubicBezTo>
                    <a:pt x="1710" y="73"/>
                    <a:pt x="1688" y="71"/>
                    <a:pt x="1666" y="71"/>
                  </a:cubicBezTo>
                  <a:cubicBezTo>
                    <a:pt x="1519" y="71"/>
                    <a:pt x="1393" y="197"/>
                    <a:pt x="1337" y="338"/>
                  </a:cubicBezTo>
                  <a:cubicBezTo>
                    <a:pt x="1317" y="403"/>
                    <a:pt x="1304" y="468"/>
                    <a:pt x="1291" y="533"/>
                  </a:cubicBezTo>
                  <a:cubicBezTo>
                    <a:pt x="1285" y="604"/>
                    <a:pt x="1265" y="676"/>
                    <a:pt x="1239" y="741"/>
                  </a:cubicBezTo>
                  <a:cubicBezTo>
                    <a:pt x="1226" y="773"/>
                    <a:pt x="1220" y="773"/>
                    <a:pt x="1220" y="779"/>
                  </a:cubicBezTo>
                  <a:cubicBezTo>
                    <a:pt x="1214" y="779"/>
                    <a:pt x="1194" y="773"/>
                    <a:pt x="1155" y="741"/>
                  </a:cubicBezTo>
                  <a:cubicBezTo>
                    <a:pt x="1058" y="637"/>
                    <a:pt x="967" y="520"/>
                    <a:pt x="902" y="390"/>
                  </a:cubicBezTo>
                  <a:cubicBezTo>
                    <a:pt x="853" y="298"/>
                    <a:pt x="769" y="130"/>
                    <a:pt x="616" y="130"/>
                  </a:cubicBezTo>
                  <a:cubicBezTo>
                    <a:pt x="608" y="130"/>
                    <a:pt x="599" y="130"/>
                    <a:pt x="591" y="131"/>
                  </a:cubicBezTo>
                  <a:cubicBezTo>
                    <a:pt x="487" y="137"/>
                    <a:pt x="416" y="228"/>
                    <a:pt x="358" y="306"/>
                  </a:cubicBezTo>
                  <a:cubicBezTo>
                    <a:pt x="340" y="329"/>
                    <a:pt x="286" y="400"/>
                    <a:pt x="233" y="400"/>
                  </a:cubicBezTo>
                  <a:cubicBezTo>
                    <a:pt x="227" y="400"/>
                    <a:pt x="221" y="399"/>
                    <a:pt x="215" y="397"/>
                  </a:cubicBezTo>
                  <a:cubicBezTo>
                    <a:pt x="176" y="390"/>
                    <a:pt x="150" y="332"/>
                    <a:pt x="144" y="228"/>
                  </a:cubicBezTo>
                  <a:lnTo>
                    <a:pt x="131" y="53"/>
                  </a:lnTo>
                  <a:cubicBezTo>
                    <a:pt x="125" y="24"/>
                    <a:pt x="103" y="0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7"/>
            <p:cNvSpPr/>
            <p:nvPr/>
          </p:nvSpPr>
          <p:spPr>
            <a:xfrm>
              <a:off x="6322950" y="2207350"/>
              <a:ext cx="122250" cy="82425"/>
            </a:xfrm>
            <a:custGeom>
              <a:avLst/>
              <a:gdLst/>
              <a:ahLst/>
              <a:cxnLst/>
              <a:rect l="l" t="t" r="r" b="b"/>
              <a:pathLst>
                <a:path w="4890" h="3297" extrusionOk="0">
                  <a:moveTo>
                    <a:pt x="2130" y="1"/>
                  </a:moveTo>
                  <a:cubicBezTo>
                    <a:pt x="1952" y="1"/>
                    <a:pt x="1775" y="77"/>
                    <a:pt x="1653" y="229"/>
                  </a:cubicBezTo>
                  <a:lnTo>
                    <a:pt x="38" y="2233"/>
                  </a:lnTo>
                  <a:cubicBezTo>
                    <a:pt x="0" y="2280"/>
                    <a:pt x="43" y="2335"/>
                    <a:pt x="88" y="2335"/>
                  </a:cubicBezTo>
                  <a:cubicBezTo>
                    <a:pt x="105" y="2335"/>
                    <a:pt x="122" y="2328"/>
                    <a:pt x="136" y="2311"/>
                  </a:cubicBezTo>
                  <a:lnTo>
                    <a:pt x="1744" y="307"/>
                  </a:lnTo>
                  <a:cubicBezTo>
                    <a:pt x="1842" y="185"/>
                    <a:pt x="1982" y="123"/>
                    <a:pt x="2124" y="123"/>
                  </a:cubicBezTo>
                  <a:cubicBezTo>
                    <a:pt x="2253" y="123"/>
                    <a:pt x="2384" y="175"/>
                    <a:pt x="2483" y="281"/>
                  </a:cubicBezTo>
                  <a:lnTo>
                    <a:pt x="4766" y="3270"/>
                  </a:lnTo>
                  <a:cubicBezTo>
                    <a:pt x="4779" y="3290"/>
                    <a:pt x="4798" y="3296"/>
                    <a:pt x="4818" y="3296"/>
                  </a:cubicBezTo>
                  <a:cubicBezTo>
                    <a:pt x="4831" y="3296"/>
                    <a:pt x="4844" y="3296"/>
                    <a:pt x="4857" y="3283"/>
                  </a:cubicBezTo>
                  <a:cubicBezTo>
                    <a:pt x="4883" y="3264"/>
                    <a:pt x="4889" y="3225"/>
                    <a:pt x="4870" y="3199"/>
                  </a:cubicBezTo>
                  <a:lnTo>
                    <a:pt x="2580" y="196"/>
                  </a:lnTo>
                  <a:cubicBezTo>
                    <a:pt x="2459" y="66"/>
                    <a:pt x="2294" y="1"/>
                    <a:pt x="2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6349675" y="2230550"/>
              <a:ext cx="53200" cy="22575"/>
            </a:xfrm>
            <a:custGeom>
              <a:avLst/>
              <a:gdLst/>
              <a:ahLst/>
              <a:cxnLst/>
              <a:rect l="l" t="t" r="r" b="b"/>
              <a:pathLst>
                <a:path w="2128" h="903" extrusionOk="0">
                  <a:moveTo>
                    <a:pt x="75" y="0"/>
                  </a:moveTo>
                  <a:cubicBezTo>
                    <a:pt x="72" y="0"/>
                    <a:pt x="69" y="1"/>
                    <a:pt x="65" y="1"/>
                  </a:cubicBezTo>
                  <a:cubicBezTo>
                    <a:pt x="26" y="1"/>
                    <a:pt x="0" y="34"/>
                    <a:pt x="7" y="66"/>
                  </a:cubicBezTo>
                  <a:lnTo>
                    <a:pt x="20" y="235"/>
                  </a:lnTo>
                  <a:cubicBezTo>
                    <a:pt x="20" y="300"/>
                    <a:pt x="39" y="481"/>
                    <a:pt x="182" y="520"/>
                  </a:cubicBezTo>
                  <a:cubicBezTo>
                    <a:pt x="198" y="525"/>
                    <a:pt x="215" y="527"/>
                    <a:pt x="232" y="527"/>
                  </a:cubicBezTo>
                  <a:cubicBezTo>
                    <a:pt x="308" y="527"/>
                    <a:pt x="388" y="478"/>
                    <a:pt x="467" y="377"/>
                  </a:cubicBezTo>
                  <a:cubicBezTo>
                    <a:pt x="506" y="319"/>
                    <a:pt x="552" y="261"/>
                    <a:pt x="604" y="254"/>
                  </a:cubicBezTo>
                  <a:cubicBezTo>
                    <a:pt x="607" y="253"/>
                    <a:pt x="611" y="253"/>
                    <a:pt x="615" y="253"/>
                  </a:cubicBezTo>
                  <a:cubicBezTo>
                    <a:pt x="682" y="253"/>
                    <a:pt x="743" y="357"/>
                    <a:pt x="792" y="449"/>
                  </a:cubicBezTo>
                  <a:cubicBezTo>
                    <a:pt x="863" y="585"/>
                    <a:pt x="954" y="715"/>
                    <a:pt x="1064" y="825"/>
                  </a:cubicBezTo>
                  <a:cubicBezTo>
                    <a:pt x="1103" y="870"/>
                    <a:pt x="1155" y="896"/>
                    <a:pt x="1213" y="903"/>
                  </a:cubicBezTo>
                  <a:cubicBezTo>
                    <a:pt x="1226" y="903"/>
                    <a:pt x="1246" y="896"/>
                    <a:pt x="1259" y="890"/>
                  </a:cubicBezTo>
                  <a:cubicBezTo>
                    <a:pt x="1304" y="877"/>
                    <a:pt x="1343" y="838"/>
                    <a:pt x="1356" y="792"/>
                  </a:cubicBezTo>
                  <a:cubicBezTo>
                    <a:pt x="1388" y="715"/>
                    <a:pt x="1408" y="637"/>
                    <a:pt x="1421" y="559"/>
                  </a:cubicBezTo>
                  <a:cubicBezTo>
                    <a:pt x="1427" y="494"/>
                    <a:pt x="1447" y="436"/>
                    <a:pt x="1460" y="377"/>
                  </a:cubicBezTo>
                  <a:cubicBezTo>
                    <a:pt x="1494" y="287"/>
                    <a:pt x="1577" y="196"/>
                    <a:pt x="1662" y="196"/>
                  </a:cubicBezTo>
                  <a:cubicBezTo>
                    <a:pt x="1675" y="196"/>
                    <a:pt x="1687" y="198"/>
                    <a:pt x="1700" y="202"/>
                  </a:cubicBezTo>
                  <a:cubicBezTo>
                    <a:pt x="1725" y="209"/>
                    <a:pt x="1751" y="228"/>
                    <a:pt x="1777" y="241"/>
                  </a:cubicBezTo>
                  <a:cubicBezTo>
                    <a:pt x="1810" y="267"/>
                    <a:pt x="1849" y="287"/>
                    <a:pt x="1888" y="300"/>
                  </a:cubicBezTo>
                  <a:cubicBezTo>
                    <a:pt x="1909" y="307"/>
                    <a:pt x="1930" y="311"/>
                    <a:pt x="1951" y="311"/>
                  </a:cubicBezTo>
                  <a:cubicBezTo>
                    <a:pt x="2000" y="311"/>
                    <a:pt x="2046" y="291"/>
                    <a:pt x="2082" y="254"/>
                  </a:cubicBezTo>
                  <a:cubicBezTo>
                    <a:pt x="2115" y="215"/>
                    <a:pt x="2127" y="163"/>
                    <a:pt x="2108" y="118"/>
                  </a:cubicBezTo>
                  <a:cubicBezTo>
                    <a:pt x="2098" y="94"/>
                    <a:pt x="2075" y="81"/>
                    <a:pt x="2050" y="81"/>
                  </a:cubicBezTo>
                  <a:cubicBezTo>
                    <a:pt x="2041" y="81"/>
                    <a:pt x="2032" y="82"/>
                    <a:pt x="2024" y="86"/>
                  </a:cubicBezTo>
                  <a:cubicBezTo>
                    <a:pt x="1991" y="99"/>
                    <a:pt x="1978" y="131"/>
                    <a:pt x="1991" y="163"/>
                  </a:cubicBezTo>
                  <a:cubicBezTo>
                    <a:pt x="1977" y="178"/>
                    <a:pt x="1962" y="185"/>
                    <a:pt x="1945" y="185"/>
                  </a:cubicBezTo>
                  <a:cubicBezTo>
                    <a:pt x="1939" y="185"/>
                    <a:pt x="1933" y="184"/>
                    <a:pt x="1926" y="183"/>
                  </a:cubicBezTo>
                  <a:cubicBezTo>
                    <a:pt x="1901" y="170"/>
                    <a:pt x="1868" y="157"/>
                    <a:pt x="1849" y="137"/>
                  </a:cubicBezTo>
                  <a:cubicBezTo>
                    <a:pt x="1810" y="112"/>
                    <a:pt x="1771" y="92"/>
                    <a:pt x="1732" y="79"/>
                  </a:cubicBezTo>
                  <a:cubicBezTo>
                    <a:pt x="1710" y="73"/>
                    <a:pt x="1689" y="71"/>
                    <a:pt x="1668" y="71"/>
                  </a:cubicBezTo>
                  <a:cubicBezTo>
                    <a:pt x="1524" y="71"/>
                    <a:pt x="1394" y="197"/>
                    <a:pt x="1343" y="338"/>
                  </a:cubicBezTo>
                  <a:cubicBezTo>
                    <a:pt x="1317" y="403"/>
                    <a:pt x="1304" y="468"/>
                    <a:pt x="1291" y="533"/>
                  </a:cubicBezTo>
                  <a:cubicBezTo>
                    <a:pt x="1284" y="604"/>
                    <a:pt x="1265" y="676"/>
                    <a:pt x="1239" y="741"/>
                  </a:cubicBezTo>
                  <a:cubicBezTo>
                    <a:pt x="1226" y="773"/>
                    <a:pt x="1220" y="773"/>
                    <a:pt x="1220" y="779"/>
                  </a:cubicBezTo>
                  <a:cubicBezTo>
                    <a:pt x="1213" y="779"/>
                    <a:pt x="1194" y="773"/>
                    <a:pt x="1155" y="741"/>
                  </a:cubicBezTo>
                  <a:cubicBezTo>
                    <a:pt x="1058" y="637"/>
                    <a:pt x="973" y="520"/>
                    <a:pt x="908" y="390"/>
                  </a:cubicBezTo>
                  <a:cubicBezTo>
                    <a:pt x="852" y="290"/>
                    <a:pt x="766" y="124"/>
                    <a:pt x="608" y="124"/>
                  </a:cubicBezTo>
                  <a:cubicBezTo>
                    <a:pt x="602" y="124"/>
                    <a:pt x="597" y="124"/>
                    <a:pt x="591" y="124"/>
                  </a:cubicBezTo>
                  <a:cubicBezTo>
                    <a:pt x="487" y="137"/>
                    <a:pt x="422" y="228"/>
                    <a:pt x="357" y="306"/>
                  </a:cubicBezTo>
                  <a:cubicBezTo>
                    <a:pt x="340" y="329"/>
                    <a:pt x="286" y="400"/>
                    <a:pt x="237" y="400"/>
                  </a:cubicBezTo>
                  <a:cubicBezTo>
                    <a:pt x="232" y="400"/>
                    <a:pt x="226" y="399"/>
                    <a:pt x="221" y="397"/>
                  </a:cubicBezTo>
                  <a:cubicBezTo>
                    <a:pt x="182" y="390"/>
                    <a:pt x="156" y="332"/>
                    <a:pt x="143" y="228"/>
                  </a:cubicBezTo>
                  <a:lnTo>
                    <a:pt x="130" y="60"/>
                  </a:lnTo>
                  <a:cubicBezTo>
                    <a:pt x="130" y="25"/>
                    <a:pt x="104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" name="Google Shape;213;p7"/>
          <p:cNvSpPr/>
          <p:nvPr/>
        </p:nvSpPr>
        <p:spPr>
          <a:xfrm flipH="1">
            <a:off x="3631059" y="4798834"/>
            <a:ext cx="1820000" cy="882450"/>
          </a:xfrm>
          <a:custGeom>
            <a:avLst/>
            <a:gdLst/>
            <a:ahLst/>
            <a:cxnLst/>
            <a:rect l="l" t="t" r="r" b="b"/>
            <a:pathLst>
              <a:path w="72800" h="35298" extrusionOk="0">
                <a:moveTo>
                  <a:pt x="0" y="32585"/>
                </a:moveTo>
                <a:cubicBezTo>
                  <a:pt x="3838" y="19531"/>
                  <a:pt x="12691" y="4669"/>
                  <a:pt x="25774" y="933"/>
                </a:cubicBezTo>
                <a:cubicBezTo>
                  <a:pt x="44442" y="-4398"/>
                  <a:pt x="72800" y="15883"/>
                  <a:pt x="72800" y="35298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14" name="Google Shape;214;p7"/>
          <p:cNvSpPr/>
          <p:nvPr/>
        </p:nvSpPr>
        <p:spPr>
          <a:xfrm rot="-5400000">
            <a:off x="4088971" y="-1332549"/>
            <a:ext cx="2167933" cy="2003436"/>
          </a:xfrm>
          <a:custGeom>
            <a:avLst/>
            <a:gdLst/>
            <a:ahLst/>
            <a:cxnLst/>
            <a:rect l="l" t="t" r="r" b="b"/>
            <a:pathLst>
              <a:path w="37736" h="41033" extrusionOk="0">
                <a:moveTo>
                  <a:pt x="13995" y="0"/>
                </a:moveTo>
                <a:cubicBezTo>
                  <a:pt x="13761" y="52"/>
                  <a:pt x="13534" y="123"/>
                  <a:pt x="13314" y="214"/>
                </a:cubicBezTo>
                <a:cubicBezTo>
                  <a:pt x="12847" y="409"/>
                  <a:pt x="12438" y="726"/>
                  <a:pt x="12049" y="1044"/>
                </a:cubicBezTo>
                <a:cubicBezTo>
                  <a:pt x="10532" y="2270"/>
                  <a:pt x="9131" y="3657"/>
                  <a:pt x="7977" y="5214"/>
                </a:cubicBezTo>
                <a:cubicBezTo>
                  <a:pt x="7419" y="5953"/>
                  <a:pt x="6926" y="6731"/>
                  <a:pt x="6498" y="7548"/>
                </a:cubicBezTo>
                <a:cubicBezTo>
                  <a:pt x="5175" y="10084"/>
                  <a:pt x="4553" y="13021"/>
                  <a:pt x="5065" y="15829"/>
                </a:cubicBezTo>
                <a:cubicBezTo>
                  <a:pt x="5337" y="17340"/>
                  <a:pt x="5934" y="18825"/>
                  <a:pt x="5811" y="20356"/>
                </a:cubicBezTo>
                <a:cubicBezTo>
                  <a:pt x="5551" y="23423"/>
                  <a:pt x="2568" y="25511"/>
                  <a:pt x="1187" y="28280"/>
                </a:cubicBezTo>
                <a:cubicBezTo>
                  <a:pt x="1135" y="28397"/>
                  <a:pt x="1083" y="28514"/>
                  <a:pt x="1025" y="28637"/>
                </a:cubicBezTo>
                <a:cubicBezTo>
                  <a:pt x="0" y="30978"/>
                  <a:pt x="344" y="33753"/>
                  <a:pt x="1641" y="35978"/>
                </a:cubicBezTo>
                <a:cubicBezTo>
                  <a:pt x="1926" y="36471"/>
                  <a:pt x="2264" y="36937"/>
                  <a:pt x="2646" y="37365"/>
                </a:cubicBezTo>
                <a:cubicBezTo>
                  <a:pt x="4734" y="39726"/>
                  <a:pt x="7951" y="40958"/>
                  <a:pt x="11128" y="41029"/>
                </a:cubicBezTo>
                <a:cubicBezTo>
                  <a:pt x="11221" y="41032"/>
                  <a:pt x="11314" y="41033"/>
                  <a:pt x="11406" y="41033"/>
                </a:cubicBezTo>
                <a:cubicBezTo>
                  <a:pt x="17718" y="41033"/>
                  <a:pt x="22858" y="36045"/>
                  <a:pt x="29036" y="36045"/>
                </a:cubicBezTo>
                <a:cubicBezTo>
                  <a:pt x="29794" y="36045"/>
                  <a:pt x="30568" y="36120"/>
                  <a:pt x="31361" y="36289"/>
                </a:cubicBezTo>
                <a:cubicBezTo>
                  <a:pt x="33306" y="36704"/>
                  <a:pt x="35180" y="37411"/>
                  <a:pt x="37106" y="37904"/>
                </a:cubicBezTo>
                <a:cubicBezTo>
                  <a:pt x="37314" y="37969"/>
                  <a:pt x="37521" y="38001"/>
                  <a:pt x="37735" y="38007"/>
                </a:cubicBezTo>
                <a:lnTo>
                  <a:pt x="377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7"/>
          <p:cNvSpPr/>
          <p:nvPr/>
        </p:nvSpPr>
        <p:spPr>
          <a:xfrm flipH="1">
            <a:off x="5289787" y="112281"/>
            <a:ext cx="575719" cy="181931"/>
          </a:xfrm>
          <a:custGeom>
            <a:avLst/>
            <a:gdLst/>
            <a:ahLst/>
            <a:cxnLst/>
            <a:rect l="l" t="t" r="r" b="b"/>
            <a:pathLst>
              <a:path w="15468" h="4888" extrusionOk="0">
                <a:moveTo>
                  <a:pt x="6429" y="1"/>
                </a:moveTo>
                <a:cubicBezTo>
                  <a:pt x="5774" y="1"/>
                  <a:pt x="5123" y="213"/>
                  <a:pt x="4630" y="645"/>
                </a:cubicBezTo>
                <a:cubicBezTo>
                  <a:pt x="3814" y="1358"/>
                  <a:pt x="3558" y="2500"/>
                  <a:pt x="3343" y="3559"/>
                </a:cubicBezTo>
                <a:cubicBezTo>
                  <a:pt x="2992" y="3381"/>
                  <a:pt x="2612" y="3293"/>
                  <a:pt x="2235" y="3293"/>
                </a:cubicBezTo>
                <a:cubicBezTo>
                  <a:pt x="1705" y="3293"/>
                  <a:pt x="1181" y="3466"/>
                  <a:pt x="748" y="3801"/>
                </a:cubicBezTo>
                <a:cubicBezTo>
                  <a:pt x="402" y="4085"/>
                  <a:pt x="139" y="4466"/>
                  <a:pt x="1" y="4888"/>
                </a:cubicBezTo>
                <a:lnTo>
                  <a:pt x="15468" y="4888"/>
                </a:lnTo>
                <a:cubicBezTo>
                  <a:pt x="15316" y="4466"/>
                  <a:pt x="15032" y="4113"/>
                  <a:pt x="14651" y="3870"/>
                </a:cubicBezTo>
                <a:cubicBezTo>
                  <a:pt x="14328" y="3672"/>
                  <a:pt x="13962" y="3573"/>
                  <a:pt x="13595" y="3573"/>
                </a:cubicBezTo>
                <a:cubicBezTo>
                  <a:pt x="13295" y="3573"/>
                  <a:pt x="12994" y="3640"/>
                  <a:pt x="12713" y="3773"/>
                </a:cubicBezTo>
                <a:cubicBezTo>
                  <a:pt x="12658" y="3081"/>
                  <a:pt x="12208" y="2472"/>
                  <a:pt x="11558" y="2216"/>
                </a:cubicBezTo>
                <a:cubicBezTo>
                  <a:pt x="11353" y="2141"/>
                  <a:pt x="11141" y="2105"/>
                  <a:pt x="10930" y="2105"/>
                </a:cubicBezTo>
                <a:cubicBezTo>
                  <a:pt x="10463" y="2105"/>
                  <a:pt x="10003" y="2284"/>
                  <a:pt x="9655" y="2618"/>
                </a:cubicBezTo>
                <a:cubicBezTo>
                  <a:pt x="9329" y="1600"/>
                  <a:pt x="8617" y="687"/>
                  <a:pt x="7634" y="251"/>
                </a:cubicBezTo>
                <a:cubicBezTo>
                  <a:pt x="7257" y="85"/>
                  <a:pt x="6842" y="1"/>
                  <a:pt x="64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"/>
          <p:cNvSpPr txBox="1">
            <a:spLocks noGrp="1"/>
          </p:cNvSpPr>
          <p:nvPr>
            <p:ph type="title"/>
          </p:nvPr>
        </p:nvSpPr>
        <p:spPr>
          <a:xfrm>
            <a:off x="1336575" y="1668150"/>
            <a:ext cx="6470700" cy="1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18" name="Google Shape;218;p8"/>
          <p:cNvSpPr/>
          <p:nvPr/>
        </p:nvSpPr>
        <p:spPr>
          <a:xfrm flipH="1">
            <a:off x="-698375" y="-9448"/>
            <a:ext cx="2167933" cy="2003436"/>
          </a:xfrm>
          <a:custGeom>
            <a:avLst/>
            <a:gdLst/>
            <a:ahLst/>
            <a:cxnLst/>
            <a:rect l="l" t="t" r="r" b="b"/>
            <a:pathLst>
              <a:path w="37736" h="41033" extrusionOk="0">
                <a:moveTo>
                  <a:pt x="13995" y="0"/>
                </a:moveTo>
                <a:cubicBezTo>
                  <a:pt x="13761" y="52"/>
                  <a:pt x="13534" y="123"/>
                  <a:pt x="13314" y="214"/>
                </a:cubicBezTo>
                <a:cubicBezTo>
                  <a:pt x="12847" y="409"/>
                  <a:pt x="12438" y="726"/>
                  <a:pt x="12049" y="1044"/>
                </a:cubicBezTo>
                <a:cubicBezTo>
                  <a:pt x="10532" y="2270"/>
                  <a:pt x="9131" y="3657"/>
                  <a:pt x="7977" y="5214"/>
                </a:cubicBezTo>
                <a:cubicBezTo>
                  <a:pt x="7419" y="5953"/>
                  <a:pt x="6926" y="6731"/>
                  <a:pt x="6498" y="7548"/>
                </a:cubicBezTo>
                <a:cubicBezTo>
                  <a:pt x="5175" y="10084"/>
                  <a:pt x="4553" y="13021"/>
                  <a:pt x="5065" y="15829"/>
                </a:cubicBezTo>
                <a:cubicBezTo>
                  <a:pt x="5337" y="17340"/>
                  <a:pt x="5934" y="18825"/>
                  <a:pt x="5811" y="20356"/>
                </a:cubicBezTo>
                <a:cubicBezTo>
                  <a:pt x="5551" y="23423"/>
                  <a:pt x="2568" y="25511"/>
                  <a:pt x="1187" y="28280"/>
                </a:cubicBezTo>
                <a:cubicBezTo>
                  <a:pt x="1135" y="28397"/>
                  <a:pt x="1083" y="28514"/>
                  <a:pt x="1025" y="28637"/>
                </a:cubicBezTo>
                <a:cubicBezTo>
                  <a:pt x="0" y="30978"/>
                  <a:pt x="344" y="33753"/>
                  <a:pt x="1641" y="35978"/>
                </a:cubicBezTo>
                <a:cubicBezTo>
                  <a:pt x="1926" y="36471"/>
                  <a:pt x="2264" y="36937"/>
                  <a:pt x="2646" y="37365"/>
                </a:cubicBezTo>
                <a:cubicBezTo>
                  <a:pt x="4734" y="39726"/>
                  <a:pt x="7951" y="40958"/>
                  <a:pt x="11128" y="41029"/>
                </a:cubicBezTo>
                <a:cubicBezTo>
                  <a:pt x="11221" y="41032"/>
                  <a:pt x="11314" y="41033"/>
                  <a:pt x="11406" y="41033"/>
                </a:cubicBezTo>
                <a:cubicBezTo>
                  <a:pt x="17718" y="41033"/>
                  <a:pt x="22858" y="36045"/>
                  <a:pt x="29036" y="36045"/>
                </a:cubicBezTo>
                <a:cubicBezTo>
                  <a:pt x="29794" y="36045"/>
                  <a:pt x="30568" y="36120"/>
                  <a:pt x="31361" y="36289"/>
                </a:cubicBezTo>
                <a:cubicBezTo>
                  <a:pt x="33306" y="36704"/>
                  <a:pt x="35180" y="37411"/>
                  <a:pt x="37106" y="37904"/>
                </a:cubicBezTo>
                <a:cubicBezTo>
                  <a:pt x="37314" y="37969"/>
                  <a:pt x="37521" y="38001"/>
                  <a:pt x="37735" y="38007"/>
                </a:cubicBezTo>
                <a:lnTo>
                  <a:pt x="377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8"/>
          <p:cNvSpPr/>
          <p:nvPr/>
        </p:nvSpPr>
        <p:spPr>
          <a:xfrm flipH="1">
            <a:off x="6699378" y="-32625"/>
            <a:ext cx="3426326" cy="1837744"/>
          </a:xfrm>
          <a:custGeom>
            <a:avLst/>
            <a:gdLst/>
            <a:ahLst/>
            <a:cxnLst/>
            <a:rect l="l" t="t" r="r" b="b"/>
            <a:pathLst>
              <a:path w="24352" h="15368" extrusionOk="0">
                <a:moveTo>
                  <a:pt x="24351" y="0"/>
                </a:moveTo>
                <a:cubicBezTo>
                  <a:pt x="23654" y="25"/>
                  <a:pt x="22954" y="34"/>
                  <a:pt x="22253" y="34"/>
                </a:cubicBezTo>
                <a:cubicBezTo>
                  <a:pt x="20980" y="34"/>
                  <a:pt x="19702" y="7"/>
                  <a:pt x="18430" y="7"/>
                </a:cubicBezTo>
                <a:lnTo>
                  <a:pt x="2056" y="7"/>
                </a:lnTo>
                <a:cubicBezTo>
                  <a:pt x="1" y="3197"/>
                  <a:pt x="986" y="7574"/>
                  <a:pt x="3061" y="10512"/>
                </a:cubicBezTo>
                <a:cubicBezTo>
                  <a:pt x="4603" y="12710"/>
                  <a:pt x="7955" y="15367"/>
                  <a:pt x="10990" y="15367"/>
                </a:cubicBezTo>
                <a:cubicBezTo>
                  <a:pt x="11491" y="15367"/>
                  <a:pt x="11984" y="15295"/>
                  <a:pt x="12458" y="15136"/>
                </a:cubicBezTo>
                <a:cubicBezTo>
                  <a:pt x="15798" y="14014"/>
                  <a:pt x="15901" y="9507"/>
                  <a:pt x="17082" y="6783"/>
                </a:cubicBezTo>
                <a:cubicBezTo>
                  <a:pt x="18541" y="3418"/>
                  <a:pt x="21926" y="2445"/>
                  <a:pt x="24345" y="13"/>
                </a:cubicBezTo>
                <a:lnTo>
                  <a:pt x="2435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8"/>
          <p:cNvSpPr/>
          <p:nvPr/>
        </p:nvSpPr>
        <p:spPr>
          <a:xfrm>
            <a:off x="4157252" y="3613525"/>
            <a:ext cx="5062833" cy="1529970"/>
          </a:xfrm>
          <a:custGeom>
            <a:avLst/>
            <a:gdLst/>
            <a:ahLst/>
            <a:cxnLst/>
            <a:rect l="l" t="t" r="r" b="b"/>
            <a:pathLst>
              <a:path w="20668" h="7349" extrusionOk="0">
                <a:moveTo>
                  <a:pt x="14637" y="0"/>
                </a:moveTo>
                <a:cubicBezTo>
                  <a:pt x="14016" y="0"/>
                  <a:pt x="13403" y="89"/>
                  <a:pt x="12814" y="306"/>
                </a:cubicBezTo>
                <a:cubicBezTo>
                  <a:pt x="12218" y="520"/>
                  <a:pt x="11686" y="863"/>
                  <a:pt x="11161" y="1220"/>
                </a:cubicBezTo>
                <a:cubicBezTo>
                  <a:pt x="10610" y="1603"/>
                  <a:pt x="10071" y="2005"/>
                  <a:pt x="9488" y="2329"/>
                </a:cubicBezTo>
                <a:cubicBezTo>
                  <a:pt x="8080" y="3107"/>
                  <a:pt x="6459" y="3367"/>
                  <a:pt x="4909" y="3769"/>
                </a:cubicBezTo>
                <a:cubicBezTo>
                  <a:pt x="3360" y="4177"/>
                  <a:pt x="1764" y="4780"/>
                  <a:pt x="746" y="6019"/>
                </a:cubicBezTo>
                <a:cubicBezTo>
                  <a:pt x="422" y="6414"/>
                  <a:pt x="176" y="6868"/>
                  <a:pt x="0" y="7348"/>
                </a:cubicBezTo>
                <a:lnTo>
                  <a:pt x="20667" y="7348"/>
                </a:lnTo>
                <a:lnTo>
                  <a:pt x="20667" y="1907"/>
                </a:lnTo>
                <a:cubicBezTo>
                  <a:pt x="20648" y="1894"/>
                  <a:pt x="20635" y="1888"/>
                  <a:pt x="20616" y="1875"/>
                </a:cubicBezTo>
                <a:cubicBezTo>
                  <a:pt x="19721" y="1252"/>
                  <a:pt x="18677" y="844"/>
                  <a:pt x="17626" y="520"/>
                </a:cubicBezTo>
                <a:lnTo>
                  <a:pt x="17438" y="468"/>
                </a:lnTo>
                <a:cubicBezTo>
                  <a:pt x="16529" y="202"/>
                  <a:pt x="15575" y="0"/>
                  <a:pt x="1463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8"/>
          <p:cNvSpPr/>
          <p:nvPr/>
        </p:nvSpPr>
        <p:spPr>
          <a:xfrm>
            <a:off x="1" y="3344728"/>
            <a:ext cx="2167958" cy="1798724"/>
          </a:xfrm>
          <a:custGeom>
            <a:avLst/>
            <a:gdLst/>
            <a:ahLst/>
            <a:cxnLst/>
            <a:rect l="l" t="t" r="r" b="b"/>
            <a:pathLst>
              <a:path w="32412" h="31644" extrusionOk="0">
                <a:moveTo>
                  <a:pt x="7951" y="1"/>
                </a:moveTo>
                <a:cubicBezTo>
                  <a:pt x="5440" y="1"/>
                  <a:pt x="2934" y="490"/>
                  <a:pt x="577" y="1463"/>
                </a:cubicBezTo>
                <a:cubicBezTo>
                  <a:pt x="383" y="1541"/>
                  <a:pt x="188" y="1625"/>
                  <a:pt x="0" y="1716"/>
                </a:cubicBezTo>
                <a:lnTo>
                  <a:pt x="0" y="31643"/>
                </a:lnTo>
                <a:lnTo>
                  <a:pt x="32242" y="31643"/>
                </a:lnTo>
                <a:cubicBezTo>
                  <a:pt x="32411" y="30450"/>
                  <a:pt x="32392" y="29237"/>
                  <a:pt x="32178" y="28051"/>
                </a:cubicBezTo>
                <a:cubicBezTo>
                  <a:pt x="31866" y="26326"/>
                  <a:pt x="31166" y="24614"/>
                  <a:pt x="29882" y="23414"/>
                </a:cubicBezTo>
                <a:cubicBezTo>
                  <a:pt x="28773" y="22363"/>
                  <a:pt x="27314" y="21780"/>
                  <a:pt x="26049" y="20924"/>
                </a:cubicBezTo>
                <a:cubicBezTo>
                  <a:pt x="23909" y="19445"/>
                  <a:pt x="22405" y="17215"/>
                  <a:pt x="21841" y="14679"/>
                </a:cubicBezTo>
                <a:cubicBezTo>
                  <a:pt x="21257" y="12001"/>
                  <a:pt x="21757" y="9115"/>
                  <a:pt x="20745" y="6573"/>
                </a:cubicBezTo>
                <a:cubicBezTo>
                  <a:pt x="19604" y="3694"/>
                  <a:pt x="16724" y="1839"/>
                  <a:pt x="13774" y="899"/>
                </a:cubicBezTo>
                <a:cubicBezTo>
                  <a:pt x="11875" y="299"/>
                  <a:pt x="9911" y="1"/>
                  <a:pt x="795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8"/>
          <p:cNvSpPr/>
          <p:nvPr/>
        </p:nvSpPr>
        <p:spPr>
          <a:xfrm>
            <a:off x="-196526" y="228356"/>
            <a:ext cx="575719" cy="181931"/>
          </a:xfrm>
          <a:custGeom>
            <a:avLst/>
            <a:gdLst/>
            <a:ahLst/>
            <a:cxnLst/>
            <a:rect l="l" t="t" r="r" b="b"/>
            <a:pathLst>
              <a:path w="15468" h="4888" extrusionOk="0">
                <a:moveTo>
                  <a:pt x="6429" y="1"/>
                </a:moveTo>
                <a:cubicBezTo>
                  <a:pt x="5774" y="1"/>
                  <a:pt x="5123" y="213"/>
                  <a:pt x="4630" y="645"/>
                </a:cubicBezTo>
                <a:cubicBezTo>
                  <a:pt x="3814" y="1358"/>
                  <a:pt x="3558" y="2500"/>
                  <a:pt x="3343" y="3559"/>
                </a:cubicBezTo>
                <a:cubicBezTo>
                  <a:pt x="2992" y="3381"/>
                  <a:pt x="2612" y="3293"/>
                  <a:pt x="2235" y="3293"/>
                </a:cubicBezTo>
                <a:cubicBezTo>
                  <a:pt x="1705" y="3293"/>
                  <a:pt x="1181" y="3466"/>
                  <a:pt x="748" y="3801"/>
                </a:cubicBezTo>
                <a:cubicBezTo>
                  <a:pt x="402" y="4085"/>
                  <a:pt x="139" y="4466"/>
                  <a:pt x="1" y="4888"/>
                </a:cubicBezTo>
                <a:lnTo>
                  <a:pt x="15468" y="4888"/>
                </a:lnTo>
                <a:cubicBezTo>
                  <a:pt x="15316" y="4466"/>
                  <a:pt x="15032" y="4113"/>
                  <a:pt x="14651" y="3870"/>
                </a:cubicBezTo>
                <a:cubicBezTo>
                  <a:pt x="14328" y="3672"/>
                  <a:pt x="13962" y="3573"/>
                  <a:pt x="13595" y="3573"/>
                </a:cubicBezTo>
                <a:cubicBezTo>
                  <a:pt x="13295" y="3573"/>
                  <a:pt x="12994" y="3640"/>
                  <a:pt x="12713" y="3773"/>
                </a:cubicBezTo>
                <a:cubicBezTo>
                  <a:pt x="12658" y="3081"/>
                  <a:pt x="12208" y="2472"/>
                  <a:pt x="11558" y="2216"/>
                </a:cubicBezTo>
                <a:cubicBezTo>
                  <a:pt x="11353" y="2141"/>
                  <a:pt x="11141" y="2105"/>
                  <a:pt x="10930" y="2105"/>
                </a:cubicBezTo>
                <a:cubicBezTo>
                  <a:pt x="10463" y="2105"/>
                  <a:pt x="10003" y="2284"/>
                  <a:pt x="9655" y="2618"/>
                </a:cubicBezTo>
                <a:cubicBezTo>
                  <a:pt x="9329" y="1600"/>
                  <a:pt x="8617" y="687"/>
                  <a:pt x="7634" y="251"/>
                </a:cubicBezTo>
                <a:cubicBezTo>
                  <a:pt x="7257" y="85"/>
                  <a:pt x="6842" y="1"/>
                  <a:pt x="64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8"/>
          <p:cNvSpPr/>
          <p:nvPr/>
        </p:nvSpPr>
        <p:spPr>
          <a:xfrm>
            <a:off x="8467051" y="328663"/>
            <a:ext cx="608696" cy="192465"/>
          </a:xfrm>
          <a:custGeom>
            <a:avLst/>
            <a:gdLst/>
            <a:ahLst/>
            <a:cxnLst/>
            <a:rect l="l" t="t" r="r" b="b"/>
            <a:pathLst>
              <a:path w="16354" h="5171" extrusionOk="0">
                <a:moveTo>
                  <a:pt x="6786" y="0"/>
                </a:moveTo>
                <a:cubicBezTo>
                  <a:pt x="6094" y="0"/>
                  <a:pt x="5407" y="222"/>
                  <a:pt x="4886" y="679"/>
                </a:cubicBezTo>
                <a:cubicBezTo>
                  <a:pt x="4028" y="1433"/>
                  <a:pt x="3751" y="2637"/>
                  <a:pt x="3523" y="3766"/>
                </a:cubicBezTo>
                <a:cubicBezTo>
                  <a:pt x="3154" y="3576"/>
                  <a:pt x="2755" y="3483"/>
                  <a:pt x="2357" y="3483"/>
                </a:cubicBezTo>
                <a:cubicBezTo>
                  <a:pt x="1798" y="3483"/>
                  <a:pt x="1243" y="3666"/>
                  <a:pt x="782" y="4022"/>
                </a:cubicBezTo>
                <a:cubicBezTo>
                  <a:pt x="416" y="4326"/>
                  <a:pt x="146" y="4721"/>
                  <a:pt x="0" y="5170"/>
                </a:cubicBezTo>
                <a:lnTo>
                  <a:pt x="16353" y="5170"/>
                </a:lnTo>
                <a:cubicBezTo>
                  <a:pt x="16187" y="4721"/>
                  <a:pt x="15883" y="4347"/>
                  <a:pt x="15481" y="4091"/>
                </a:cubicBezTo>
                <a:cubicBezTo>
                  <a:pt x="15139" y="3881"/>
                  <a:pt x="14752" y="3777"/>
                  <a:pt x="14364" y="3777"/>
                </a:cubicBezTo>
                <a:cubicBezTo>
                  <a:pt x="14047" y="3777"/>
                  <a:pt x="13729" y="3847"/>
                  <a:pt x="13433" y="3987"/>
                </a:cubicBezTo>
                <a:cubicBezTo>
                  <a:pt x="13370" y="3253"/>
                  <a:pt x="12900" y="2617"/>
                  <a:pt x="12208" y="2347"/>
                </a:cubicBezTo>
                <a:cubicBezTo>
                  <a:pt x="11991" y="2267"/>
                  <a:pt x="11766" y="2228"/>
                  <a:pt x="11542" y="2228"/>
                </a:cubicBezTo>
                <a:cubicBezTo>
                  <a:pt x="11051" y="2228"/>
                  <a:pt x="10567" y="2415"/>
                  <a:pt x="10201" y="2762"/>
                </a:cubicBezTo>
                <a:cubicBezTo>
                  <a:pt x="9862" y="1689"/>
                  <a:pt x="9101" y="721"/>
                  <a:pt x="8069" y="264"/>
                </a:cubicBezTo>
                <a:cubicBezTo>
                  <a:pt x="7667" y="89"/>
                  <a:pt x="7225" y="0"/>
                  <a:pt x="678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8"/>
          <p:cNvSpPr/>
          <p:nvPr/>
        </p:nvSpPr>
        <p:spPr>
          <a:xfrm>
            <a:off x="683161" y="4579244"/>
            <a:ext cx="643198" cy="256823"/>
          </a:xfrm>
          <a:custGeom>
            <a:avLst/>
            <a:gdLst/>
            <a:ahLst/>
            <a:cxnLst/>
            <a:rect l="l" t="t" r="r" b="b"/>
            <a:pathLst>
              <a:path w="20665" h="8252" extrusionOk="0">
                <a:moveTo>
                  <a:pt x="9551" y="0"/>
                </a:moveTo>
                <a:cubicBezTo>
                  <a:pt x="8264" y="0"/>
                  <a:pt x="7120" y="1002"/>
                  <a:pt x="6568" y="2175"/>
                </a:cubicBezTo>
                <a:cubicBezTo>
                  <a:pt x="6000" y="3386"/>
                  <a:pt x="5931" y="4757"/>
                  <a:pt x="5869" y="6085"/>
                </a:cubicBezTo>
                <a:cubicBezTo>
                  <a:pt x="5221" y="5681"/>
                  <a:pt x="4484" y="5479"/>
                  <a:pt x="3746" y="5479"/>
                </a:cubicBezTo>
                <a:cubicBezTo>
                  <a:pt x="3018" y="5479"/>
                  <a:pt x="2290" y="5676"/>
                  <a:pt x="1647" y="6071"/>
                </a:cubicBezTo>
                <a:cubicBezTo>
                  <a:pt x="858" y="6584"/>
                  <a:pt x="277" y="7352"/>
                  <a:pt x="0" y="8251"/>
                </a:cubicBezTo>
                <a:lnTo>
                  <a:pt x="20478" y="8251"/>
                </a:lnTo>
                <a:cubicBezTo>
                  <a:pt x="20540" y="8231"/>
                  <a:pt x="20602" y="8217"/>
                  <a:pt x="20664" y="8203"/>
                </a:cubicBezTo>
                <a:cubicBezTo>
                  <a:pt x="20595" y="7497"/>
                  <a:pt x="20138" y="6895"/>
                  <a:pt x="19488" y="6625"/>
                </a:cubicBezTo>
                <a:cubicBezTo>
                  <a:pt x="19271" y="6546"/>
                  <a:pt x="19046" y="6508"/>
                  <a:pt x="18823" y="6508"/>
                </a:cubicBezTo>
                <a:cubicBezTo>
                  <a:pt x="18360" y="6508"/>
                  <a:pt x="17905" y="6672"/>
                  <a:pt x="17550" y="6985"/>
                </a:cubicBezTo>
                <a:cubicBezTo>
                  <a:pt x="17730" y="5968"/>
                  <a:pt x="17156" y="4860"/>
                  <a:pt x="16222" y="4424"/>
                </a:cubicBezTo>
                <a:cubicBezTo>
                  <a:pt x="15918" y="4284"/>
                  <a:pt x="15586" y="4217"/>
                  <a:pt x="15254" y="4217"/>
                </a:cubicBezTo>
                <a:cubicBezTo>
                  <a:pt x="14555" y="4217"/>
                  <a:pt x="13853" y="4513"/>
                  <a:pt x="13398" y="5047"/>
                </a:cubicBezTo>
                <a:cubicBezTo>
                  <a:pt x="13170" y="3940"/>
                  <a:pt x="12934" y="2798"/>
                  <a:pt x="12360" y="1829"/>
                </a:cubicBezTo>
                <a:cubicBezTo>
                  <a:pt x="11779" y="853"/>
                  <a:pt x="10789" y="44"/>
                  <a:pt x="9654" y="2"/>
                </a:cubicBezTo>
                <a:cubicBezTo>
                  <a:pt x="9620" y="1"/>
                  <a:pt x="9585" y="0"/>
                  <a:pt x="95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8"/>
          <p:cNvGrpSpPr/>
          <p:nvPr/>
        </p:nvGrpSpPr>
        <p:grpSpPr>
          <a:xfrm>
            <a:off x="220419" y="556851"/>
            <a:ext cx="575692" cy="776300"/>
            <a:chOff x="7364875" y="1091625"/>
            <a:chExt cx="874380" cy="1179071"/>
          </a:xfrm>
        </p:grpSpPr>
        <p:sp>
          <p:nvSpPr>
            <p:cNvPr id="226" name="Google Shape;226;p8"/>
            <p:cNvSpPr/>
            <p:nvPr/>
          </p:nvSpPr>
          <p:spPr>
            <a:xfrm>
              <a:off x="7364875" y="1091625"/>
              <a:ext cx="874380" cy="874447"/>
            </a:xfrm>
            <a:custGeom>
              <a:avLst/>
              <a:gdLst/>
              <a:ahLst/>
              <a:cxnLst/>
              <a:rect l="l" t="t" r="r" b="b"/>
              <a:pathLst>
                <a:path w="13068" h="13069" extrusionOk="0">
                  <a:moveTo>
                    <a:pt x="4757" y="1"/>
                  </a:moveTo>
                  <a:cubicBezTo>
                    <a:pt x="4737" y="1"/>
                    <a:pt x="4716" y="1"/>
                    <a:pt x="4695" y="2"/>
                  </a:cubicBezTo>
                  <a:cubicBezTo>
                    <a:pt x="3794" y="28"/>
                    <a:pt x="2931" y="423"/>
                    <a:pt x="2238" y="994"/>
                  </a:cubicBezTo>
                  <a:cubicBezTo>
                    <a:pt x="1829" y="1325"/>
                    <a:pt x="1466" y="1720"/>
                    <a:pt x="1245" y="2200"/>
                  </a:cubicBezTo>
                  <a:cubicBezTo>
                    <a:pt x="1025" y="2673"/>
                    <a:pt x="954" y="3212"/>
                    <a:pt x="947" y="3737"/>
                  </a:cubicBezTo>
                  <a:cubicBezTo>
                    <a:pt x="947" y="4359"/>
                    <a:pt x="1031" y="4975"/>
                    <a:pt x="1200" y="5572"/>
                  </a:cubicBezTo>
                  <a:cubicBezTo>
                    <a:pt x="1362" y="6136"/>
                    <a:pt x="1609" y="6713"/>
                    <a:pt x="1479" y="7284"/>
                  </a:cubicBezTo>
                  <a:cubicBezTo>
                    <a:pt x="1369" y="7783"/>
                    <a:pt x="1005" y="8166"/>
                    <a:pt x="694" y="8581"/>
                  </a:cubicBezTo>
                  <a:cubicBezTo>
                    <a:pt x="571" y="8737"/>
                    <a:pt x="467" y="8899"/>
                    <a:pt x="376" y="9067"/>
                  </a:cubicBezTo>
                  <a:cubicBezTo>
                    <a:pt x="0" y="9846"/>
                    <a:pt x="124" y="10773"/>
                    <a:pt x="694" y="11428"/>
                  </a:cubicBezTo>
                  <a:cubicBezTo>
                    <a:pt x="1110" y="11861"/>
                    <a:pt x="1679" y="12097"/>
                    <a:pt x="2259" y="12097"/>
                  </a:cubicBezTo>
                  <a:cubicBezTo>
                    <a:pt x="2511" y="12097"/>
                    <a:pt x="2765" y="12052"/>
                    <a:pt x="3009" y="11960"/>
                  </a:cubicBezTo>
                  <a:cubicBezTo>
                    <a:pt x="3316" y="11837"/>
                    <a:pt x="3638" y="11638"/>
                    <a:pt x="3951" y="11638"/>
                  </a:cubicBezTo>
                  <a:cubicBezTo>
                    <a:pt x="4036" y="11638"/>
                    <a:pt x="4120" y="11653"/>
                    <a:pt x="4202" y="11687"/>
                  </a:cubicBezTo>
                  <a:cubicBezTo>
                    <a:pt x="4416" y="11778"/>
                    <a:pt x="4553" y="11992"/>
                    <a:pt x="4708" y="12167"/>
                  </a:cubicBezTo>
                  <a:cubicBezTo>
                    <a:pt x="5212" y="12743"/>
                    <a:pt x="5937" y="13069"/>
                    <a:pt x="6699" y="13069"/>
                  </a:cubicBezTo>
                  <a:cubicBezTo>
                    <a:pt x="6762" y="13069"/>
                    <a:pt x="6824" y="13066"/>
                    <a:pt x="6887" y="13062"/>
                  </a:cubicBezTo>
                  <a:cubicBezTo>
                    <a:pt x="7737" y="12984"/>
                    <a:pt x="8223" y="12206"/>
                    <a:pt x="8988" y="12109"/>
                  </a:cubicBezTo>
                  <a:cubicBezTo>
                    <a:pt x="9072" y="12099"/>
                    <a:pt x="9155" y="12095"/>
                    <a:pt x="9238" y="12095"/>
                  </a:cubicBezTo>
                  <a:cubicBezTo>
                    <a:pt x="9805" y="12095"/>
                    <a:pt x="10350" y="12293"/>
                    <a:pt x="10929" y="12293"/>
                  </a:cubicBezTo>
                  <a:cubicBezTo>
                    <a:pt x="11115" y="12293"/>
                    <a:pt x="11304" y="12273"/>
                    <a:pt x="11498" y="12219"/>
                  </a:cubicBezTo>
                  <a:cubicBezTo>
                    <a:pt x="12334" y="11986"/>
                    <a:pt x="13067" y="11175"/>
                    <a:pt x="12899" y="10332"/>
                  </a:cubicBezTo>
                  <a:cubicBezTo>
                    <a:pt x="12801" y="9813"/>
                    <a:pt x="12412" y="9418"/>
                    <a:pt x="12043" y="9022"/>
                  </a:cubicBezTo>
                  <a:cubicBezTo>
                    <a:pt x="11666" y="8626"/>
                    <a:pt x="11297" y="8211"/>
                    <a:pt x="11277" y="7680"/>
                  </a:cubicBezTo>
                  <a:cubicBezTo>
                    <a:pt x="11251" y="7044"/>
                    <a:pt x="11744" y="6493"/>
                    <a:pt x="11829" y="5864"/>
                  </a:cubicBezTo>
                  <a:cubicBezTo>
                    <a:pt x="11965" y="4839"/>
                    <a:pt x="10940" y="3957"/>
                    <a:pt x="9909" y="3860"/>
                  </a:cubicBezTo>
                  <a:cubicBezTo>
                    <a:pt x="9449" y="3815"/>
                    <a:pt x="8956" y="3880"/>
                    <a:pt x="8534" y="3685"/>
                  </a:cubicBezTo>
                  <a:cubicBezTo>
                    <a:pt x="7607" y="3270"/>
                    <a:pt x="7562" y="1986"/>
                    <a:pt x="7010" y="1136"/>
                  </a:cubicBezTo>
                  <a:cubicBezTo>
                    <a:pt x="6535" y="402"/>
                    <a:pt x="5633" y="1"/>
                    <a:pt x="47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7" name="Google Shape;227;p8"/>
            <p:cNvGrpSpPr/>
            <p:nvPr/>
          </p:nvGrpSpPr>
          <p:grpSpPr>
            <a:xfrm>
              <a:off x="7663423" y="1387060"/>
              <a:ext cx="222128" cy="883636"/>
              <a:chOff x="5952600" y="1765975"/>
              <a:chExt cx="55825" cy="222075"/>
            </a:xfrm>
          </p:grpSpPr>
          <p:sp>
            <p:nvSpPr>
              <p:cNvPr id="228" name="Google Shape;228;p8"/>
              <p:cNvSpPr/>
              <p:nvPr/>
            </p:nvSpPr>
            <p:spPr>
              <a:xfrm>
                <a:off x="5978425" y="1765975"/>
                <a:ext cx="3100" cy="222075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883" extrusionOk="0">
                    <a:moveTo>
                      <a:pt x="62" y="0"/>
                    </a:moveTo>
                    <a:cubicBezTo>
                      <a:pt x="31" y="0"/>
                      <a:pt x="0" y="22"/>
                      <a:pt x="0" y="64"/>
                    </a:cubicBezTo>
                    <a:lnTo>
                      <a:pt x="0" y="8818"/>
                    </a:lnTo>
                    <a:cubicBezTo>
                      <a:pt x="0" y="8851"/>
                      <a:pt x="26" y="8877"/>
                      <a:pt x="65" y="8883"/>
                    </a:cubicBezTo>
                    <a:cubicBezTo>
                      <a:pt x="98" y="8877"/>
                      <a:pt x="124" y="8851"/>
                      <a:pt x="124" y="8818"/>
                    </a:cubicBezTo>
                    <a:lnTo>
                      <a:pt x="124" y="64"/>
                    </a:lnTo>
                    <a:cubicBezTo>
                      <a:pt x="124" y="22"/>
                      <a:pt x="93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5959325" y="1782625"/>
                <a:ext cx="42950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1097" extrusionOk="0">
                    <a:moveTo>
                      <a:pt x="1652" y="0"/>
                    </a:moveTo>
                    <a:cubicBezTo>
                      <a:pt x="1634" y="0"/>
                      <a:pt x="1615" y="8"/>
                      <a:pt x="1601" y="27"/>
                    </a:cubicBezTo>
                    <a:lnTo>
                      <a:pt x="829" y="928"/>
                    </a:lnTo>
                    <a:lnTo>
                      <a:pt x="135" y="27"/>
                    </a:lnTo>
                    <a:cubicBezTo>
                      <a:pt x="121" y="9"/>
                      <a:pt x="103" y="1"/>
                      <a:pt x="86" y="1"/>
                    </a:cubicBezTo>
                    <a:cubicBezTo>
                      <a:pt x="41" y="1"/>
                      <a:pt x="0" y="53"/>
                      <a:pt x="38" y="105"/>
                    </a:cubicBezTo>
                    <a:lnTo>
                      <a:pt x="777" y="1071"/>
                    </a:lnTo>
                    <a:cubicBezTo>
                      <a:pt x="790" y="1084"/>
                      <a:pt x="810" y="1090"/>
                      <a:pt x="829" y="1097"/>
                    </a:cubicBezTo>
                    <a:cubicBezTo>
                      <a:pt x="842" y="1097"/>
                      <a:pt x="862" y="1084"/>
                      <a:pt x="875" y="1071"/>
                    </a:cubicBezTo>
                    <a:lnTo>
                      <a:pt x="1698" y="105"/>
                    </a:lnTo>
                    <a:cubicBezTo>
                      <a:pt x="1718" y="79"/>
                      <a:pt x="1718" y="40"/>
                      <a:pt x="1692" y="14"/>
                    </a:cubicBezTo>
                    <a:cubicBezTo>
                      <a:pt x="1680" y="5"/>
                      <a:pt x="1667" y="0"/>
                      <a:pt x="1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8"/>
              <p:cNvSpPr/>
              <p:nvPr/>
            </p:nvSpPr>
            <p:spPr>
              <a:xfrm>
                <a:off x="5978900" y="1838125"/>
                <a:ext cx="29525" cy="21375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855" extrusionOk="0">
                    <a:moveTo>
                      <a:pt x="1104" y="1"/>
                    </a:moveTo>
                    <a:cubicBezTo>
                      <a:pt x="1092" y="1"/>
                      <a:pt x="1080" y="4"/>
                      <a:pt x="1071" y="12"/>
                    </a:cubicBezTo>
                    <a:lnTo>
                      <a:pt x="46" y="744"/>
                    </a:lnTo>
                    <a:cubicBezTo>
                      <a:pt x="1" y="777"/>
                      <a:pt x="20" y="855"/>
                      <a:pt x="85" y="855"/>
                    </a:cubicBezTo>
                    <a:cubicBezTo>
                      <a:pt x="98" y="855"/>
                      <a:pt x="111" y="855"/>
                      <a:pt x="117" y="842"/>
                    </a:cubicBezTo>
                    <a:lnTo>
                      <a:pt x="1142" y="115"/>
                    </a:lnTo>
                    <a:cubicBezTo>
                      <a:pt x="1175" y="96"/>
                      <a:pt x="1181" y="57"/>
                      <a:pt x="1162" y="31"/>
                    </a:cubicBezTo>
                    <a:cubicBezTo>
                      <a:pt x="1145" y="11"/>
                      <a:pt x="1124" y="1"/>
                      <a:pt x="1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8"/>
              <p:cNvSpPr/>
              <p:nvPr/>
            </p:nvSpPr>
            <p:spPr>
              <a:xfrm>
                <a:off x="5952600" y="1852550"/>
                <a:ext cx="29250" cy="41650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666" extrusionOk="0">
                    <a:moveTo>
                      <a:pt x="94" y="1"/>
                    </a:moveTo>
                    <a:cubicBezTo>
                      <a:pt x="47" y="1"/>
                      <a:pt x="1" y="53"/>
                      <a:pt x="41" y="102"/>
                    </a:cubicBezTo>
                    <a:lnTo>
                      <a:pt x="1040" y="1633"/>
                    </a:lnTo>
                    <a:cubicBezTo>
                      <a:pt x="1053" y="1652"/>
                      <a:pt x="1072" y="1665"/>
                      <a:pt x="1098" y="1665"/>
                    </a:cubicBezTo>
                    <a:cubicBezTo>
                      <a:pt x="1105" y="1665"/>
                      <a:pt x="1118" y="1659"/>
                      <a:pt x="1131" y="1652"/>
                    </a:cubicBezTo>
                    <a:cubicBezTo>
                      <a:pt x="1157" y="1633"/>
                      <a:pt x="1169" y="1594"/>
                      <a:pt x="1150" y="1568"/>
                    </a:cubicBezTo>
                    <a:lnTo>
                      <a:pt x="151" y="38"/>
                    </a:lnTo>
                    <a:cubicBezTo>
                      <a:pt x="137" y="11"/>
                      <a:pt x="116" y="1"/>
                      <a:pt x="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2" name="Google Shape;232;p8"/>
          <p:cNvGrpSpPr/>
          <p:nvPr/>
        </p:nvGrpSpPr>
        <p:grpSpPr>
          <a:xfrm flipH="1">
            <a:off x="464260" y="4001276"/>
            <a:ext cx="643191" cy="219737"/>
            <a:chOff x="6203925" y="2207350"/>
            <a:chExt cx="241275" cy="82425"/>
          </a:xfrm>
        </p:grpSpPr>
        <p:sp>
          <p:nvSpPr>
            <p:cNvPr id="233" name="Google Shape;233;p8"/>
            <p:cNvSpPr/>
            <p:nvPr/>
          </p:nvSpPr>
          <p:spPr>
            <a:xfrm>
              <a:off x="6203925" y="2207350"/>
              <a:ext cx="141550" cy="82425"/>
            </a:xfrm>
            <a:custGeom>
              <a:avLst/>
              <a:gdLst/>
              <a:ahLst/>
              <a:cxnLst/>
              <a:rect l="l" t="t" r="r" b="b"/>
              <a:pathLst>
                <a:path w="5662" h="3297" extrusionOk="0">
                  <a:moveTo>
                    <a:pt x="2890" y="1"/>
                  </a:moveTo>
                  <a:cubicBezTo>
                    <a:pt x="2712" y="1"/>
                    <a:pt x="2534" y="77"/>
                    <a:pt x="2413" y="229"/>
                  </a:cubicBezTo>
                  <a:lnTo>
                    <a:pt x="27" y="3192"/>
                  </a:lnTo>
                  <a:cubicBezTo>
                    <a:pt x="1" y="3218"/>
                    <a:pt x="7" y="3257"/>
                    <a:pt x="33" y="3277"/>
                  </a:cubicBezTo>
                  <a:cubicBezTo>
                    <a:pt x="44" y="3288"/>
                    <a:pt x="60" y="3293"/>
                    <a:pt x="75" y="3293"/>
                  </a:cubicBezTo>
                  <a:cubicBezTo>
                    <a:pt x="94" y="3293"/>
                    <a:pt x="113" y="3285"/>
                    <a:pt x="124" y="3270"/>
                  </a:cubicBezTo>
                  <a:lnTo>
                    <a:pt x="2510" y="307"/>
                  </a:lnTo>
                  <a:cubicBezTo>
                    <a:pt x="2608" y="185"/>
                    <a:pt x="2749" y="123"/>
                    <a:pt x="2889" y="123"/>
                  </a:cubicBezTo>
                  <a:cubicBezTo>
                    <a:pt x="3018" y="123"/>
                    <a:pt x="3147" y="175"/>
                    <a:pt x="3243" y="281"/>
                  </a:cubicBezTo>
                  <a:lnTo>
                    <a:pt x="5532" y="3270"/>
                  </a:lnTo>
                  <a:cubicBezTo>
                    <a:pt x="5544" y="3289"/>
                    <a:pt x="5562" y="3295"/>
                    <a:pt x="5581" y="3296"/>
                  </a:cubicBezTo>
                  <a:lnTo>
                    <a:pt x="5581" y="3296"/>
                  </a:lnTo>
                  <a:cubicBezTo>
                    <a:pt x="5631" y="3294"/>
                    <a:pt x="5661" y="3237"/>
                    <a:pt x="5629" y="3199"/>
                  </a:cubicBezTo>
                  <a:lnTo>
                    <a:pt x="3340" y="196"/>
                  </a:lnTo>
                  <a:cubicBezTo>
                    <a:pt x="3219" y="66"/>
                    <a:pt x="3054" y="1"/>
                    <a:pt x="2890" y="1"/>
                  </a:cubicBezTo>
                  <a:close/>
                  <a:moveTo>
                    <a:pt x="5581" y="3296"/>
                  </a:moveTo>
                  <a:lnTo>
                    <a:pt x="5581" y="3296"/>
                  </a:lnTo>
                  <a:cubicBezTo>
                    <a:pt x="5580" y="3296"/>
                    <a:pt x="5579" y="3296"/>
                    <a:pt x="5578" y="3296"/>
                  </a:cubicBezTo>
                  <a:lnTo>
                    <a:pt x="5584" y="3296"/>
                  </a:lnTo>
                  <a:cubicBezTo>
                    <a:pt x="5583" y="3296"/>
                    <a:pt x="5582" y="3296"/>
                    <a:pt x="5581" y="32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6249800" y="2230550"/>
              <a:ext cx="53050" cy="22575"/>
            </a:xfrm>
            <a:custGeom>
              <a:avLst/>
              <a:gdLst/>
              <a:ahLst/>
              <a:cxnLst/>
              <a:rect l="l" t="t" r="r" b="b"/>
              <a:pathLst>
                <a:path w="2122" h="903" extrusionOk="0">
                  <a:moveTo>
                    <a:pt x="71" y="0"/>
                  </a:moveTo>
                  <a:cubicBezTo>
                    <a:pt x="67" y="0"/>
                    <a:pt x="63" y="1"/>
                    <a:pt x="59" y="1"/>
                  </a:cubicBezTo>
                  <a:cubicBezTo>
                    <a:pt x="27" y="1"/>
                    <a:pt x="1" y="34"/>
                    <a:pt x="1" y="66"/>
                  </a:cubicBezTo>
                  <a:lnTo>
                    <a:pt x="20" y="235"/>
                  </a:lnTo>
                  <a:cubicBezTo>
                    <a:pt x="20" y="300"/>
                    <a:pt x="33" y="481"/>
                    <a:pt x="182" y="520"/>
                  </a:cubicBezTo>
                  <a:cubicBezTo>
                    <a:pt x="199" y="525"/>
                    <a:pt x="215" y="527"/>
                    <a:pt x="232" y="527"/>
                  </a:cubicBezTo>
                  <a:cubicBezTo>
                    <a:pt x="308" y="527"/>
                    <a:pt x="387" y="477"/>
                    <a:pt x="461" y="371"/>
                  </a:cubicBezTo>
                  <a:cubicBezTo>
                    <a:pt x="507" y="319"/>
                    <a:pt x="546" y="261"/>
                    <a:pt x="597" y="254"/>
                  </a:cubicBezTo>
                  <a:cubicBezTo>
                    <a:pt x="602" y="253"/>
                    <a:pt x="607" y="253"/>
                    <a:pt x="611" y="253"/>
                  </a:cubicBezTo>
                  <a:cubicBezTo>
                    <a:pt x="688" y="253"/>
                    <a:pt x="743" y="357"/>
                    <a:pt x="786" y="449"/>
                  </a:cubicBezTo>
                  <a:cubicBezTo>
                    <a:pt x="857" y="585"/>
                    <a:pt x="954" y="715"/>
                    <a:pt x="1064" y="825"/>
                  </a:cubicBezTo>
                  <a:cubicBezTo>
                    <a:pt x="1097" y="870"/>
                    <a:pt x="1155" y="896"/>
                    <a:pt x="1214" y="903"/>
                  </a:cubicBezTo>
                  <a:cubicBezTo>
                    <a:pt x="1226" y="903"/>
                    <a:pt x="1246" y="903"/>
                    <a:pt x="1265" y="890"/>
                  </a:cubicBezTo>
                  <a:cubicBezTo>
                    <a:pt x="1304" y="870"/>
                    <a:pt x="1343" y="838"/>
                    <a:pt x="1356" y="792"/>
                  </a:cubicBezTo>
                  <a:cubicBezTo>
                    <a:pt x="1389" y="715"/>
                    <a:pt x="1408" y="637"/>
                    <a:pt x="1421" y="559"/>
                  </a:cubicBezTo>
                  <a:cubicBezTo>
                    <a:pt x="1428" y="494"/>
                    <a:pt x="1440" y="436"/>
                    <a:pt x="1460" y="377"/>
                  </a:cubicBezTo>
                  <a:cubicBezTo>
                    <a:pt x="1494" y="287"/>
                    <a:pt x="1577" y="196"/>
                    <a:pt x="1658" y="196"/>
                  </a:cubicBezTo>
                  <a:cubicBezTo>
                    <a:pt x="1670" y="196"/>
                    <a:pt x="1682" y="198"/>
                    <a:pt x="1693" y="202"/>
                  </a:cubicBezTo>
                  <a:cubicBezTo>
                    <a:pt x="1726" y="209"/>
                    <a:pt x="1752" y="228"/>
                    <a:pt x="1778" y="248"/>
                  </a:cubicBezTo>
                  <a:cubicBezTo>
                    <a:pt x="1810" y="267"/>
                    <a:pt x="1849" y="287"/>
                    <a:pt x="1888" y="300"/>
                  </a:cubicBezTo>
                  <a:cubicBezTo>
                    <a:pt x="1907" y="307"/>
                    <a:pt x="1928" y="311"/>
                    <a:pt x="1948" y="311"/>
                  </a:cubicBezTo>
                  <a:cubicBezTo>
                    <a:pt x="1996" y="311"/>
                    <a:pt x="2044" y="291"/>
                    <a:pt x="2076" y="254"/>
                  </a:cubicBezTo>
                  <a:cubicBezTo>
                    <a:pt x="2115" y="215"/>
                    <a:pt x="2121" y="163"/>
                    <a:pt x="2102" y="118"/>
                  </a:cubicBezTo>
                  <a:cubicBezTo>
                    <a:pt x="2092" y="94"/>
                    <a:pt x="2072" y="81"/>
                    <a:pt x="2049" y="81"/>
                  </a:cubicBezTo>
                  <a:cubicBezTo>
                    <a:pt x="2041" y="81"/>
                    <a:pt x="2032" y="82"/>
                    <a:pt x="2024" y="86"/>
                  </a:cubicBezTo>
                  <a:cubicBezTo>
                    <a:pt x="1992" y="99"/>
                    <a:pt x="1972" y="131"/>
                    <a:pt x="1992" y="163"/>
                  </a:cubicBezTo>
                  <a:cubicBezTo>
                    <a:pt x="1977" y="178"/>
                    <a:pt x="1959" y="185"/>
                    <a:pt x="1942" y="185"/>
                  </a:cubicBezTo>
                  <a:cubicBezTo>
                    <a:pt x="1937" y="185"/>
                    <a:pt x="1932" y="184"/>
                    <a:pt x="1927" y="183"/>
                  </a:cubicBezTo>
                  <a:cubicBezTo>
                    <a:pt x="1894" y="170"/>
                    <a:pt x="1868" y="157"/>
                    <a:pt x="1843" y="137"/>
                  </a:cubicBezTo>
                  <a:cubicBezTo>
                    <a:pt x="1810" y="112"/>
                    <a:pt x="1771" y="92"/>
                    <a:pt x="1732" y="79"/>
                  </a:cubicBezTo>
                  <a:cubicBezTo>
                    <a:pt x="1710" y="73"/>
                    <a:pt x="1688" y="71"/>
                    <a:pt x="1666" y="71"/>
                  </a:cubicBezTo>
                  <a:cubicBezTo>
                    <a:pt x="1519" y="71"/>
                    <a:pt x="1393" y="197"/>
                    <a:pt x="1337" y="338"/>
                  </a:cubicBezTo>
                  <a:cubicBezTo>
                    <a:pt x="1317" y="403"/>
                    <a:pt x="1304" y="468"/>
                    <a:pt x="1291" y="533"/>
                  </a:cubicBezTo>
                  <a:cubicBezTo>
                    <a:pt x="1285" y="604"/>
                    <a:pt x="1265" y="676"/>
                    <a:pt x="1239" y="741"/>
                  </a:cubicBezTo>
                  <a:cubicBezTo>
                    <a:pt x="1226" y="773"/>
                    <a:pt x="1220" y="773"/>
                    <a:pt x="1220" y="779"/>
                  </a:cubicBezTo>
                  <a:cubicBezTo>
                    <a:pt x="1214" y="779"/>
                    <a:pt x="1194" y="773"/>
                    <a:pt x="1155" y="741"/>
                  </a:cubicBezTo>
                  <a:cubicBezTo>
                    <a:pt x="1058" y="637"/>
                    <a:pt x="967" y="520"/>
                    <a:pt x="902" y="390"/>
                  </a:cubicBezTo>
                  <a:cubicBezTo>
                    <a:pt x="853" y="298"/>
                    <a:pt x="769" y="130"/>
                    <a:pt x="616" y="130"/>
                  </a:cubicBezTo>
                  <a:cubicBezTo>
                    <a:pt x="608" y="130"/>
                    <a:pt x="599" y="130"/>
                    <a:pt x="591" y="131"/>
                  </a:cubicBezTo>
                  <a:cubicBezTo>
                    <a:pt x="487" y="137"/>
                    <a:pt x="416" y="228"/>
                    <a:pt x="358" y="306"/>
                  </a:cubicBezTo>
                  <a:cubicBezTo>
                    <a:pt x="340" y="329"/>
                    <a:pt x="286" y="400"/>
                    <a:pt x="233" y="400"/>
                  </a:cubicBezTo>
                  <a:cubicBezTo>
                    <a:pt x="227" y="400"/>
                    <a:pt x="221" y="399"/>
                    <a:pt x="215" y="397"/>
                  </a:cubicBezTo>
                  <a:cubicBezTo>
                    <a:pt x="176" y="390"/>
                    <a:pt x="150" y="332"/>
                    <a:pt x="144" y="228"/>
                  </a:cubicBezTo>
                  <a:lnTo>
                    <a:pt x="131" y="53"/>
                  </a:lnTo>
                  <a:cubicBezTo>
                    <a:pt x="125" y="24"/>
                    <a:pt x="103" y="0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6322950" y="2207350"/>
              <a:ext cx="122250" cy="82425"/>
            </a:xfrm>
            <a:custGeom>
              <a:avLst/>
              <a:gdLst/>
              <a:ahLst/>
              <a:cxnLst/>
              <a:rect l="l" t="t" r="r" b="b"/>
              <a:pathLst>
                <a:path w="4890" h="3297" extrusionOk="0">
                  <a:moveTo>
                    <a:pt x="2130" y="1"/>
                  </a:moveTo>
                  <a:cubicBezTo>
                    <a:pt x="1952" y="1"/>
                    <a:pt x="1775" y="77"/>
                    <a:pt x="1653" y="229"/>
                  </a:cubicBezTo>
                  <a:lnTo>
                    <a:pt x="38" y="2233"/>
                  </a:lnTo>
                  <a:cubicBezTo>
                    <a:pt x="0" y="2280"/>
                    <a:pt x="43" y="2335"/>
                    <a:pt x="88" y="2335"/>
                  </a:cubicBezTo>
                  <a:cubicBezTo>
                    <a:pt x="105" y="2335"/>
                    <a:pt x="122" y="2328"/>
                    <a:pt x="136" y="2311"/>
                  </a:cubicBezTo>
                  <a:lnTo>
                    <a:pt x="1744" y="307"/>
                  </a:lnTo>
                  <a:cubicBezTo>
                    <a:pt x="1842" y="185"/>
                    <a:pt x="1982" y="123"/>
                    <a:pt x="2124" y="123"/>
                  </a:cubicBezTo>
                  <a:cubicBezTo>
                    <a:pt x="2253" y="123"/>
                    <a:pt x="2384" y="175"/>
                    <a:pt x="2483" y="281"/>
                  </a:cubicBezTo>
                  <a:lnTo>
                    <a:pt x="4766" y="3270"/>
                  </a:lnTo>
                  <a:cubicBezTo>
                    <a:pt x="4779" y="3290"/>
                    <a:pt x="4798" y="3296"/>
                    <a:pt x="4818" y="3296"/>
                  </a:cubicBezTo>
                  <a:cubicBezTo>
                    <a:pt x="4831" y="3296"/>
                    <a:pt x="4844" y="3296"/>
                    <a:pt x="4857" y="3283"/>
                  </a:cubicBezTo>
                  <a:cubicBezTo>
                    <a:pt x="4883" y="3264"/>
                    <a:pt x="4889" y="3225"/>
                    <a:pt x="4870" y="3199"/>
                  </a:cubicBezTo>
                  <a:lnTo>
                    <a:pt x="2580" y="196"/>
                  </a:lnTo>
                  <a:cubicBezTo>
                    <a:pt x="2459" y="66"/>
                    <a:pt x="2294" y="1"/>
                    <a:pt x="2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6349675" y="2230550"/>
              <a:ext cx="53200" cy="22575"/>
            </a:xfrm>
            <a:custGeom>
              <a:avLst/>
              <a:gdLst/>
              <a:ahLst/>
              <a:cxnLst/>
              <a:rect l="l" t="t" r="r" b="b"/>
              <a:pathLst>
                <a:path w="2128" h="903" extrusionOk="0">
                  <a:moveTo>
                    <a:pt x="75" y="0"/>
                  </a:moveTo>
                  <a:cubicBezTo>
                    <a:pt x="72" y="0"/>
                    <a:pt x="69" y="1"/>
                    <a:pt x="65" y="1"/>
                  </a:cubicBezTo>
                  <a:cubicBezTo>
                    <a:pt x="26" y="1"/>
                    <a:pt x="0" y="34"/>
                    <a:pt x="7" y="66"/>
                  </a:cubicBezTo>
                  <a:lnTo>
                    <a:pt x="20" y="235"/>
                  </a:lnTo>
                  <a:cubicBezTo>
                    <a:pt x="20" y="300"/>
                    <a:pt x="39" y="481"/>
                    <a:pt x="182" y="520"/>
                  </a:cubicBezTo>
                  <a:cubicBezTo>
                    <a:pt x="198" y="525"/>
                    <a:pt x="215" y="527"/>
                    <a:pt x="232" y="527"/>
                  </a:cubicBezTo>
                  <a:cubicBezTo>
                    <a:pt x="308" y="527"/>
                    <a:pt x="388" y="478"/>
                    <a:pt x="467" y="377"/>
                  </a:cubicBezTo>
                  <a:cubicBezTo>
                    <a:pt x="506" y="319"/>
                    <a:pt x="552" y="261"/>
                    <a:pt x="604" y="254"/>
                  </a:cubicBezTo>
                  <a:cubicBezTo>
                    <a:pt x="607" y="253"/>
                    <a:pt x="611" y="253"/>
                    <a:pt x="615" y="253"/>
                  </a:cubicBezTo>
                  <a:cubicBezTo>
                    <a:pt x="682" y="253"/>
                    <a:pt x="743" y="357"/>
                    <a:pt x="792" y="449"/>
                  </a:cubicBezTo>
                  <a:cubicBezTo>
                    <a:pt x="863" y="585"/>
                    <a:pt x="954" y="715"/>
                    <a:pt x="1064" y="825"/>
                  </a:cubicBezTo>
                  <a:cubicBezTo>
                    <a:pt x="1103" y="870"/>
                    <a:pt x="1155" y="896"/>
                    <a:pt x="1213" y="903"/>
                  </a:cubicBezTo>
                  <a:cubicBezTo>
                    <a:pt x="1226" y="903"/>
                    <a:pt x="1246" y="896"/>
                    <a:pt x="1259" y="890"/>
                  </a:cubicBezTo>
                  <a:cubicBezTo>
                    <a:pt x="1304" y="877"/>
                    <a:pt x="1343" y="838"/>
                    <a:pt x="1356" y="792"/>
                  </a:cubicBezTo>
                  <a:cubicBezTo>
                    <a:pt x="1388" y="715"/>
                    <a:pt x="1408" y="637"/>
                    <a:pt x="1421" y="559"/>
                  </a:cubicBezTo>
                  <a:cubicBezTo>
                    <a:pt x="1427" y="494"/>
                    <a:pt x="1447" y="436"/>
                    <a:pt x="1460" y="377"/>
                  </a:cubicBezTo>
                  <a:cubicBezTo>
                    <a:pt x="1494" y="287"/>
                    <a:pt x="1577" y="196"/>
                    <a:pt x="1662" y="196"/>
                  </a:cubicBezTo>
                  <a:cubicBezTo>
                    <a:pt x="1675" y="196"/>
                    <a:pt x="1687" y="198"/>
                    <a:pt x="1700" y="202"/>
                  </a:cubicBezTo>
                  <a:cubicBezTo>
                    <a:pt x="1725" y="209"/>
                    <a:pt x="1751" y="228"/>
                    <a:pt x="1777" y="241"/>
                  </a:cubicBezTo>
                  <a:cubicBezTo>
                    <a:pt x="1810" y="267"/>
                    <a:pt x="1849" y="287"/>
                    <a:pt x="1888" y="300"/>
                  </a:cubicBezTo>
                  <a:cubicBezTo>
                    <a:pt x="1909" y="307"/>
                    <a:pt x="1930" y="311"/>
                    <a:pt x="1951" y="311"/>
                  </a:cubicBezTo>
                  <a:cubicBezTo>
                    <a:pt x="2000" y="311"/>
                    <a:pt x="2046" y="291"/>
                    <a:pt x="2082" y="254"/>
                  </a:cubicBezTo>
                  <a:cubicBezTo>
                    <a:pt x="2115" y="215"/>
                    <a:pt x="2127" y="163"/>
                    <a:pt x="2108" y="118"/>
                  </a:cubicBezTo>
                  <a:cubicBezTo>
                    <a:pt x="2098" y="94"/>
                    <a:pt x="2075" y="81"/>
                    <a:pt x="2050" y="81"/>
                  </a:cubicBezTo>
                  <a:cubicBezTo>
                    <a:pt x="2041" y="81"/>
                    <a:pt x="2032" y="82"/>
                    <a:pt x="2024" y="86"/>
                  </a:cubicBezTo>
                  <a:cubicBezTo>
                    <a:pt x="1991" y="99"/>
                    <a:pt x="1978" y="131"/>
                    <a:pt x="1991" y="163"/>
                  </a:cubicBezTo>
                  <a:cubicBezTo>
                    <a:pt x="1977" y="178"/>
                    <a:pt x="1962" y="185"/>
                    <a:pt x="1945" y="185"/>
                  </a:cubicBezTo>
                  <a:cubicBezTo>
                    <a:pt x="1939" y="185"/>
                    <a:pt x="1933" y="184"/>
                    <a:pt x="1926" y="183"/>
                  </a:cubicBezTo>
                  <a:cubicBezTo>
                    <a:pt x="1901" y="170"/>
                    <a:pt x="1868" y="157"/>
                    <a:pt x="1849" y="137"/>
                  </a:cubicBezTo>
                  <a:cubicBezTo>
                    <a:pt x="1810" y="112"/>
                    <a:pt x="1771" y="92"/>
                    <a:pt x="1732" y="79"/>
                  </a:cubicBezTo>
                  <a:cubicBezTo>
                    <a:pt x="1710" y="73"/>
                    <a:pt x="1689" y="71"/>
                    <a:pt x="1668" y="71"/>
                  </a:cubicBezTo>
                  <a:cubicBezTo>
                    <a:pt x="1524" y="71"/>
                    <a:pt x="1394" y="197"/>
                    <a:pt x="1343" y="338"/>
                  </a:cubicBezTo>
                  <a:cubicBezTo>
                    <a:pt x="1317" y="403"/>
                    <a:pt x="1304" y="468"/>
                    <a:pt x="1291" y="533"/>
                  </a:cubicBezTo>
                  <a:cubicBezTo>
                    <a:pt x="1284" y="604"/>
                    <a:pt x="1265" y="676"/>
                    <a:pt x="1239" y="741"/>
                  </a:cubicBezTo>
                  <a:cubicBezTo>
                    <a:pt x="1226" y="773"/>
                    <a:pt x="1220" y="773"/>
                    <a:pt x="1220" y="779"/>
                  </a:cubicBezTo>
                  <a:cubicBezTo>
                    <a:pt x="1213" y="779"/>
                    <a:pt x="1194" y="773"/>
                    <a:pt x="1155" y="741"/>
                  </a:cubicBezTo>
                  <a:cubicBezTo>
                    <a:pt x="1058" y="637"/>
                    <a:pt x="973" y="520"/>
                    <a:pt x="908" y="390"/>
                  </a:cubicBezTo>
                  <a:cubicBezTo>
                    <a:pt x="852" y="290"/>
                    <a:pt x="766" y="124"/>
                    <a:pt x="608" y="124"/>
                  </a:cubicBezTo>
                  <a:cubicBezTo>
                    <a:pt x="602" y="124"/>
                    <a:pt x="597" y="124"/>
                    <a:pt x="591" y="124"/>
                  </a:cubicBezTo>
                  <a:cubicBezTo>
                    <a:pt x="487" y="137"/>
                    <a:pt x="422" y="228"/>
                    <a:pt x="357" y="306"/>
                  </a:cubicBezTo>
                  <a:cubicBezTo>
                    <a:pt x="340" y="329"/>
                    <a:pt x="286" y="400"/>
                    <a:pt x="237" y="400"/>
                  </a:cubicBezTo>
                  <a:cubicBezTo>
                    <a:pt x="232" y="400"/>
                    <a:pt x="226" y="399"/>
                    <a:pt x="221" y="397"/>
                  </a:cubicBezTo>
                  <a:cubicBezTo>
                    <a:pt x="182" y="390"/>
                    <a:pt x="156" y="332"/>
                    <a:pt x="143" y="228"/>
                  </a:cubicBezTo>
                  <a:lnTo>
                    <a:pt x="130" y="60"/>
                  </a:lnTo>
                  <a:cubicBezTo>
                    <a:pt x="130" y="25"/>
                    <a:pt x="104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237;p8"/>
          <p:cNvSpPr/>
          <p:nvPr/>
        </p:nvSpPr>
        <p:spPr>
          <a:xfrm flipH="1">
            <a:off x="8479654" y="892136"/>
            <a:ext cx="237451" cy="349058"/>
          </a:xfrm>
          <a:custGeom>
            <a:avLst/>
            <a:gdLst/>
            <a:ahLst/>
            <a:cxnLst/>
            <a:rect l="l" t="t" r="r" b="b"/>
            <a:pathLst>
              <a:path w="3736" h="5492" extrusionOk="0">
                <a:moveTo>
                  <a:pt x="1872" y="802"/>
                </a:moveTo>
                <a:cubicBezTo>
                  <a:pt x="2388" y="802"/>
                  <a:pt x="2882" y="1202"/>
                  <a:pt x="2886" y="1807"/>
                </a:cubicBezTo>
                <a:cubicBezTo>
                  <a:pt x="2880" y="2361"/>
                  <a:pt x="2419" y="2812"/>
                  <a:pt x="1867" y="2812"/>
                </a:cubicBezTo>
                <a:cubicBezTo>
                  <a:pt x="1863" y="2812"/>
                  <a:pt x="1859" y="2812"/>
                  <a:pt x="1855" y="2812"/>
                </a:cubicBezTo>
                <a:cubicBezTo>
                  <a:pt x="966" y="2786"/>
                  <a:pt x="545" y="1710"/>
                  <a:pt x="1180" y="1087"/>
                </a:cubicBezTo>
                <a:cubicBezTo>
                  <a:pt x="1384" y="890"/>
                  <a:pt x="1630" y="802"/>
                  <a:pt x="1872" y="802"/>
                </a:cubicBezTo>
                <a:close/>
                <a:moveTo>
                  <a:pt x="1855" y="1"/>
                </a:moveTo>
                <a:cubicBezTo>
                  <a:pt x="831" y="1"/>
                  <a:pt x="0" y="813"/>
                  <a:pt x="0" y="1807"/>
                </a:cubicBezTo>
                <a:cubicBezTo>
                  <a:pt x="0" y="2092"/>
                  <a:pt x="65" y="2365"/>
                  <a:pt x="195" y="2617"/>
                </a:cubicBezTo>
                <a:lnTo>
                  <a:pt x="208" y="2637"/>
                </a:lnTo>
                <a:cubicBezTo>
                  <a:pt x="214" y="2656"/>
                  <a:pt x="227" y="2682"/>
                  <a:pt x="240" y="2702"/>
                </a:cubicBezTo>
                <a:lnTo>
                  <a:pt x="1758" y="5438"/>
                </a:lnTo>
                <a:cubicBezTo>
                  <a:pt x="1780" y="5474"/>
                  <a:pt x="1818" y="5492"/>
                  <a:pt x="1854" y="5492"/>
                </a:cubicBezTo>
                <a:cubicBezTo>
                  <a:pt x="1891" y="5492"/>
                  <a:pt x="1926" y="5474"/>
                  <a:pt x="1946" y="5438"/>
                </a:cubicBezTo>
                <a:lnTo>
                  <a:pt x="3366" y="2851"/>
                </a:lnTo>
                <a:cubicBezTo>
                  <a:pt x="3619" y="2507"/>
                  <a:pt x="3735" y="2086"/>
                  <a:pt x="3703" y="1664"/>
                </a:cubicBezTo>
                <a:cubicBezTo>
                  <a:pt x="3632" y="776"/>
                  <a:pt x="2886" y="62"/>
                  <a:pt x="1972" y="4"/>
                </a:cubicBezTo>
                <a:cubicBezTo>
                  <a:pt x="1932" y="2"/>
                  <a:pt x="1893" y="1"/>
                  <a:pt x="18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8"/>
          <p:cNvSpPr/>
          <p:nvPr/>
        </p:nvSpPr>
        <p:spPr>
          <a:xfrm flipH="1">
            <a:off x="690379" y="1436224"/>
            <a:ext cx="237451" cy="349058"/>
          </a:xfrm>
          <a:custGeom>
            <a:avLst/>
            <a:gdLst/>
            <a:ahLst/>
            <a:cxnLst/>
            <a:rect l="l" t="t" r="r" b="b"/>
            <a:pathLst>
              <a:path w="3736" h="5492" extrusionOk="0">
                <a:moveTo>
                  <a:pt x="1872" y="802"/>
                </a:moveTo>
                <a:cubicBezTo>
                  <a:pt x="2388" y="802"/>
                  <a:pt x="2882" y="1202"/>
                  <a:pt x="2886" y="1807"/>
                </a:cubicBezTo>
                <a:cubicBezTo>
                  <a:pt x="2880" y="2361"/>
                  <a:pt x="2419" y="2812"/>
                  <a:pt x="1867" y="2812"/>
                </a:cubicBezTo>
                <a:cubicBezTo>
                  <a:pt x="1863" y="2812"/>
                  <a:pt x="1859" y="2812"/>
                  <a:pt x="1855" y="2812"/>
                </a:cubicBezTo>
                <a:cubicBezTo>
                  <a:pt x="966" y="2786"/>
                  <a:pt x="545" y="1710"/>
                  <a:pt x="1180" y="1087"/>
                </a:cubicBezTo>
                <a:cubicBezTo>
                  <a:pt x="1384" y="890"/>
                  <a:pt x="1630" y="802"/>
                  <a:pt x="1872" y="802"/>
                </a:cubicBezTo>
                <a:close/>
                <a:moveTo>
                  <a:pt x="1855" y="1"/>
                </a:moveTo>
                <a:cubicBezTo>
                  <a:pt x="831" y="1"/>
                  <a:pt x="0" y="813"/>
                  <a:pt x="0" y="1807"/>
                </a:cubicBezTo>
                <a:cubicBezTo>
                  <a:pt x="0" y="2092"/>
                  <a:pt x="65" y="2365"/>
                  <a:pt x="195" y="2617"/>
                </a:cubicBezTo>
                <a:lnTo>
                  <a:pt x="208" y="2637"/>
                </a:lnTo>
                <a:cubicBezTo>
                  <a:pt x="214" y="2656"/>
                  <a:pt x="227" y="2682"/>
                  <a:pt x="240" y="2702"/>
                </a:cubicBezTo>
                <a:lnTo>
                  <a:pt x="1758" y="5438"/>
                </a:lnTo>
                <a:cubicBezTo>
                  <a:pt x="1780" y="5474"/>
                  <a:pt x="1818" y="5492"/>
                  <a:pt x="1854" y="5492"/>
                </a:cubicBezTo>
                <a:cubicBezTo>
                  <a:pt x="1891" y="5492"/>
                  <a:pt x="1926" y="5474"/>
                  <a:pt x="1946" y="5438"/>
                </a:cubicBezTo>
                <a:lnTo>
                  <a:pt x="3366" y="2851"/>
                </a:lnTo>
                <a:cubicBezTo>
                  <a:pt x="3619" y="2507"/>
                  <a:pt x="3735" y="2086"/>
                  <a:pt x="3703" y="1664"/>
                </a:cubicBezTo>
                <a:cubicBezTo>
                  <a:pt x="3632" y="776"/>
                  <a:pt x="2886" y="62"/>
                  <a:pt x="1972" y="4"/>
                </a:cubicBezTo>
                <a:cubicBezTo>
                  <a:pt x="1932" y="2"/>
                  <a:pt x="1893" y="1"/>
                  <a:pt x="185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8"/>
          <p:cNvSpPr/>
          <p:nvPr/>
        </p:nvSpPr>
        <p:spPr>
          <a:xfrm flipH="1">
            <a:off x="-698371" y="1284545"/>
            <a:ext cx="1480875" cy="511250"/>
          </a:xfrm>
          <a:custGeom>
            <a:avLst/>
            <a:gdLst/>
            <a:ahLst/>
            <a:cxnLst/>
            <a:rect l="l" t="t" r="r" b="b"/>
            <a:pathLst>
              <a:path w="59235" h="20450" extrusionOk="0">
                <a:moveTo>
                  <a:pt x="0" y="20450"/>
                </a:moveTo>
                <a:cubicBezTo>
                  <a:pt x="11625" y="18337"/>
                  <a:pt x="20918" y="9371"/>
                  <a:pt x="30748" y="2816"/>
                </a:cubicBezTo>
                <a:cubicBezTo>
                  <a:pt x="38657" y="-2458"/>
                  <a:pt x="49729" y="1459"/>
                  <a:pt x="59235" y="1459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40" name="Google Shape;240;p8"/>
          <p:cNvSpPr/>
          <p:nvPr/>
        </p:nvSpPr>
        <p:spPr>
          <a:xfrm flipH="1">
            <a:off x="8606867" y="1241195"/>
            <a:ext cx="1480875" cy="511250"/>
          </a:xfrm>
          <a:custGeom>
            <a:avLst/>
            <a:gdLst/>
            <a:ahLst/>
            <a:cxnLst/>
            <a:rect l="l" t="t" r="r" b="b"/>
            <a:pathLst>
              <a:path w="59235" h="20450" extrusionOk="0">
                <a:moveTo>
                  <a:pt x="0" y="20450"/>
                </a:moveTo>
                <a:cubicBezTo>
                  <a:pt x="11625" y="18337"/>
                  <a:pt x="20918" y="9371"/>
                  <a:pt x="30748" y="2816"/>
                </a:cubicBezTo>
                <a:cubicBezTo>
                  <a:pt x="38657" y="-2458"/>
                  <a:pt x="49729" y="1459"/>
                  <a:pt x="59235" y="1459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41" name="Google Shape;241;p8"/>
          <p:cNvSpPr/>
          <p:nvPr/>
        </p:nvSpPr>
        <p:spPr>
          <a:xfrm>
            <a:off x="3762864" y="323237"/>
            <a:ext cx="643199" cy="203333"/>
          </a:xfrm>
          <a:custGeom>
            <a:avLst/>
            <a:gdLst/>
            <a:ahLst/>
            <a:cxnLst/>
            <a:rect l="l" t="t" r="r" b="b"/>
            <a:pathLst>
              <a:path w="17281" h="5463" extrusionOk="0">
                <a:moveTo>
                  <a:pt x="7163" y="1"/>
                </a:moveTo>
                <a:cubicBezTo>
                  <a:pt x="6435" y="1"/>
                  <a:pt x="5714" y="235"/>
                  <a:pt x="5170" y="715"/>
                </a:cubicBezTo>
                <a:cubicBezTo>
                  <a:pt x="4257" y="1518"/>
                  <a:pt x="3966" y="2792"/>
                  <a:pt x="3724" y="3982"/>
                </a:cubicBezTo>
                <a:cubicBezTo>
                  <a:pt x="3333" y="3779"/>
                  <a:pt x="2909" y="3680"/>
                  <a:pt x="2487" y="3680"/>
                </a:cubicBezTo>
                <a:cubicBezTo>
                  <a:pt x="1899" y="3680"/>
                  <a:pt x="1314" y="3873"/>
                  <a:pt x="831" y="4252"/>
                </a:cubicBezTo>
                <a:cubicBezTo>
                  <a:pt x="444" y="4570"/>
                  <a:pt x="153" y="4985"/>
                  <a:pt x="1" y="5463"/>
                </a:cubicBezTo>
                <a:lnTo>
                  <a:pt x="17281" y="5463"/>
                </a:lnTo>
                <a:cubicBezTo>
                  <a:pt x="17101" y="4992"/>
                  <a:pt x="16783" y="4598"/>
                  <a:pt x="16360" y="4328"/>
                </a:cubicBezTo>
                <a:cubicBezTo>
                  <a:pt x="15999" y="4107"/>
                  <a:pt x="15589" y="3997"/>
                  <a:pt x="15178" y="3997"/>
                </a:cubicBezTo>
                <a:cubicBezTo>
                  <a:pt x="14842" y="3997"/>
                  <a:pt x="14506" y="4071"/>
                  <a:pt x="14194" y="4217"/>
                </a:cubicBezTo>
                <a:cubicBezTo>
                  <a:pt x="14132" y="3442"/>
                  <a:pt x="13627" y="2771"/>
                  <a:pt x="12900" y="2480"/>
                </a:cubicBezTo>
                <a:cubicBezTo>
                  <a:pt x="12671" y="2396"/>
                  <a:pt x="12432" y="2355"/>
                  <a:pt x="12196" y="2355"/>
                </a:cubicBezTo>
                <a:cubicBezTo>
                  <a:pt x="11677" y="2355"/>
                  <a:pt x="11168" y="2552"/>
                  <a:pt x="10783" y="2923"/>
                </a:cubicBezTo>
                <a:cubicBezTo>
                  <a:pt x="10423" y="1788"/>
                  <a:pt x="9613" y="771"/>
                  <a:pt x="8527" y="286"/>
                </a:cubicBezTo>
                <a:cubicBezTo>
                  <a:pt x="8099" y="97"/>
                  <a:pt x="7630" y="1"/>
                  <a:pt x="716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9"/>
          <p:cNvSpPr txBox="1">
            <a:spLocks noGrp="1"/>
          </p:cNvSpPr>
          <p:nvPr>
            <p:ph type="subTitle" idx="1"/>
          </p:nvPr>
        </p:nvSpPr>
        <p:spPr>
          <a:xfrm>
            <a:off x="987199" y="2416313"/>
            <a:ext cx="4523400" cy="11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244" name="Google Shape;244;p9"/>
          <p:cNvSpPr txBox="1">
            <a:spLocks noGrp="1"/>
          </p:cNvSpPr>
          <p:nvPr>
            <p:ph type="title"/>
          </p:nvPr>
        </p:nvSpPr>
        <p:spPr>
          <a:xfrm>
            <a:off x="987224" y="1653738"/>
            <a:ext cx="452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245" name="Google Shape;245;p9"/>
          <p:cNvSpPr/>
          <p:nvPr/>
        </p:nvSpPr>
        <p:spPr>
          <a:xfrm>
            <a:off x="5987857" y="1427"/>
            <a:ext cx="4872284" cy="4502654"/>
          </a:xfrm>
          <a:custGeom>
            <a:avLst/>
            <a:gdLst/>
            <a:ahLst/>
            <a:cxnLst/>
            <a:rect l="l" t="t" r="r" b="b"/>
            <a:pathLst>
              <a:path w="37736" h="41033" extrusionOk="0">
                <a:moveTo>
                  <a:pt x="13995" y="0"/>
                </a:moveTo>
                <a:cubicBezTo>
                  <a:pt x="13761" y="52"/>
                  <a:pt x="13534" y="123"/>
                  <a:pt x="13314" y="214"/>
                </a:cubicBezTo>
                <a:cubicBezTo>
                  <a:pt x="12847" y="409"/>
                  <a:pt x="12438" y="726"/>
                  <a:pt x="12049" y="1044"/>
                </a:cubicBezTo>
                <a:cubicBezTo>
                  <a:pt x="10532" y="2270"/>
                  <a:pt x="9131" y="3657"/>
                  <a:pt x="7977" y="5214"/>
                </a:cubicBezTo>
                <a:cubicBezTo>
                  <a:pt x="7419" y="5953"/>
                  <a:pt x="6926" y="6731"/>
                  <a:pt x="6498" y="7548"/>
                </a:cubicBezTo>
                <a:cubicBezTo>
                  <a:pt x="5175" y="10084"/>
                  <a:pt x="4553" y="13021"/>
                  <a:pt x="5065" y="15829"/>
                </a:cubicBezTo>
                <a:cubicBezTo>
                  <a:pt x="5337" y="17340"/>
                  <a:pt x="5934" y="18825"/>
                  <a:pt x="5811" y="20356"/>
                </a:cubicBezTo>
                <a:cubicBezTo>
                  <a:pt x="5551" y="23423"/>
                  <a:pt x="2568" y="25511"/>
                  <a:pt x="1187" y="28280"/>
                </a:cubicBezTo>
                <a:cubicBezTo>
                  <a:pt x="1135" y="28397"/>
                  <a:pt x="1083" y="28514"/>
                  <a:pt x="1025" y="28637"/>
                </a:cubicBezTo>
                <a:cubicBezTo>
                  <a:pt x="0" y="30978"/>
                  <a:pt x="344" y="33753"/>
                  <a:pt x="1641" y="35978"/>
                </a:cubicBezTo>
                <a:cubicBezTo>
                  <a:pt x="1926" y="36471"/>
                  <a:pt x="2264" y="36937"/>
                  <a:pt x="2646" y="37365"/>
                </a:cubicBezTo>
                <a:cubicBezTo>
                  <a:pt x="4734" y="39726"/>
                  <a:pt x="7951" y="40958"/>
                  <a:pt x="11128" y="41029"/>
                </a:cubicBezTo>
                <a:cubicBezTo>
                  <a:pt x="11221" y="41032"/>
                  <a:pt x="11314" y="41033"/>
                  <a:pt x="11406" y="41033"/>
                </a:cubicBezTo>
                <a:cubicBezTo>
                  <a:pt x="17718" y="41033"/>
                  <a:pt x="22858" y="36045"/>
                  <a:pt x="29036" y="36045"/>
                </a:cubicBezTo>
                <a:cubicBezTo>
                  <a:pt x="29794" y="36045"/>
                  <a:pt x="30568" y="36120"/>
                  <a:pt x="31361" y="36289"/>
                </a:cubicBezTo>
                <a:cubicBezTo>
                  <a:pt x="33306" y="36704"/>
                  <a:pt x="35180" y="37411"/>
                  <a:pt x="37106" y="37904"/>
                </a:cubicBezTo>
                <a:cubicBezTo>
                  <a:pt x="37314" y="37969"/>
                  <a:pt x="37521" y="38001"/>
                  <a:pt x="37735" y="38007"/>
                </a:cubicBezTo>
                <a:lnTo>
                  <a:pt x="377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9"/>
          <p:cNvSpPr/>
          <p:nvPr/>
        </p:nvSpPr>
        <p:spPr>
          <a:xfrm>
            <a:off x="-1305489" y="-32623"/>
            <a:ext cx="3144208" cy="1686369"/>
          </a:xfrm>
          <a:custGeom>
            <a:avLst/>
            <a:gdLst/>
            <a:ahLst/>
            <a:cxnLst/>
            <a:rect l="l" t="t" r="r" b="b"/>
            <a:pathLst>
              <a:path w="24352" h="15368" extrusionOk="0">
                <a:moveTo>
                  <a:pt x="24351" y="0"/>
                </a:moveTo>
                <a:cubicBezTo>
                  <a:pt x="23654" y="25"/>
                  <a:pt x="22954" y="34"/>
                  <a:pt x="22253" y="34"/>
                </a:cubicBezTo>
                <a:cubicBezTo>
                  <a:pt x="20980" y="34"/>
                  <a:pt x="19702" y="7"/>
                  <a:pt x="18430" y="7"/>
                </a:cubicBezTo>
                <a:lnTo>
                  <a:pt x="2056" y="7"/>
                </a:lnTo>
                <a:cubicBezTo>
                  <a:pt x="1" y="3197"/>
                  <a:pt x="986" y="7574"/>
                  <a:pt x="3061" y="10512"/>
                </a:cubicBezTo>
                <a:cubicBezTo>
                  <a:pt x="4603" y="12710"/>
                  <a:pt x="7955" y="15367"/>
                  <a:pt x="10990" y="15367"/>
                </a:cubicBezTo>
                <a:cubicBezTo>
                  <a:pt x="11491" y="15367"/>
                  <a:pt x="11984" y="15295"/>
                  <a:pt x="12458" y="15136"/>
                </a:cubicBezTo>
                <a:cubicBezTo>
                  <a:pt x="15798" y="14014"/>
                  <a:pt x="15901" y="9507"/>
                  <a:pt x="17082" y="6783"/>
                </a:cubicBezTo>
                <a:cubicBezTo>
                  <a:pt x="18541" y="3418"/>
                  <a:pt x="21926" y="2445"/>
                  <a:pt x="24345" y="13"/>
                </a:cubicBezTo>
                <a:lnTo>
                  <a:pt x="2435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9"/>
          <p:cNvSpPr/>
          <p:nvPr/>
        </p:nvSpPr>
        <p:spPr>
          <a:xfrm>
            <a:off x="3309550" y="491581"/>
            <a:ext cx="575719" cy="181931"/>
          </a:xfrm>
          <a:custGeom>
            <a:avLst/>
            <a:gdLst/>
            <a:ahLst/>
            <a:cxnLst/>
            <a:rect l="l" t="t" r="r" b="b"/>
            <a:pathLst>
              <a:path w="15468" h="4888" extrusionOk="0">
                <a:moveTo>
                  <a:pt x="6429" y="1"/>
                </a:moveTo>
                <a:cubicBezTo>
                  <a:pt x="5774" y="1"/>
                  <a:pt x="5123" y="213"/>
                  <a:pt x="4630" y="645"/>
                </a:cubicBezTo>
                <a:cubicBezTo>
                  <a:pt x="3814" y="1358"/>
                  <a:pt x="3558" y="2500"/>
                  <a:pt x="3343" y="3559"/>
                </a:cubicBezTo>
                <a:cubicBezTo>
                  <a:pt x="2992" y="3381"/>
                  <a:pt x="2612" y="3293"/>
                  <a:pt x="2235" y="3293"/>
                </a:cubicBezTo>
                <a:cubicBezTo>
                  <a:pt x="1705" y="3293"/>
                  <a:pt x="1181" y="3466"/>
                  <a:pt x="748" y="3801"/>
                </a:cubicBezTo>
                <a:cubicBezTo>
                  <a:pt x="402" y="4085"/>
                  <a:pt x="139" y="4466"/>
                  <a:pt x="1" y="4888"/>
                </a:cubicBezTo>
                <a:lnTo>
                  <a:pt x="15468" y="4888"/>
                </a:lnTo>
                <a:cubicBezTo>
                  <a:pt x="15316" y="4466"/>
                  <a:pt x="15032" y="4113"/>
                  <a:pt x="14651" y="3870"/>
                </a:cubicBezTo>
                <a:cubicBezTo>
                  <a:pt x="14328" y="3672"/>
                  <a:pt x="13962" y="3573"/>
                  <a:pt x="13595" y="3573"/>
                </a:cubicBezTo>
                <a:cubicBezTo>
                  <a:pt x="13295" y="3573"/>
                  <a:pt x="12994" y="3640"/>
                  <a:pt x="12713" y="3773"/>
                </a:cubicBezTo>
                <a:cubicBezTo>
                  <a:pt x="12658" y="3081"/>
                  <a:pt x="12208" y="2472"/>
                  <a:pt x="11558" y="2216"/>
                </a:cubicBezTo>
                <a:cubicBezTo>
                  <a:pt x="11353" y="2141"/>
                  <a:pt x="11141" y="2105"/>
                  <a:pt x="10930" y="2105"/>
                </a:cubicBezTo>
                <a:cubicBezTo>
                  <a:pt x="10463" y="2105"/>
                  <a:pt x="10003" y="2284"/>
                  <a:pt x="9655" y="2618"/>
                </a:cubicBezTo>
                <a:cubicBezTo>
                  <a:pt x="9329" y="1600"/>
                  <a:pt x="8617" y="687"/>
                  <a:pt x="7634" y="251"/>
                </a:cubicBezTo>
                <a:cubicBezTo>
                  <a:pt x="7257" y="85"/>
                  <a:pt x="6842" y="1"/>
                  <a:pt x="64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9"/>
          <p:cNvGrpSpPr/>
          <p:nvPr/>
        </p:nvGrpSpPr>
        <p:grpSpPr>
          <a:xfrm flipH="1">
            <a:off x="-97354" y="338076"/>
            <a:ext cx="575692" cy="776300"/>
            <a:chOff x="7364875" y="1091625"/>
            <a:chExt cx="874380" cy="1179071"/>
          </a:xfrm>
        </p:grpSpPr>
        <p:sp>
          <p:nvSpPr>
            <p:cNvPr id="249" name="Google Shape;249;p9"/>
            <p:cNvSpPr/>
            <p:nvPr/>
          </p:nvSpPr>
          <p:spPr>
            <a:xfrm>
              <a:off x="7364875" y="1091625"/>
              <a:ext cx="874380" cy="874447"/>
            </a:xfrm>
            <a:custGeom>
              <a:avLst/>
              <a:gdLst/>
              <a:ahLst/>
              <a:cxnLst/>
              <a:rect l="l" t="t" r="r" b="b"/>
              <a:pathLst>
                <a:path w="13068" h="13069" extrusionOk="0">
                  <a:moveTo>
                    <a:pt x="4757" y="1"/>
                  </a:moveTo>
                  <a:cubicBezTo>
                    <a:pt x="4737" y="1"/>
                    <a:pt x="4716" y="1"/>
                    <a:pt x="4695" y="2"/>
                  </a:cubicBezTo>
                  <a:cubicBezTo>
                    <a:pt x="3794" y="28"/>
                    <a:pt x="2931" y="423"/>
                    <a:pt x="2238" y="994"/>
                  </a:cubicBezTo>
                  <a:cubicBezTo>
                    <a:pt x="1829" y="1325"/>
                    <a:pt x="1466" y="1720"/>
                    <a:pt x="1245" y="2200"/>
                  </a:cubicBezTo>
                  <a:cubicBezTo>
                    <a:pt x="1025" y="2673"/>
                    <a:pt x="954" y="3212"/>
                    <a:pt x="947" y="3737"/>
                  </a:cubicBezTo>
                  <a:cubicBezTo>
                    <a:pt x="947" y="4359"/>
                    <a:pt x="1031" y="4975"/>
                    <a:pt x="1200" y="5572"/>
                  </a:cubicBezTo>
                  <a:cubicBezTo>
                    <a:pt x="1362" y="6136"/>
                    <a:pt x="1609" y="6713"/>
                    <a:pt x="1479" y="7284"/>
                  </a:cubicBezTo>
                  <a:cubicBezTo>
                    <a:pt x="1369" y="7783"/>
                    <a:pt x="1005" y="8166"/>
                    <a:pt x="694" y="8581"/>
                  </a:cubicBezTo>
                  <a:cubicBezTo>
                    <a:pt x="571" y="8737"/>
                    <a:pt x="467" y="8899"/>
                    <a:pt x="376" y="9067"/>
                  </a:cubicBezTo>
                  <a:cubicBezTo>
                    <a:pt x="0" y="9846"/>
                    <a:pt x="124" y="10773"/>
                    <a:pt x="694" y="11428"/>
                  </a:cubicBezTo>
                  <a:cubicBezTo>
                    <a:pt x="1110" y="11861"/>
                    <a:pt x="1679" y="12097"/>
                    <a:pt x="2259" y="12097"/>
                  </a:cubicBezTo>
                  <a:cubicBezTo>
                    <a:pt x="2511" y="12097"/>
                    <a:pt x="2765" y="12052"/>
                    <a:pt x="3009" y="11960"/>
                  </a:cubicBezTo>
                  <a:cubicBezTo>
                    <a:pt x="3316" y="11837"/>
                    <a:pt x="3638" y="11638"/>
                    <a:pt x="3951" y="11638"/>
                  </a:cubicBezTo>
                  <a:cubicBezTo>
                    <a:pt x="4036" y="11638"/>
                    <a:pt x="4120" y="11653"/>
                    <a:pt x="4202" y="11687"/>
                  </a:cubicBezTo>
                  <a:cubicBezTo>
                    <a:pt x="4416" y="11778"/>
                    <a:pt x="4553" y="11992"/>
                    <a:pt x="4708" y="12167"/>
                  </a:cubicBezTo>
                  <a:cubicBezTo>
                    <a:pt x="5212" y="12743"/>
                    <a:pt x="5937" y="13069"/>
                    <a:pt x="6699" y="13069"/>
                  </a:cubicBezTo>
                  <a:cubicBezTo>
                    <a:pt x="6762" y="13069"/>
                    <a:pt x="6824" y="13066"/>
                    <a:pt x="6887" y="13062"/>
                  </a:cubicBezTo>
                  <a:cubicBezTo>
                    <a:pt x="7737" y="12984"/>
                    <a:pt x="8223" y="12206"/>
                    <a:pt x="8988" y="12109"/>
                  </a:cubicBezTo>
                  <a:cubicBezTo>
                    <a:pt x="9072" y="12099"/>
                    <a:pt x="9155" y="12095"/>
                    <a:pt x="9238" y="12095"/>
                  </a:cubicBezTo>
                  <a:cubicBezTo>
                    <a:pt x="9805" y="12095"/>
                    <a:pt x="10350" y="12293"/>
                    <a:pt x="10929" y="12293"/>
                  </a:cubicBezTo>
                  <a:cubicBezTo>
                    <a:pt x="11115" y="12293"/>
                    <a:pt x="11304" y="12273"/>
                    <a:pt x="11498" y="12219"/>
                  </a:cubicBezTo>
                  <a:cubicBezTo>
                    <a:pt x="12334" y="11986"/>
                    <a:pt x="13067" y="11175"/>
                    <a:pt x="12899" y="10332"/>
                  </a:cubicBezTo>
                  <a:cubicBezTo>
                    <a:pt x="12801" y="9813"/>
                    <a:pt x="12412" y="9418"/>
                    <a:pt x="12043" y="9022"/>
                  </a:cubicBezTo>
                  <a:cubicBezTo>
                    <a:pt x="11666" y="8626"/>
                    <a:pt x="11297" y="8211"/>
                    <a:pt x="11277" y="7680"/>
                  </a:cubicBezTo>
                  <a:cubicBezTo>
                    <a:pt x="11251" y="7044"/>
                    <a:pt x="11744" y="6493"/>
                    <a:pt x="11829" y="5864"/>
                  </a:cubicBezTo>
                  <a:cubicBezTo>
                    <a:pt x="11965" y="4839"/>
                    <a:pt x="10940" y="3957"/>
                    <a:pt x="9909" y="3860"/>
                  </a:cubicBezTo>
                  <a:cubicBezTo>
                    <a:pt x="9449" y="3815"/>
                    <a:pt x="8956" y="3880"/>
                    <a:pt x="8534" y="3685"/>
                  </a:cubicBezTo>
                  <a:cubicBezTo>
                    <a:pt x="7607" y="3270"/>
                    <a:pt x="7562" y="1986"/>
                    <a:pt x="7010" y="1136"/>
                  </a:cubicBezTo>
                  <a:cubicBezTo>
                    <a:pt x="6535" y="402"/>
                    <a:pt x="5633" y="1"/>
                    <a:pt x="47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0" name="Google Shape;250;p9"/>
            <p:cNvGrpSpPr/>
            <p:nvPr/>
          </p:nvGrpSpPr>
          <p:grpSpPr>
            <a:xfrm>
              <a:off x="7663423" y="1387060"/>
              <a:ext cx="222128" cy="883636"/>
              <a:chOff x="5952600" y="1765975"/>
              <a:chExt cx="55825" cy="222075"/>
            </a:xfrm>
          </p:grpSpPr>
          <p:sp>
            <p:nvSpPr>
              <p:cNvPr id="251" name="Google Shape;251;p9"/>
              <p:cNvSpPr/>
              <p:nvPr/>
            </p:nvSpPr>
            <p:spPr>
              <a:xfrm>
                <a:off x="5978425" y="1765975"/>
                <a:ext cx="3100" cy="222075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883" extrusionOk="0">
                    <a:moveTo>
                      <a:pt x="62" y="0"/>
                    </a:moveTo>
                    <a:cubicBezTo>
                      <a:pt x="31" y="0"/>
                      <a:pt x="0" y="22"/>
                      <a:pt x="0" y="64"/>
                    </a:cubicBezTo>
                    <a:lnTo>
                      <a:pt x="0" y="8818"/>
                    </a:lnTo>
                    <a:cubicBezTo>
                      <a:pt x="0" y="8851"/>
                      <a:pt x="26" y="8877"/>
                      <a:pt x="65" y="8883"/>
                    </a:cubicBezTo>
                    <a:cubicBezTo>
                      <a:pt x="98" y="8877"/>
                      <a:pt x="124" y="8851"/>
                      <a:pt x="124" y="8818"/>
                    </a:cubicBezTo>
                    <a:lnTo>
                      <a:pt x="124" y="64"/>
                    </a:lnTo>
                    <a:cubicBezTo>
                      <a:pt x="124" y="22"/>
                      <a:pt x="93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9"/>
              <p:cNvSpPr/>
              <p:nvPr/>
            </p:nvSpPr>
            <p:spPr>
              <a:xfrm>
                <a:off x="5959325" y="1782625"/>
                <a:ext cx="42950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1097" extrusionOk="0">
                    <a:moveTo>
                      <a:pt x="1652" y="0"/>
                    </a:moveTo>
                    <a:cubicBezTo>
                      <a:pt x="1634" y="0"/>
                      <a:pt x="1615" y="8"/>
                      <a:pt x="1601" y="27"/>
                    </a:cubicBezTo>
                    <a:lnTo>
                      <a:pt x="829" y="928"/>
                    </a:lnTo>
                    <a:lnTo>
                      <a:pt x="135" y="27"/>
                    </a:lnTo>
                    <a:cubicBezTo>
                      <a:pt x="121" y="9"/>
                      <a:pt x="103" y="1"/>
                      <a:pt x="86" y="1"/>
                    </a:cubicBezTo>
                    <a:cubicBezTo>
                      <a:pt x="41" y="1"/>
                      <a:pt x="0" y="53"/>
                      <a:pt x="38" y="105"/>
                    </a:cubicBezTo>
                    <a:lnTo>
                      <a:pt x="777" y="1071"/>
                    </a:lnTo>
                    <a:cubicBezTo>
                      <a:pt x="790" y="1084"/>
                      <a:pt x="810" y="1090"/>
                      <a:pt x="829" y="1097"/>
                    </a:cubicBezTo>
                    <a:cubicBezTo>
                      <a:pt x="842" y="1097"/>
                      <a:pt x="862" y="1084"/>
                      <a:pt x="875" y="1071"/>
                    </a:cubicBezTo>
                    <a:lnTo>
                      <a:pt x="1698" y="105"/>
                    </a:lnTo>
                    <a:cubicBezTo>
                      <a:pt x="1718" y="79"/>
                      <a:pt x="1718" y="40"/>
                      <a:pt x="1692" y="14"/>
                    </a:cubicBezTo>
                    <a:cubicBezTo>
                      <a:pt x="1680" y="5"/>
                      <a:pt x="1667" y="0"/>
                      <a:pt x="1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9"/>
              <p:cNvSpPr/>
              <p:nvPr/>
            </p:nvSpPr>
            <p:spPr>
              <a:xfrm>
                <a:off x="5978900" y="1838125"/>
                <a:ext cx="29525" cy="21375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855" extrusionOk="0">
                    <a:moveTo>
                      <a:pt x="1104" y="1"/>
                    </a:moveTo>
                    <a:cubicBezTo>
                      <a:pt x="1092" y="1"/>
                      <a:pt x="1080" y="4"/>
                      <a:pt x="1071" y="12"/>
                    </a:cubicBezTo>
                    <a:lnTo>
                      <a:pt x="46" y="744"/>
                    </a:lnTo>
                    <a:cubicBezTo>
                      <a:pt x="1" y="777"/>
                      <a:pt x="20" y="855"/>
                      <a:pt x="85" y="855"/>
                    </a:cubicBezTo>
                    <a:cubicBezTo>
                      <a:pt x="98" y="855"/>
                      <a:pt x="111" y="855"/>
                      <a:pt x="117" y="842"/>
                    </a:cubicBezTo>
                    <a:lnTo>
                      <a:pt x="1142" y="115"/>
                    </a:lnTo>
                    <a:cubicBezTo>
                      <a:pt x="1175" y="96"/>
                      <a:pt x="1181" y="57"/>
                      <a:pt x="1162" y="31"/>
                    </a:cubicBezTo>
                    <a:cubicBezTo>
                      <a:pt x="1145" y="11"/>
                      <a:pt x="1124" y="1"/>
                      <a:pt x="1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9"/>
              <p:cNvSpPr/>
              <p:nvPr/>
            </p:nvSpPr>
            <p:spPr>
              <a:xfrm>
                <a:off x="5952600" y="1852550"/>
                <a:ext cx="29250" cy="41650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666" extrusionOk="0">
                    <a:moveTo>
                      <a:pt x="94" y="1"/>
                    </a:moveTo>
                    <a:cubicBezTo>
                      <a:pt x="47" y="1"/>
                      <a:pt x="1" y="53"/>
                      <a:pt x="41" y="102"/>
                    </a:cubicBezTo>
                    <a:lnTo>
                      <a:pt x="1040" y="1633"/>
                    </a:lnTo>
                    <a:cubicBezTo>
                      <a:pt x="1053" y="1652"/>
                      <a:pt x="1072" y="1665"/>
                      <a:pt x="1098" y="1665"/>
                    </a:cubicBezTo>
                    <a:cubicBezTo>
                      <a:pt x="1105" y="1665"/>
                      <a:pt x="1118" y="1659"/>
                      <a:pt x="1131" y="1652"/>
                    </a:cubicBezTo>
                    <a:cubicBezTo>
                      <a:pt x="1157" y="1633"/>
                      <a:pt x="1169" y="1594"/>
                      <a:pt x="1150" y="1568"/>
                    </a:cubicBezTo>
                    <a:lnTo>
                      <a:pt x="151" y="38"/>
                    </a:lnTo>
                    <a:cubicBezTo>
                      <a:pt x="137" y="11"/>
                      <a:pt x="116" y="1"/>
                      <a:pt x="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255;p9"/>
          <p:cNvSpPr/>
          <p:nvPr/>
        </p:nvSpPr>
        <p:spPr>
          <a:xfrm>
            <a:off x="-783200" y="3207128"/>
            <a:ext cx="2333745" cy="1936375"/>
          </a:xfrm>
          <a:custGeom>
            <a:avLst/>
            <a:gdLst/>
            <a:ahLst/>
            <a:cxnLst/>
            <a:rect l="l" t="t" r="r" b="b"/>
            <a:pathLst>
              <a:path w="32412" h="31644" extrusionOk="0">
                <a:moveTo>
                  <a:pt x="7951" y="1"/>
                </a:moveTo>
                <a:cubicBezTo>
                  <a:pt x="5440" y="1"/>
                  <a:pt x="2934" y="490"/>
                  <a:pt x="577" y="1463"/>
                </a:cubicBezTo>
                <a:cubicBezTo>
                  <a:pt x="383" y="1541"/>
                  <a:pt x="188" y="1625"/>
                  <a:pt x="0" y="1716"/>
                </a:cubicBezTo>
                <a:lnTo>
                  <a:pt x="0" y="31643"/>
                </a:lnTo>
                <a:lnTo>
                  <a:pt x="32242" y="31643"/>
                </a:lnTo>
                <a:cubicBezTo>
                  <a:pt x="32411" y="30450"/>
                  <a:pt x="32392" y="29237"/>
                  <a:pt x="32178" y="28051"/>
                </a:cubicBezTo>
                <a:cubicBezTo>
                  <a:pt x="31866" y="26326"/>
                  <a:pt x="31166" y="24614"/>
                  <a:pt x="29882" y="23414"/>
                </a:cubicBezTo>
                <a:cubicBezTo>
                  <a:pt x="28773" y="22363"/>
                  <a:pt x="27314" y="21780"/>
                  <a:pt x="26049" y="20924"/>
                </a:cubicBezTo>
                <a:cubicBezTo>
                  <a:pt x="23909" y="19445"/>
                  <a:pt x="22405" y="17215"/>
                  <a:pt x="21841" y="14679"/>
                </a:cubicBezTo>
                <a:cubicBezTo>
                  <a:pt x="21257" y="12001"/>
                  <a:pt x="21757" y="9115"/>
                  <a:pt x="20745" y="6573"/>
                </a:cubicBezTo>
                <a:cubicBezTo>
                  <a:pt x="19604" y="3694"/>
                  <a:pt x="16724" y="1839"/>
                  <a:pt x="13774" y="899"/>
                </a:cubicBezTo>
                <a:cubicBezTo>
                  <a:pt x="11875" y="299"/>
                  <a:pt x="9911" y="1"/>
                  <a:pt x="795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9"/>
          <p:cNvSpPr/>
          <p:nvPr/>
        </p:nvSpPr>
        <p:spPr>
          <a:xfrm>
            <a:off x="289625" y="4504081"/>
            <a:ext cx="643198" cy="256823"/>
          </a:xfrm>
          <a:custGeom>
            <a:avLst/>
            <a:gdLst/>
            <a:ahLst/>
            <a:cxnLst/>
            <a:rect l="l" t="t" r="r" b="b"/>
            <a:pathLst>
              <a:path w="20665" h="8252" extrusionOk="0">
                <a:moveTo>
                  <a:pt x="9551" y="0"/>
                </a:moveTo>
                <a:cubicBezTo>
                  <a:pt x="8264" y="0"/>
                  <a:pt x="7120" y="1002"/>
                  <a:pt x="6568" y="2175"/>
                </a:cubicBezTo>
                <a:cubicBezTo>
                  <a:pt x="6000" y="3386"/>
                  <a:pt x="5931" y="4757"/>
                  <a:pt x="5869" y="6085"/>
                </a:cubicBezTo>
                <a:cubicBezTo>
                  <a:pt x="5221" y="5681"/>
                  <a:pt x="4484" y="5479"/>
                  <a:pt x="3746" y="5479"/>
                </a:cubicBezTo>
                <a:cubicBezTo>
                  <a:pt x="3018" y="5479"/>
                  <a:pt x="2290" y="5676"/>
                  <a:pt x="1647" y="6071"/>
                </a:cubicBezTo>
                <a:cubicBezTo>
                  <a:pt x="858" y="6584"/>
                  <a:pt x="277" y="7352"/>
                  <a:pt x="0" y="8251"/>
                </a:cubicBezTo>
                <a:lnTo>
                  <a:pt x="20478" y="8251"/>
                </a:lnTo>
                <a:cubicBezTo>
                  <a:pt x="20540" y="8231"/>
                  <a:pt x="20602" y="8217"/>
                  <a:pt x="20664" y="8203"/>
                </a:cubicBezTo>
                <a:cubicBezTo>
                  <a:pt x="20595" y="7497"/>
                  <a:pt x="20138" y="6895"/>
                  <a:pt x="19488" y="6625"/>
                </a:cubicBezTo>
                <a:cubicBezTo>
                  <a:pt x="19271" y="6546"/>
                  <a:pt x="19046" y="6508"/>
                  <a:pt x="18823" y="6508"/>
                </a:cubicBezTo>
                <a:cubicBezTo>
                  <a:pt x="18360" y="6508"/>
                  <a:pt x="17905" y="6672"/>
                  <a:pt x="17550" y="6985"/>
                </a:cubicBezTo>
                <a:cubicBezTo>
                  <a:pt x="17730" y="5968"/>
                  <a:pt x="17156" y="4860"/>
                  <a:pt x="16222" y="4424"/>
                </a:cubicBezTo>
                <a:cubicBezTo>
                  <a:pt x="15918" y="4284"/>
                  <a:pt x="15586" y="4217"/>
                  <a:pt x="15254" y="4217"/>
                </a:cubicBezTo>
                <a:cubicBezTo>
                  <a:pt x="14555" y="4217"/>
                  <a:pt x="13853" y="4513"/>
                  <a:pt x="13398" y="5047"/>
                </a:cubicBezTo>
                <a:cubicBezTo>
                  <a:pt x="13170" y="3940"/>
                  <a:pt x="12934" y="2798"/>
                  <a:pt x="12360" y="1829"/>
                </a:cubicBezTo>
                <a:cubicBezTo>
                  <a:pt x="11779" y="853"/>
                  <a:pt x="10789" y="44"/>
                  <a:pt x="9654" y="2"/>
                </a:cubicBezTo>
                <a:cubicBezTo>
                  <a:pt x="9620" y="1"/>
                  <a:pt x="9585" y="0"/>
                  <a:pt x="955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7" name="Google Shape;257;p9"/>
          <p:cNvGrpSpPr/>
          <p:nvPr/>
        </p:nvGrpSpPr>
        <p:grpSpPr>
          <a:xfrm>
            <a:off x="-266584" y="3983576"/>
            <a:ext cx="643191" cy="219737"/>
            <a:chOff x="6203925" y="2207350"/>
            <a:chExt cx="241275" cy="82425"/>
          </a:xfrm>
        </p:grpSpPr>
        <p:sp>
          <p:nvSpPr>
            <p:cNvPr id="258" name="Google Shape;258;p9"/>
            <p:cNvSpPr/>
            <p:nvPr/>
          </p:nvSpPr>
          <p:spPr>
            <a:xfrm>
              <a:off x="6203925" y="2207350"/>
              <a:ext cx="141550" cy="82425"/>
            </a:xfrm>
            <a:custGeom>
              <a:avLst/>
              <a:gdLst/>
              <a:ahLst/>
              <a:cxnLst/>
              <a:rect l="l" t="t" r="r" b="b"/>
              <a:pathLst>
                <a:path w="5662" h="3297" extrusionOk="0">
                  <a:moveTo>
                    <a:pt x="2890" y="1"/>
                  </a:moveTo>
                  <a:cubicBezTo>
                    <a:pt x="2712" y="1"/>
                    <a:pt x="2534" y="77"/>
                    <a:pt x="2413" y="229"/>
                  </a:cubicBezTo>
                  <a:lnTo>
                    <a:pt x="27" y="3192"/>
                  </a:lnTo>
                  <a:cubicBezTo>
                    <a:pt x="1" y="3218"/>
                    <a:pt x="7" y="3257"/>
                    <a:pt x="33" y="3277"/>
                  </a:cubicBezTo>
                  <a:cubicBezTo>
                    <a:pt x="44" y="3288"/>
                    <a:pt x="60" y="3293"/>
                    <a:pt x="75" y="3293"/>
                  </a:cubicBezTo>
                  <a:cubicBezTo>
                    <a:pt x="94" y="3293"/>
                    <a:pt x="113" y="3285"/>
                    <a:pt x="124" y="3270"/>
                  </a:cubicBezTo>
                  <a:lnTo>
                    <a:pt x="2510" y="307"/>
                  </a:lnTo>
                  <a:cubicBezTo>
                    <a:pt x="2608" y="185"/>
                    <a:pt x="2749" y="123"/>
                    <a:pt x="2889" y="123"/>
                  </a:cubicBezTo>
                  <a:cubicBezTo>
                    <a:pt x="3018" y="123"/>
                    <a:pt x="3147" y="175"/>
                    <a:pt x="3243" y="281"/>
                  </a:cubicBezTo>
                  <a:lnTo>
                    <a:pt x="5532" y="3270"/>
                  </a:lnTo>
                  <a:cubicBezTo>
                    <a:pt x="5544" y="3289"/>
                    <a:pt x="5562" y="3295"/>
                    <a:pt x="5581" y="3296"/>
                  </a:cubicBezTo>
                  <a:lnTo>
                    <a:pt x="5581" y="3296"/>
                  </a:lnTo>
                  <a:cubicBezTo>
                    <a:pt x="5631" y="3294"/>
                    <a:pt x="5661" y="3237"/>
                    <a:pt x="5629" y="3199"/>
                  </a:cubicBezTo>
                  <a:lnTo>
                    <a:pt x="3340" y="196"/>
                  </a:lnTo>
                  <a:cubicBezTo>
                    <a:pt x="3219" y="66"/>
                    <a:pt x="3054" y="1"/>
                    <a:pt x="2890" y="1"/>
                  </a:cubicBezTo>
                  <a:close/>
                  <a:moveTo>
                    <a:pt x="5581" y="3296"/>
                  </a:moveTo>
                  <a:lnTo>
                    <a:pt x="5581" y="3296"/>
                  </a:lnTo>
                  <a:cubicBezTo>
                    <a:pt x="5580" y="3296"/>
                    <a:pt x="5579" y="3296"/>
                    <a:pt x="5578" y="3296"/>
                  </a:cubicBezTo>
                  <a:lnTo>
                    <a:pt x="5584" y="3296"/>
                  </a:lnTo>
                  <a:cubicBezTo>
                    <a:pt x="5583" y="3296"/>
                    <a:pt x="5582" y="3296"/>
                    <a:pt x="5581" y="32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9"/>
            <p:cNvSpPr/>
            <p:nvPr/>
          </p:nvSpPr>
          <p:spPr>
            <a:xfrm>
              <a:off x="6249800" y="2230550"/>
              <a:ext cx="53050" cy="22575"/>
            </a:xfrm>
            <a:custGeom>
              <a:avLst/>
              <a:gdLst/>
              <a:ahLst/>
              <a:cxnLst/>
              <a:rect l="l" t="t" r="r" b="b"/>
              <a:pathLst>
                <a:path w="2122" h="903" extrusionOk="0">
                  <a:moveTo>
                    <a:pt x="71" y="0"/>
                  </a:moveTo>
                  <a:cubicBezTo>
                    <a:pt x="67" y="0"/>
                    <a:pt x="63" y="1"/>
                    <a:pt x="59" y="1"/>
                  </a:cubicBezTo>
                  <a:cubicBezTo>
                    <a:pt x="27" y="1"/>
                    <a:pt x="1" y="34"/>
                    <a:pt x="1" y="66"/>
                  </a:cubicBezTo>
                  <a:lnTo>
                    <a:pt x="20" y="235"/>
                  </a:lnTo>
                  <a:cubicBezTo>
                    <a:pt x="20" y="300"/>
                    <a:pt x="33" y="481"/>
                    <a:pt x="182" y="520"/>
                  </a:cubicBezTo>
                  <a:cubicBezTo>
                    <a:pt x="199" y="525"/>
                    <a:pt x="215" y="527"/>
                    <a:pt x="232" y="527"/>
                  </a:cubicBezTo>
                  <a:cubicBezTo>
                    <a:pt x="308" y="527"/>
                    <a:pt x="387" y="477"/>
                    <a:pt x="461" y="371"/>
                  </a:cubicBezTo>
                  <a:cubicBezTo>
                    <a:pt x="507" y="319"/>
                    <a:pt x="546" y="261"/>
                    <a:pt x="597" y="254"/>
                  </a:cubicBezTo>
                  <a:cubicBezTo>
                    <a:pt x="602" y="253"/>
                    <a:pt x="607" y="253"/>
                    <a:pt x="611" y="253"/>
                  </a:cubicBezTo>
                  <a:cubicBezTo>
                    <a:pt x="688" y="253"/>
                    <a:pt x="743" y="357"/>
                    <a:pt x="786" y="449"/>
                  </a:cubicBezTo>
                  <a:cubicBezTo>
                    <a:pt x="857" y="585"/>
                    <a:pt x="954" y="715"/>
                    <a:pt x="1064" y="825"/>
                  </a:cubicBezTo>
                  <a:cubicBezTo>
                    <a:pt x="1097" y="870"/>
                    <a:pt x="1155" y="896"/>
                    <a:pt x="1214" y="903"/>
                  </a:cubicBezTo>
                  <a:cubicBezTo>
                    <a:pt x="1226" y="903"/>
                    <a:pt x="1246" y="903"/>
                    <a:pt x="1265" y="890"/>
                  </a:cubicBezTo>
                  <a:cubicBezTo>
                    <a:pt x="1304" y="870"/>
                    <a:pt x="1343" y="838"/>
                    <a:pt x="1356" y="792"/>
                  </a:cubicBezTo>
                  <a:cubicBezTo>
                    <a:pt x="1389" y="715"/>
                    <a:pt x="1408" y="637"/>
                    <a:pt x="1421" y="559"/>
                  </a:cubicBezTo>
                  <a:cubicBezTo>
                    <a:pt x="1428" y="494"/>
                    <a:pt x="1440" y="436"/>
                    <a:pt x="1460" y="377"/>
                  </a:cubicBezTo>
                  <a:cubicBezTo>
                    <a:pt x="1494" y="287"/>
                    <a:pt x="1577" y="196"/>
                    <a:pt x="1658" y="196"/>
                  </a:cubicBezTo>
                  <a:cubicBezTo>
                    <a:pt x="1670" y="196"/>
                    <a:pt x="1682" y="198"/>
                    <a:pt x="1693" y="202"/>
                  </a:cubicBezTo>
                  <a:cubicBezTo>
                    <a:pt x="1726" y="209"/>
                    <a:pt x="1752" y="228"/>
                    <a:pt x="1778" y="248"/>
                  </a:cubicBezTo>
                  <a:cubicBezTo>
                    <a:pt x="1810" y="267"/>
                    <a:pt x="1849" y="287"/>
                    <a:pt x="1888" y="300"/>
                  </a:cubicBezTo>
                  <a:cubicBezTo>
                    <a:pt x="1907" y="307"/>
                    <a:pt x="1928" y="311"/>
                    <a:pt x="1948" y="311"/>
                  </a:cubicBezTo>
                  <a:cubicBezTo>
                    <a:pt x="1996" y="311"/>
                    <a:pt x="2044" y="291"/>
                    <a:pt x="2076" y="254"/>
                  </a:cubicBezTo>
                  <a:cubicBezTo>
                    <a:pt x="2115" y="215"/>
                    <a:pt x="2121" y="163"/>
                    <a:pt x="2102" y="118"/>
                  </a:cubicBezTo>
                  <a:cubicBezTo>
                    <a:pt x="2092" y="94"/>
                    <a:pt x="2072" y="81"/>
                    <a:pt x="2049" y="81"/>
                  </a:cubicBezTo>
                  <a:cubicBezTo>
                    <a:pt x="2041" y="81"/>
                    <a:pt x="2032" y="82"/>
                    <a:pt x="2024" y="86"/>
                  </a:cubicBezTo>
                  <a:cubicBezTo>
                    <a:pt x="1992" y="99"/>
                    <a:pt x="1972" y="131"/>
                    <a:pt x="1992" y="163"/>
                  </a:cubicBezTo>
                  <a:cubicBezTo>
                    <a:pt x="1977" y="178"/>
                    <a:pt x="1959" y="185"/>
                    <a:pt x="1942" y="185"/>
                  </a:cubicBezTo>
                  <a:cubicBezTo>
                    <a:pt x="1937" y="185"/>
                    <a:pt x="1932" y="184"/>
                    <a:pt x="1927" y="183"/>
                  </a:cubicBezTo>
                  <a:cubicBezTo>
                    <a:pt x="1894" y="170"/>
                    <a:pt x="1868" y="157"/>
                    <a:pt x="1843" y="137"/>
                  </a:cubicBezTo>
                  <a:cubicBezTo>
                    <a:pt x="1810" y="112"/>
                    <a:pt x="1771" y="92"/>
                    <a:pt x="1732" y="79"/>
                  </a:cubicBezTo>
                  <a:cubicBezTo>
                    <a:pt x="1710" y="73"/>
                    <a:pt x="1688" y="71"/>
                    <a:pt x="1666" y="71"/>
                  </a:cubicBezTo>
                  <a:cubicBezTo>
                    <a:pt x="1519" y="71"/>
                    <a:pt x="1393" y="197"/>
                    <a:pt x="1337" y="338"/>
                  </a:cubicBezTo>
                  <a:cubicBezTo>
                    <a:pt x="1317" y="403"/>
                    <a:pt x="1304" y="468"/>
                    <a:pt x="1291" y="533"/>
                  </a:cubicBezTo>
                  <a:cubicBezTo>
                    <a:pt x="1285" y="604"/>
                    <a:pt x="1265" y="676"/>
                    <a:pt x="1239" y="741"/>
                  </a:cubicBezTo>
                  <a:cubicBezTo>
                    <a:pt x="1226" y="773"/>
                    <a:pt x="1220" y="773"/>
                    <a:pt x="1220" y="779"/>
                  </a:cubicBezTo>
                  <a:cubicBezTo>
                    <a:pt x="1214" y="779"/>
                    <a:pt x="1194" y="773"/>
                    <a:pt x="1155" y="741"/>
                  </a:cubicBezTo>
                  <a:cubicBezTo>
                    <a:pt x="1058" y="637"/>
                    <a:pt x="967" y="520"/>
                    <a:pt x="902" y="390"/>
                  </a:cubicBezTo>
                  <a:cubicBezTo>
                    <a:pt x="853" y="298"/>
                    <a:pt x="769" y="130"/>
                    <a:pt x="616" y="130"/>
                  </a:cubicBezTo>
                  <a:cubicBezTo>
                    <a:pt x="608" y="130"/>
                    <a:pt x="599" y="130"/>
                    <a:pt x="591" y="131"/>
                  </a:cubicBezTo>
                  <a:cubicBezTo>
                    <a:pt x="487" y="137"/>
                    <a:pt x="416" y="228"/>
                    <a:pt x="358" y="306"/>
                  </a:cubicBezTo>
                  <a:cubicBezTo>
                    <a:pt x="340" y="329"/>
                    <a:pt x="286" y="400"/>
                    <a:pt x="233" y="400"/>
                  </a:cubicBezTo>
                  <a:cubicBezTo>
                    <a:pt x="227" y="400"/>
                    <a:pt x="221" y="399"/>
                    <a:pt x="215" y="397"/>
                  </a:cubicBezTo>
                  <a:cubicBezTo>
                    <a:pt x="176" y="390"/>
                    <a:pt x="150" y="332"/>
                    <a:pt x="144" y="228"/>
                  </a:cubicBezTo>
                  <a:lnTo>
                    <a:pt x="131" y="53"/>
                  </a:lnTo>
                  <a:cubicBezTo>
                    <a:pt x="125" y="24"/>
                    <a:pt x="103" y="0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6322950" y="2207350"/>
              <a:ext cx="122250" cy="82425"/>
            </a:xfrm>
            <a:custGeom>
              <a:avLst/>
              <a:gdLst/>
              <a:ahLst/>
              <a:cxnLst/>
              <a:rect l="l" t="t" r="r" b="b"/>
              <a:pathLst>
                <a:path w="4890" h="3297" extrusionOk="0">
                  <a:moveTo>
                    <a:pt x="2130" y="1"/>
                  </a:moveTo>
                  <a:cubicBezTo>
                    <a:pt x="1952" y="1"/>
                    <a:pt x="1775" y="77"/>
                    <a:pt x="1653" y="229"/>
                  </a:cubicBezTo>
                  <a:lnTo>
                    <a:pt x="38" y="2233"/>
                  </a:lnTo>
                  <a:cubicBezTo>
                    <a:pt x="0" y="2280"/>
                    <a:pt x="43" y="2335"/>
                    <a:pt x="88" y="2335"/>
                  </a:cubicBezTo>
                  <a:cubicBezTo>
                    <a:pt x="105" y="2335"/>
                    <a:pt x="122" y="2328"/>
                    <a:pt x="136" y="2311"/>
                  </a:cubicBezTo>
                  <a:lnTo>
                    <a:pt x="1744" y="307"/>
                  </a:lnTo>
                  <a:cubicBezTo>
                    <a:pt x="1842" y="185"/>
                    <a:pt x="1982" y="123"/>
                    <a:pt x="2124" y="123"/>
                  </a:cubicBezTo>
                  <a:cubicBezTo>
                    <a:pt x="2253" y="123"/>
                    <a:pt x="2384" y="175"/>
                    <a:pt x="2483" y="281"/>
                  </a:cubicBezTo>
                  <a:lnTo>
                    <a:pt x="4766" y="3270"/>
                  </a:lnTo>
                  <a:cubicBezTo>
                    <a:pt x="4779" y="3290"/>
                    <a:pt x="4798" y="3296"/>
                    <a:pt x="4818" y="3296"/>
                  </a:cubicBezTo>
                  <a:cubicBezTo>
                    <a:pt x="4831" y="3296"/>
                    <a:pt x="4844" y="3296"/>
                    <a:pt x="4857" y="3283"/>
                  </a:cubicBezTo>
                  <a:cubicBezTo>
                    <a:pt x="4883" y="3264"/>
                    <a:pt x="4889" y="3225"/>
                    <a:pt x="4870" y="3199"/>
                  </a:cubicBezTo>
                  <a:lnTo>
                    <a:pt x="2580" y="196"/>
                  </a:lnTo>
                  <a:cubicBezTo>
                    <a:pt x="2459" y="66"/>
                    <a:pt x="2294" y="1"/>
                    <a:pt x="2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6349675" y="2230550"/>
              <a:ext cx="53200" cy="22575"/>
            </a:xfrm>
            <a:custGeom>
              <a:avLst/>
              <a:gdLst/>
              <a:ahLst/>
              <a:cxnLst/>
              <a:rect l="l" t="t" r="r" b="b"/>
              <a:pathLst>
                <a:path w="2128" h="903" extrusionOk="0">
                  <a:moveTo>
                    <a:pt x="75" y="0"/>
                  </a:moveTo>
                  <a:cubicBezTo>
                    <a:pt x="72" y="0"/>
                    <a:pt x="69" y="1"/>
                    <a:pt x="65" y="1"/>
                  </a:cubicBezTo>
                  <a:cubicBezTo>
                    <a:pt x="26" y="1"/>
                    <a:pt x="0" y="34"/>
                    <a:pt x="7" y="66"/>
                  </a:cubicBezTo>
                  <a:lnTo>
                    <a:pt x="20" y="235"/>
                  </a:lnTo>
                  <a:cubicBezTo>
                    <a:pt x="20" y="300"/>
                    <a:pt x="39" y="481"/>
                    <a:pt x="182" y="520"/>
                  </a:cubicBezTo>
                  <a:cubicBezTo>
                    <a:pt x="198" y="525"/>
                    <a:pt x="215" y="527"/>
                    <a:pt x="232" y="527"/>
                  </a:cubicBezTo>
                  <a:cubicBezTo>
                    <a:pt x="308" y="527"/>
                    <a:pt x="388" y="478"/>
                    <a:pt x="467" y="377"/>
                  </a:cubicBezTo>
                  <a:cubicBezTo>
                    <a:pt x="506" y="319"/>
                    <a:pt x="552" y="261"/>
                    <a:pt x="604" y="254"/>
                  </a:cubicBezTo>
                  <a:cubicBezTo>
                    <a:pt x="607" y="253"/>
                    <a:pt x="611" y="253"/>
                    <a:pt x="615" y="253"/>
                  </a:cubicBezTo>
                  <a:cubicBezTo>
                    <a:pt x="682" y="253"/>
                    <a:pt x="743" y="357"/>
                    <a:pt x="792" y="449"/>
                  </a:cubicBezTo>
                  <a:cubicBezTo>
                    <a:pt x="863" y="585"/>
                    <a:pt x="954" y="715"/>
                    <a:pt x="1064" y="825"/>
                  </a:cubicBezTo>
                  <a:cubicBezTo>
                    <a:pt x="1103" y="870"/>
                    <a:pt x="1155" y="896"/>
                    <a:pt x="1213" y="903"/>
                  </a:cubicBezTo>
                  <a:cubicBezTo>
                    <a:pt x="1226" y="903"/>
                    <a:pt x="1246" y="896"/>
                    <a:pt x="1259" y="890"/>
                  </a:cubicBezTo>
                  <a:cubicBezTo>
                    <a:pt x="1304" y="877"/>
                    <a:pt x="1343" y="838"/>
                    <a:pt x="1356" y="792"/>
                  </a:cubicBezTo>
                  <a:cubicBezTo>
                    <a:pt x="1388" y="715"/>
                    <a:pt x="1408" y="637"/>
                    <a:pt x="1421" y="559"/>
                  </a:cubicBezTo>
                  <a:cubicBezTo>
                    <a:pt x="1427" y="494"/>
                    <a:pt x="1447" y="436"/>
                    <a:pt x="1460" y="377"/>
                  </a:cubicBezTo>
                  <a:cubicBezTo>
                    <a:pt x="1494" y="287"/>
                    <a:pt x="1577" y="196"/>
                    <a:pt x="1662" y="196"/>
                  </a:cubicBezTo>
                  <a:cubicBezTo>
                    <a:pt x="1675" y="196"/>
                    <a:pt x="1687" y="198"/>
                    <a:pt x="1700" y="202"/>
                  </a:cubicBezTo>
                  <a:cubicBezTo>
                    <a:pt x="1725" y="209"/>
                    <a:pt x="1751" y="228"/>
                    <a:pt x="1777" y="241"/>
                  </a:cubicBezTo>
                  <a:cubicBezTo>
                    <a:pt x="1810" y="267"/>
                    <a:pt x="1849" y="287"/>
                    <a:pt x="1888" y="300"/>
                  </a:cubicBezTo>
                  <a:cubicBezTo>
                    <a:pt x="1909" y="307"/>
                    <a:pt x="1930" y="311"/>
                    <a:pt x="1951" y="311"/>
                  </a:cubicBezTo>
                  <a:cubicBezTo>
                    <a:pt x="2000" y="311"/>
                    <a:pt x="2046" y="291"/>
                    <a:pt x="2082" y="254"/>
                  </a:cubicBezTo>
                  <a:cubicBezTo>
                    <a:pt x="2115" y="215"/>
                    <a:pt x="2127" y="163"/>
                    <a:pt x="2108" y="118"/>
                  </a:cubicBezTo>
                  <a:cubicBezTo>
                    <a:pt x="2098" y="94"/>
                    <a:pt x="2075" y="81"/>
                    <a:pt x="2050" y="81"/>
                  </a:cubicBezTo>
                  <a:cubicBezTo>
                    <a:pt x="2041" y="81"/>
                    <a:pt x="2032" y="82"/>
                    <a:pt x="2024" y="86"/>
                  </a:cubicBezTo>
                  <a:cubicBezTo>
                    <a:pt x="1991" y="99"/>
                    <a:pt x="1978" y="131"/>
                    <a:pt x="1991" y="163"/>
                  </a:cubicBezTo>
                  <a:cubicBezTo>
                    <a:pt x="1977" y="178"/>
                    <a:pt x="1962" y="185"/>
                    <a:pt x="1945" y="185"/>
                  </a:cubicBezTo>
                  <a:cubicBezTo>
                    <a:pt x="1939" y="185"/>
                    <a:pt x="1933" y="184"/>
                    <a:pt x="1926" y="183"/>
                  </a:cubicBezTo>
                  <a:cubicBezTo>
                    <a:pt x="1901" y="170"/>
                    <a:pt x="1868" y="157"/>
                    <a:pt x="1849" y="137"/>
                  </a:cubicBezTo>
                  <a:cubicBezTo>
                    <a:pt x="1810" y="112"/>
                    <a:pt x="1771" y="92"/>
                    <a:pt x="1732" y="79"/>
                  </a:cubicBezTo>
                  <a:cubicBezTo>
                    <a:pt x="1710" y="73"/>
                    <a:pt x="1689" y="71"/>
                    <a:pt x="1668" y="71"/>
                  </a:cubicBezTo>
                  <a:cubicBezTo>
                    <a:pt x="1524" y="71"/>
                    <a:pt x="1394" y="197"/>
                    <a:pt x="1343" y="338"/>
                  </a:cubicBezTo>
                  <a:cubicBezTo>
                    <a:pt x="1317" y="403"/>
                    <a:pt x="1304" y="468"/>
                    <a:pt x="1291" y="533"/>
                  </a:cubicBezTo>
                  <a:cubicBezTo>
                    <a:pt x="1284" y="604"/>
                    <a:pt x="1265" y="676"/>
                    <a:pt x="1239" y="741"/>
                  </a:cubicBezTo>
                  <a:cubicBezTo>
                    <a:pt x="1226" y="773"/>
                    <a:pt x="1220" y="773"/>
                    <a:pt x="1220" y="779"/>
                  </a:cubicBezTo>
                  <a:cubicBezTo>
                    <a:pt x="1213" y="779"/>
                    <a:pt x="1194" y="773"/>
                    <a:pt x="1155" y="741"/>
                  </a:cubicBezTo>
                  <a:cubicBezTo>
                    <a:pt x="1058" y="637"/>
                    <a:pt x="973" y="520"/>
                    <a:pt x="908" y="390"/>
                  </a:cubicBezTo>
                  <a:cubicBezTo>
                    <a:pt x="852" y="290"/>
                    <a:pt x="766" y="124"/>
                    <a:pt x="608" y="124"/>
                  </a:cubicBezTo>
                  <a:cubicBezTo>
                    <a:pt x="602" y="124"/>
                    <a:pt x="597" y="124"/>
                    <a:pt x="591" y="124"/>
                  </a:cubicBezTo>
                  <a:cubicBezTo>
                    <a:pt x="487" y="137"/>
                    <a:pt x="422" y="228"/>
                    <a:pt x="357" y="306"/>
                  </a:cubicBezTo>
                  <a:cubicBezTo>
                    <a:pt x="340" y="329"/>
                    <a:pt x="286" y="400"/>
                    <a:pt x="237" y="400"/>
                  </a:cubicBezTo>
                  <a:cubicBezTo>
                    <a:pt x="232" y="400"/>
                    <a:pt x="226" y="399"/>
                    <a:pt x="221" y="397"/>
                  </a:cubicBezTo>
                  <a:cubicBezTo>
                    <a:pt x="182" y="390"/>
                    <a:pt x="156" y="332"/>
                    <a:pt x="143" y="228"/>
                  </a:cubicBezTo>
                  <a:lnTo>
                    <a:pt x="130" y="60"/>
                  </a:lnTo>
                  <a:cubicBezTo>
                    <a:pt x="130" y="25"/>
                    <a:pt x="104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62" name="Google Shape;262;p9"/>
          <p:cNvCxnSpPr/>
          <p:nvPr/>
        </p:nvCxnSpPr>
        <p:spPr>
          <a:xfrm rot="-5400000" flipH="1">
            <a:off x="7719275" y="1746925"/>
            <a:ext cx="1458000" cy="941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63" name="Google Shape;263;p9"/>
          <p:cNvSpPr/>
          <p:nvPr/>
        </p:nvSpPr>
        <p:spPr>
          <a:xfrm>
            <a:off x="8809716" y="3389637"/>
            <a:ext cx="643199" cy="203333"/>
          </a:xfrm>
          <a:custGeom>
            <a:avLst/>
            <a:gdLst/>
            <a:ahLst/>
            <a:cxnLst/>
            <a:rect l="l" t="t" r="r" b="b"/>
            <a:pathLst>
              <a:path w="17281" h="5463" extrusionOk="0">
                <a:moveTo>
                  <a:pt x="7163" y="1"/>
                </a:moveTo>
                <a:cubicBezTo>
                  <a:pt x="6435" y="1"/>
                  <a:pt x="5714" y="235"/>
                  <a:pt x="5170" y="715"/>
                </a:cubicBezTo>
                <a:cubicBezTo>
                  <a:pt x="4257" y="1518"/>
                  <a:pt x="3966" y="2792"/>
                  <a:pt x="3724" y="3982"/>
                </a:cubicBezTo>
                <a:cubicBezTo>
                  <a:pt x="3333" y="3779"/>
                  <a:pt x="2909" y="3680"/>
                  <a:pt x="2487" y="3680"/>
                </a:cubicBezTo>
                <a:cubicBezTo>
                  <a:pt x="1899" y="3680"/>
                  <a:pt x="1314" y="3873"/>
                  <a:pt x="831" y="4252"/>
                </a:cubicBezTo>
                <a:cubicBezTo>
                  <a:pt x="444" y="4570"/>
                  <a:pt x="153" y="4985"/>
                  <a:pt x="1" y="5463"/>
                </a:cubicBezTo>
                <a:lnTo>
                  <a:pt x="17281" y="5463"/>
                </a:lnTo>
                <a:cubicBezTo>
                  <a:pt x="17101" y="4992"/>
                  <a:pt x="16783" y="4598"/>
                  <a:pt x="16360" y="4328"/>
                </a:cubicBezTo>
                <a:cubicBezTo>
                  <a:pt x="15999" y="4107"/>
                  <a:pt x="15589" y="3997"/>
                  <a:pt x="15178" y="3997"/>
                </a:cubicBezTo>
                <a:cubicBezTo>
                  <a:pt x="14842" y="3997"/>
                  <a:pt x="14506" y="4071"/>
                  <a:pt x="14194" y="4217"/>
                </a:cubicBezTo>
                <a:cubicBezTo>
                  <a:pt x="14132" y="3442"/>
                  <a:pt x="13627" y="2771"/>
                  <a:pt x="12900" y="2480"/>
                </a:cubicBezTo>
                <a:cubicBezTo>
                  <a:pt x="12671" y="2396"/>
                  <a:pt x="12432" y="2355"/>
                  <a:pt x="12196" y="2355"/>
                </a:cubicBezTo>
                <a:cubicBezTo>
                  <a:pt x="11677" y="2355"/>
                  <a:pt x="11168" y="2552"/>
                  <a:pt x="10783" y="2923"/>
                </a:cubicBezTo>
                <a:cubicBezTo>
                  <a:pt x="10423" y="1788"/>
                  <a:pt x="9613" y="771"/>
                  <a:pt x="8527" y="286"/>
                </a:cubicBezTo>
                <a:cubicBezTo>
                  <a:pt x="8099" y="97"/>
                  <a:pt x="7630" y="1"/>
                  <a:pt x="716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" name="Google Shape;264;p9"/>
          <p:cNvGrpSpPr/>
          <p:nvPr/>
        </p:nvGrpSpPr>
        <p:grpSpPr>
          <a:xfrm>
            <a:off x="8234033" y="422401"/>
            <a:ext cx="575692" cy="776300"/>
            <a:chOff x="7364875" y="1091625"/>
            <a:chExt cx="874380" cy="1179071"/>
          </a:xfrm>
        </p:grpSpPr>
        <p:sp>
          <p:nvSpPr>
            <p:cNvPr id="265" name="Google Shape;265;p9"/>
            <p:cNvSpPr/>
            <p:nvPr/>
          </p:nvSpPr>
          <p:spPr>
            <a:xfrm>
              <a:off x="7364875" y="1091625"/>
              <a:ext cx="874380" cy="874447"/>
            </a:xfrm>
            <a:custGeom>
              <a:avLst/>
              <a:gdLst/>
              <a:ahLst/>
              <a:cxnLst/>
              <a:rect l="l" t="t" r="r" b="b"/>
              <a:pathLst>
                <a:path w="13068" h="13069" extrusionOk="0">
                  <a:moveTo>
                    <a:pt x="4757" y="1"/>
                  </a:moveTo>
                  <a:cubicBezTo>
                    <a:pt x="4737" y="1"/>
                    <a:pt x="4716" y="1"/>
                    <a:pt x="4695" y="2"/>
                  </a:cubicBezTo>
                  <a:cubicBezTo>
                    <a:pt x="3794" y="28"/>
                    <a:pt x="2931" y="423"/>
                    <a:pt x="2238" y="994"/>
                  </a:cubicBezTo>
                  <a:cubicBezTo>
                    <a:pt x="1829" y="1325"/>
                    <a:pt x="1466" y="1720"/>
                    <a:pt x="1245" y="2200"/>
                  </a:cubicBezTo>
                  <a:cubicBezTo>
                    <a:pt x="1025" y="2673"/>
                    <a:pt x="954" y="3212"/>
                    <a:pt x="947" y="3737"/>
                  </a:cubicBezTo>
                  <a:cubicBezTo>
                    <a:pt x="947" y="4359"/>
                    <a:pt x="1031" y="4975"/>
                    <a:pt x="1200" y="5572"/>
                  </a:cubicBezTo>
                  <a:cubicBezTo>
                    <a:pt x="1362" y="6136"/>
                    <a:pt x="1609" y="6713"/>
                    <a:pt x="1479" y="7284"/>
                  </a:cubicBezTo>
                  <a:cubicBezTo>
                    <a:pt x="1369" y="7783"/>
                    <a:pt x="1005" y="8166"/>
                    <a:pt x="694" y="8581"/>
                  </a:cubicBezTo>
                  <a:cubicBezTo>
                    <a:pt x="571" y="8737"/>
                    <a:pt x="467" y="8899"/>
                    <a:pt x="376" y="9067"/>
                  </a:cubicBezTo>
                  <a:cubicBezTo>
                    <a:pt x="0" y="9846"/>
                    <a:pt x="124" y="10773"/>
                    <a:pt x="694" y="11428"/>
                  </a:cubicBezTo>
                  <a:cubicBezTo>
                    <a:pt x="1110" y="11861"/>
                    <a:pt x="1679" y="12097"/>
                    <a:pt x="2259" y="12097"/>
                  </a:cubicBezTo>
                  <a:cubicBezTo>
                    <a:pt x="2511" y="12097"/>
                    <a:pt x="2765" y="12052"/>
                    <a:pt x="3009" y="11960"/>
                  </a:cubicBezTo>
                  <a:cubicBezTo>
                    <a:pt x="3316" y="11837"/>
                    <a:pt x="3638" y="11638"/>
                    <a:pt x="3951" y="11638"/>
                  </a:cubicBezTo>
                  <a:cubicBezTo>
                    <a:pt x="4036" y="11638"/>
                    <a:pt x="4120" y="11653"/>
                    <a:pt x="4202" y="11687"/>
                  </a:cubicBezTo>
                  <a:cubicBezTo>
                    <a:pt x="4416" y="11778"/>
                    <a:pt x="4553" y="11992"/>
                    <a:pt x="4708" y="12167"/>
                  </a:cubicBezTo>
                  <a:cubicBezTo>
                    <a:pt x="5212" y="12743"/>
                    <a:pt x="5937" y="13069"/>
                    <a:pt x="6699" y="13069"/>
                  </a:cubicBezTo>
                  <a:cubicBezTo>
                    <a:pt x="6762" y="13069"/>
                    <a:pt x="6824" y="13066"/>
                    <a:pt x="6887" y="13062"/>
                  </a:cubicBezTo>
                  <a:cubicBezTo>
                    <a:pt x="7737" y="12984"/>
                    <a:pt x="8223" y="12206"/>
                    <a:pt x="8988" y="12109"/>
                  </a:cubicBezTo>
                  <a:cubicBezTo>
                    <a:pt x="9072" y="12099"/>
                    <a:pt x="9155" y="12095"/>
                    <a:pt x="9238" y="12095"/>
                  </a:cubicBezTo>
                  <a:cubicBezTo>
                    <a:pt x="9805" y="12095"/>
                    <a:pt x="10350" y="12293"/>
                    <a:pt x="10929" y="12293"/>
                  </a:cubicBezTo>
                  <a:cubicBezTo>
                    <a:pt x="11115" y="12293"/>
                    <a:pt x="11304" y="12273"/>
                    <a:pt x="11498" y="12219"/>
                  </a:cubicBezTo>
                  <a:cubicBezTo>
                    <a:pt x="12334" y="11986"/>
                    <a:pt x="13067" y="11175"/>
                    <a:pt x="12899" y="10332"/>
                  </a:cubicBezTo>
                  <a:cubicBezTo>
                    <a:pt x="12801" y="9813"/>
                    <a:pt x="12412" y="9418"/>
                    <a:pt x="12043" y="9022"/>
                  </a:cubicBezTo>
                  <a:cubicBezTo>
                    <a:pt x="11666" y="8626"/>
                    <a:pt x="11297" y="8211"/>
                    <a:pt x="11277" y="7680"/>
                  </a:cubicBezTo>
                  <a:cubicBezTo>
                    <a:pt x="11251" y="7044"/>
                    <a:pt x="11744" y="6493"/>
                    <a:pt x="11829" y="5864"/>
                  </a:cubicBezTo>
                  <a:cubicBezTo>
                    <a:pt x="11965" y="4839"/>
                    <a:pt x="10940" y="3957"/>
                    <a:pt x="9909" y="3860"/>
                  </a:cubicBezTo>
                  <a:cubicBezTo>
                    <a:pt x="9449" y="3815"/>
                    <a:pt x="8956" y="3880"/>
                    <a:pt x="8534" y="3685"/>
                  </a:cubicBezTo>
                  <a:cubicBezTo>
                    <a:pt x="7607" y="3270"/>
                    <a:pt x="7562" y="1986"/>
                    <a:pt x="7010" y="1136"/>
                  </a:cubicBezTo>
                  <a:cubicBezTo>
                    <a:pt x="6535" y="402"/>
                    <a:pt x="5633" y="1"/>
                    <a:pt x="47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6" name="Google Shape;266;p9"/>
            <p:cNvGrpSpPr/>
            <p:nvPr/>
          </p:nvGrpSpPr>
          <p:grpSpPr>
            <a:xfrm>
              <a:off x="7663423" y="1387060"/>
              <a:ext cx="222128" cy="883636"/>
              <a:chOff x="5952600" y="1765975"/>
              <a:chExt cx="55825" cy="222075"/>
            </a:xfrm>
          </p:grpSpPr>
          <p:sp>
            <p:nvSpPr>
              <p:cNvPr id="267" name="Google Shape;267;p9"/>
              <p:cNvSpPr/>
              <p:nvPr/>
            </p:nvSpPr>
            <p:spPr>
              <a:xfrm>
                <a:off x="5978425" y="1765975"/>
                <a:ext cx="3100" cy="222075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883" extrusionOk="0">
                    <a:moveTo>
                      <a:pt x="62" y="0"/>
                    </a:moveTo>
                    <a:cubicBezTo>
                      <a:pt x="31" y="0"/>
                      <a:pt x="0" y="22"/>
                      <a:pt x="0" y="64"/>
                    </a:cubicBezTo>
                    <a:lnTo>
                      <a:pt x="0" y="8818"/>
                    </a:lnTo>
                    <a:cubicBezTo>
                      <a:pt x="0" y="8851"/>
                      <a:pt x="26" y="8877"/>
                      <a:pt x="65" y="8883"/>
                    </a:cubicBezTo>
                    <a:cubicBezTo>
                      <a:pt x="98" y="8877"/>
                      <a:pt x="124" y="8851"/>
                      <a:pt x="124" y="8818"/>
                    </a:cubicBezTo>
                    <a:lnTo>
                      <a:pt x="124" y="64"/>
                    </a:lnTo>
                    <a:cubicBezTo>
                      <a:pt x="124" y="22"/>
                      <a:pt x="93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9"/>
              <p:cNvSpPr/>
              <p:nvPr/>
            </p:nvSpPr>
            <p:spPr>
              <a:xfrm>
                <a:off x="5959325" y="1782625"/>
                <a:ext cx="42950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1097" extrusionOk="0">
                    <a:moveTo>
                      <a:pt x="1652" y="0"/>
                    </a:moveTo>
                    <a:cubicBezTo>
                      <a:pt x="1634" y="0"/>
                      <a:pt x="1615" y="8"/>
                      <a:pt x="1601" y="27"/>
                    </a:cubicBezTo>
                    <a:lnTo>
                      <a:pt x="829" y="928"/>
                    </a:lnTo>
                    <a:lnTo>
                      <a:pt x="135" y="27"/>
                    </a:lnTo>
                    <a:cubicBezTo>
                      <a:pt x="121" y="9"/>
                      <a:pt x="103" y="1"/>
                      <a:pt x="86" y="1"/>
                    </a:cubicBezTo>
                    <a:cubicBezTo>
                      <a:pt x="41" y="1"/>
                      <a:pt x="0" y="53"/>
                      <a:pt x="38" y="105"/>
                    </a:cubicBezTo>
                    <a:lnTo>
                      <a:pt x="777" y="1071"/>
                    </a:lnTo>
                    <a:cubicBezTo>
                      <a:pt x="790" y="1084"/>
                      <a:pt x="810" y="1090"/>
                      <a:pt x="829" y="1097"/>
                    </a:cubicBezTo>
                    <a:cubicBezTo>
                      <a:pt x="842" y="1097"/>
                      <a:pt x="862" y="1084"/>
                      <a:pt x="875" y="1071"/>
                    </a:cubicBezTo>
                    <a:lnTo>
                      <a:pt x="1698" y="105"/>
                    </a:lnTo>
                    <a:cubicBezTo>
                      <a:pt x="1718" y="79"/>
                      <a:pt x="1718" y="40"/>
                      <a:pt x="1692" y="14"/>
                    </a:cubicBezTo>
                    <a:cubicBezTo>
                      <a:pt x="1680" y="5"/>
                      <a:pt x="1667" y="0"/>
                      <a:pt x="1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9"/>
              <p:cNvSpPr/>
              <p:nvPr/>
            </p:nvSpPr>
            <p:spPr>
              <a:xfrm>
                <a:off x="5978900" y="1838125"/>
                <a:ext cx="29525" cy="21375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855" extrusionOk="0">
                    <a:moveTo>
                      <a:pt x="1104" y="1"/>
                    </a:moveTo>
                    <a:cubicBezTo>
                      <a:pt x="1092" y="1"/>
                      <a:pt x="1080" y="4"/>
                      <a:pt x="1071" y="12"/>
                    </a:cubicBezTo>
                    <a:lnTo>
                      <a:pt x="46" y="744"/>
                    </a:lnTo>
                    <a:cubicBezTo>
                      <a:pt x="1" y="777"/>
                      <a:pt x="20" y="855"/>
                      <a:pt x="85" y="855"/>
                    </a:cubicBezTo>
                    <a:cubicBezTo>
                      <a:pt x="98" y="855"/>
                      <a:pt x="111" y="855"/>
                      <a:pt x="117" y="842"/>
                    </a:cubicBezTo>
                    <a:lnTo>
                      <a:pt x="1142" y="115"/>
                    </a:lnTo>
                    <a:cubicBezTo>
                      <a:pt x="1175" y="96"/>
                      <a:pt x="1181" y="57"/>
                      <a:pt x="1162" y="31"/>
                    </a:cubicBezTo>
                    <a:cubicBezTo>
                      <a:pt x="1145" y="11"/>
                      <a:pt x="1124" y="1"/>
                      <a:pt x="1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9"/>
              <p:cNvSpPr/>
              <p:nvPr/>
            </p:nvSpPr>
            <p:spPr>
              <a:xfrm>
                <a:off x="5952600" y="1852550"/>
                <a:ext cx="29250" cy="41650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666" extrusionOk="0">
                    <a:moveTo>
                      <a:pt x="94" y="1"/>
                    </a:moveTo>
                    <a:cubicBezTo>
                      <a:pt x="47" y="1"/>
                      <a:pt x="1" y="53"/>
                      <a:pt x="41" y="102"/>
                    </a:cubicBezTo>
                    <a:lnTo>
                      <a:pt x="1040" y="1633"/>
                    </a:lnTo>
                    <a:cubicBezTo>
                      <a:pt x="1053" y="1652"/>
                      <a:pt x="1072" y="1665"/>
                      <a:pt x="1098" y="1665"/>
                    </a:cubicBezTo>
                    <a:cubicBezTo>
                      <a:pt x="1105" y="1665"/>
                      <a:pt x="1118" y="1659"/>
                      <a:pt x="1131" y="1652"/>
                    </a:cubicBezTo>
                    <a:cubicBezTo>
                      <a:pt x="1157" y="1633"/>
                      <a:pt x="1169" y="1594"/>
                      <a:pt x="1150" y="1568"/>
                    </a:cubicBezTo>
                    <a:lnTo>
                      <a:pt x="151" y="38"/>
                    </a:lnTo>
                    <a:cubicBezTo>
                      <a:pt x="137" y="11"/>
                      <a:pt x="116" y="1"/>
                      <a:pt x="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1" name="Google Shape;271;p9"/>
          <p:cNvGrpSpPr/>
          <p:nvPr/>
        </p:nvGrpSpPr>
        <p:grpSpPr>
          <a:xfrm>
            <a:off x="8606853" y="1645088"/>
            <a:ext cx="643191" cy="219737"/>
            <a:chOff x="6203925" y="2207350"/>
            <a:chExt cx="241275" cy="82425"/>
          </a:xfrm>
        </p:grpSpPr>
        <p:sp>
          <p:nvSpPr>
            <p:cNvPr id="272" name="Google Shape;272;p9"/>
            <p:cNvSpPr/>
            <p:nvPr/>
          </p:nvSpPr>
          <p:spPr>
            <a:xfrm>
              <a:off x="6203925" y="2207350"/>
              <a:ext cx="141550" cy="82425"/>
            </a:xfrm>
            <a:custGeom>
              <a:avLst/>
              <a:gdLst/>
              <a:ahLst/>
              <a:cxnLst/>
              <a:rect l="l" t="t" r="r" b="b"/>
              <a:pathLst>
                <a:path w="5662" h="3297" extrusionOk="0">
                  <a:moveTo>
                    <a:pt x="2890" y="1"/>
                  </a:moveTo>
                  <a:cubicBezTo>
                    <a:pt x="2712" y="1"/>
                    <a:pt x="2534" y="77"/>
                    <a:pt x="2413" y="229"/>
                  </a:cubicBezTo>
                  <a:lnTo>
                    <a:pt x="27" y="3192"/>
                  </a:lnTo>
                  <a:cubicBezTo>
                    <a:pt x="1" y="3218"/>
                    <a:pt x="7" y="3257"/>
                    <a:pt x="33" y="3277"/>
                  </a:cubicBezTo>
                  <a:cubicBezTo>
                    <a:pt x="44" y="3288"/>
                    <a:pt x="60" y="3293"/>
                    <a:pt x="75" y="3293"/>
                  </a:cubicBezTo>
                  <a:cubicBezTo>
                    <a:pt x="94" y="3293"/>
                    <a:pt x="113" y="3285"/>
                    <a:pt x="124" y="3270"/>
                  </a:cubicBezTo>
                  <a:lnTo>
                    <a:pt x="2510" y="307"/>
                  </a:lnTo>
                  <a:cubicBezTo>
                    <a:pt x="2608" y="185"/>
                    <a:pt x="2749" y="123"/>
                    <a:pt x="2889" y="123"/>
                  </a:cubicBezTo>
                  <a:cubicBezTo>
                    <a:pt x="3018" y="123"/>
                    <a:pt x="3147" y="175"/>
                    <a:pt x="3243" y="281"/>
                  </a:cubicBezTo>
                  <a:lnTo>
                    <a:pt x="5532" y="3270"/>
                  </a:lnTo>
                  <a:cubicBezTo>
                    <a:pt x="5544" y="3289"/>
                    <a:pt x="5562" y="3295"/>
                    <a:pt x="5581" y="3296"/>
                  </a:cubicBezTo>
                  <a:lnTo>
                    <a:pt x="5581" y="3296"/>
                  </a:lnTo>
                  <a:cubicBezTo>
                    <a:pt x="5631" y="3294"/>
                    <a:pt x="5661" y="3237"/>
                    <a:pt x="5629" y="3199"/>
                  </a:cubicBezTo>
                  <a:lnTo>
                    <a:pt x="3340" y="196"/>
                  </a:lnTo>
                  <a:cubicBezTo>
                    <a:pt x="3219" y="66"/>
                    <a:pt x="3054" y="1"/>
                    <a:pt x="2890" y="1"/>
                  </a:cubicBezTo>
                  <a:close/>
                  <a:moveTo>
                    <a:pt x="5581" y="3296"/>
                  </a:moveTo>
                  <a:lnTo>
                    <a:pt x="5581" y="3296"/>
                  </a:lnTo>
                  <a:cubicBezTo>
                    <a:pt x="5580" y="3296"/>
                    <a:pt x="5579" y="3296"/>
                    <a:pt x="5578" y="3296"/>
                  </a:cubicBezTo>
                  <a:lnTo>
                    <a:pt x="5584" y="3296"/>
                  </a:lnTo>
                  <a:cubicBezTo>
                    <a:pt x="5583" y="3296"/>
                    <a:pt x="5582" y="3296"/>
                    <a:pt x="5581" y="32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6249800" y="2230550"/>
              <a:ext cx="53050" cy="22575"/>
            </a:xfrm>
            <a:custGeom>
              <a:avLst/>
              <a:gdLst/>
              <a:ahLst/>
              <a:cxnLst/>
              <a:rect l="l" t="t" r="r" b="b"/>
              <a:pathLst>
                <a:path w="2122" h="903" extrusionOk="0">
                  <a:moveTo>
                    <a:pt x="71" y="0"/>
                  </a:moveTo>
                  <a:cubicBezTo>
                    <a:pt x="67" y="0"/>
                    <a:pt x="63" y="1"/>
                    <a:pt x="59" y="1"/>
                  </a:cubicBezTo>
                  <a:cubicBezTo>
                    <a:pt x="27" y="1"/>
                    <a:pt x="1" y="34"/>
                    <a:pt x="1" y="66"/>
                  </a:cubicBezTo>
                  <a:lnTo>
                    <a:pt x="20" y="235"/>
                  </a:lnTo>
                  <a:cubicBezTo>
                    <a:pt x="20" y="300"/>
                    <a:pt x="33" y="481"/>
                    <a:pt x="182" y="520"/>
                  </a:cubicBezTo>
                  <a:cubicBezTo>
                    <a:pt x="199" y="525"/>
                    <a:pt x="215" y="527"/>
                    <a:pt x="232" y="527"/>
                  </a:cubicBezTo>
                  <a:cubicBezTo>
                    <a:pt x="308" y="527"/>
                    <a:pt x="387" y="477"/>
                    <a:pt x="461" y="371"/>
                  </a:cubicBezTo>
                  <a:cubicBezTo>
                    <a:pt x="507" y="319"/>
                    <a:pt x="546" y="261"/>
                    <a:pt x="597" y="254"/>
                  </a:cubicBezTo>
                  <a:cubicBezTo>
                    <a:pt x="602" y="253"/>
                    <a:pt x="607" y="253"/>
                    <a:pt x="611" y="253"/>
                  </a:cubicBezTo>
                  <a:cubicBezTo>
                    <a:pt x="688" y="253"/>
                    <a:pt x="743" y="357"/>
                    <a:pt x="786" y="449"/>
                  </a:cubicBezTo>
                  <a:cubicBezTo>
                    <a:pt x="857" y="585"/>
                    <a:pt x="954" y="715"/>
                    <a:pt x="1064" y="825"/>
                  </a:cubicBezTo>
                  <a:cubicBezTo>
                    <a:pt x="1097" y="870"/>
                    <a:pt x="1155" y="896"/>
                    <a:pt x="1214" y="903"/>
                  </a:cubicBezTo>
                  <a:cubicBezTo>
                    <a:pt x="1226" y="903"/>
                    <a:pt x="1246" y="903"/>
                    <a:pt x="1265" y="890"/>
                  </a:cubicBezTo>
                  <a:cubicBezTo>
                    <a:pt x="1304" y="870"/>
                    <a:pt x="1343" y="838"/>
                    <a:pt x="1356" y="792"/>
                  </a:cubicBezTo>
                  <a:cubicBezTo>
                    <a:pt x="1389" y="715"/>
                    <a:pt x="1408" y="637"/>
                    <a:pt x="1421" y="559"/>
                  </a:cubicBezTo>
                  <a:cubicBezTo>
                    <a:pt x="1428" y="494"/>
                    <a:pt x="1440" y="436"/>
                    <a:pt x="1460" y="377"/>
                  </a:cubicBezTo>
                  <a:cubicBezTo>
                    <a:pt x="1494" y="287"/>
                    <a:pt x="1577" y="196"/>
                    <a:pt x="1658" y="196"/>
                  </a:cubicBezTo>
                  <a:cubicBezTo>
                    <a:pt x="1670" y="196"/>
                    <a:pt x="1682" y="198"/>
                    <a:pt x="1693" y="202"/>
                  </a:cubicBezTo>
                  <a:cubicBezTo>
                    <a:pt x="1726" y="209"/>
                    <a:pt x="1752" y="228"/>
                    <a:pt x="1778" y="248"/>
                  </a:cubicBezTo>
                  <a:cubicBezTo>
                    <a:pt x="1810" y="267"/>
                    <a:pt x="1849" y="287"/>
                    <a:pt x="1888" y="300"/>
                  </a:cubicBezTo>
                  <a:cubicBezTo>
                    <a:pt x="1907" y="307"/>
                    <a:pt x="1928" y="311"/>
                    <a:pt x="1948" y="311"/>
                  </a:cubicBezTo>
                  <a:cubicBezTo>
                    <a:pt x="1996" y="311"/>
                    <a:pt x="2044" y="291"/>
                    <a:pt x="2076" y="254"/>
                  </a:cubicBezTo>
                  <a:cubicBezTo>
                    <a:pt x="2115" y="215"/>
                    <a:pt x="2121" y="163"/>
                    <a:pt x="2102" y="118"/>
                  </a:cubicBezTo>
                  <a:cubicBezTo>
                    <a:pt x="2092" y="94"/>
                    <a:pt x="2072" y="81"/>
                    <a:pt x="2049" y="81"/>
                  </a:cubicBezTo>
                  <a:cubicBezTo>
                    <a:pt x="2041" y="81"/>
                    <a:pt x="2032" y="82"/>
                    <a:pt x="2024" y="86"/>
                  </a:cubicBezTo>
                  <a:cubicBezTo>
                    <a:pt x="1992" y="99"/>
                    <a:pt x="1972" y="131"/>
                    <a:pt x="1992" y="163"/>
                  </a:cubicBezTo>
                  <a:cubicBezTo>
                    <a:pt x="1977" y="178"/>
                    <a:pt x="1959" y="185"/>
                    <a:pt x="1942" y="185"/>
                  </a:cubicBezTo>
                  <a:cubicBezTo>
                    <a:pt x="1937" y="185"/>
                    <a:pt x="1932" y="184"/>
                    <a:pt x="1927" y="183"/>
                  </a:cubicBezTo>
                  <a:cubicBezTo>
                    <a:pt x="1894" y="170"/>
                    <a:pt x="1868" y="157"/>
                    <a:pt x="1843" y="137"/>
                  </a:cubicBezTo>
                  <a:cubicBezTo>
                    <a:pt x="1810" y="112"/>
                    <a:pt x="1771" y="92"/>
                    <a:pt x="1732" y="79"/>
                  </a:cubicBezTo>
                  <a:cubicBezTo>
                    <a:pt x="1710" y="73"/>
                    <a:pt x="1688" y="71"/>
                    <a:pt x="1666" y="71"/>
                  </a:cubicBezTo>
                  <a:cubicBezTo>
                    <a:pt x="1519" y="71"/>
                    <a:pt x="1393" y="197"/>
                    <a:pt x="1337" y="338"/>
                  </a:cubicBezTo>
                  <a:cubicBezTo>
                    <a:pt x="1317" y="403"/>
                    <a:pt x="1304" y="468"/>
                    <a:pt x="1291" y="533"/>
                  </a:cubicBezTo>
                  <a:cubicBezTo>
                    <a:pt x="1285" y="604"/>
                    <a:pt x="1265" y="676"/>
                    <a:pt x="1239" y="741"/>
                  </a:cubicBezTo>
                  <a:cubicBezTo>
                    <a:pt x="1226" y="773"/>
                    <a:pt x="1220" y="773"/>
                    <a:pt x="1220" y="779"/>
                  </a:cubicBezTo>
                  <a:cubicBezTo>
                    <a:pt x="1214" y="779"/>
                    <a:pt x="1194" y="773"/>
                    <a:pt x="1155" y="741"/>
                  </a:cubicBezTo>
                  <a:cubicBezTo>
                    <a:pt x="1058" y="637"/>
                    <a:pt x="967" y="520"/>
                    <a:pt x="902" y="390"/>
                  </a:cubicBezTo>
                  <a:cubicBezTo>
                    <a:pt x="853" y="298"/>
                    <a:pt x="769" y="130"/>
                    <a:pt x="616" y="130"/>
                  </a:cubicBezTo>
                  <a:cubicBezTo>
                    <a:pt x="608" y="130"/>
                    <a:pt x="599" y="130"/>
                    <a:pt x="591" y="131"/>
                  </a:cubicBezTo>
                  <a:cubicBezTo>
                    <a:pt x="487" y="137"/>
                    <a:pt x="416" y="228"/>
                    <a:pt x="358" y="306"/>
                  </a:cubicBezTo>
                  <a:cubicBezTo>
                    <a:pt x="340" y="329"/>
                    <a:pt x="286" y="400"/>
                    <a:pt x="233" y="400"/>
                  </a:cubicBezTo>
                  <a:cubicBezTo>
                    <a:pt x="227" y="400"/>
                    <a:pt x="221" y="399"/>
                    <a:pt x="215" y="397"/>
                  </a:cubicBezTo>
                  <a:cubicBezTo>
                    <a:pt x="176" y="390"/>
                    <a:pt x="150" y="332"/>
                    <a:pt x="144" y="228"/>
                  </a:cubicBezTo>
                  <a:lnTo>
                    <a:pt x="131" y="53"/>
                  </a:lnTo>
                  <a:cubicBezTo>
                    <a:pt x="125" y="24"/>
                    <a:pt x="103" y="0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6322950" y="2207350"/>
              <a:ext cx="122250" cy="82425"/>
            </a:xfrm>
            <a:custGeom>
              <a:avLst/>
              <a:gdLst/>
              <a:ahLst/>
              <a:cxnLst/>
              <a:rect l="l" t="t" r="r" b="b"/>
              <a:pathLst>
                <a:path w="4890" h="3297" extrusionOk="0">
                  <a:moveTo>
                    <a:pt x="2130" y="1"/>
                  </a:moveTo>
                  <a:cubicBezTo>
                    <a:pt x="1952" y="1"/>
                    <a:pt x="1775" y="77"/>
                    <a:pt x="1653" y="229"/>
                  </a:cubicBezTo>
                  <a:lnTo>
                    <a:pt x="38" y="2233"/>
                  </a:lnTo>
                  <a:cubicBezTo>
                    <a:pt x="0" y="2280"/>
                    <a:pt x="43" y="2335"/>
                    <a:pt x="88" y="2335"/>
                  </a:cubicBezTo>
                  <a:cubicBezTo>
                    <a:pt x="105" y="2335"/>
                    <a:pt x="122" y="2328"/>
                    <a:pt x="136" y="2311"/>
                  </a:cubicBezTo>
                  <a:lnTo>
                    <a:pt x="1744" y="307"/>
                  </a:lnTo>
                  <a:cubicBezTo>
                    <a:pt x="1842" y="185"/>
                    <a:pt x="1982" y="123"/>
                    <a:pt x="2124" y="123"/>
                  </a:cubicBezTo>
                  <a:cubicBezTo>
                    <a:pt x="2253" y="123"/>
                    <a:pt x="2384" y="175"/>
                    <a:pt x="2483" y="281"/>
                  </a:cubicBezTo>
                  <a:lnTo>
                    <a:pt x="4766" y="3270"/>
                  </a:lnTo>
                  <a:cubicBezTo>
                    <a:pt x="4779" y="3290"/>
                    <a:pt x="4798" y="3296"/>
                    <a:pt x="4818" y="3296"/>
                  </a:cubicBezTo>
                  <a:cubicBezTo>
                    <a:pt x="4831" y="3296"/>
                    <a:pt x="4844" y="3296"/>
                    <a:pt x="4857" y="3283"/>
                  </a:cubicBezTo>
                  <a:cubicBezTo>
                    <a:pt x="4883" y="3264"/>
                    <a:pt x="4889" y="3225"/>
                    <a:pt x="4870" y="3199"/>
                  </a:cubicBezTo>
                  <a:lnTo>
                    <a:pt x="2580" y="196"/>
                  </a:lnTo>
                  <a:cubicBezTo>
                    <a:pt x="2459" y="66"/>
                    <a:pt x="2294" y="1"/>
                    <a:pt x="2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9"/>
            <p:cNvSpPr/>
            <p:nvPr/>
          </p:nvSpPr>
          <p:spPr>
            <a:xfrm>
              <a:off x="6349675" y="2230550"/>
              <a:ext cx="53200" cy="22575"/>
            </a:xfrm>
            <a:custGeom>
              <a:avLst/>
              <a:gdLst/>
              <a:ahLst/>
              <a:cxnLst/>
              <a:rect l="l" t="t" r="r" b="b"/>
              <a:pathLst>
                <a:path w="2128" h="903" extrusionOk="0">
                  <a:moveTo>
                    <a:pt x="75" y="0"/>
                  </a:moveTo>
                  <a:cubicBezTo>
                    <a:pt x="72" y="0"/>
                    <a:pt x="69" y="1"/>
                    <a:pt x="65" y="1"/>
                  </a:cubicBezTo>
                  <a:cubicBezTo>
                    <a:pt x="26" y="1"/>
                    <a:pt x="0" y="34"/>
                    <a:pt x="7" y="66"/>
                  </a:cubicBezTo>
                  <a:lnTo>
                    <a:pt x="20" y="235"/>
                  </a:lnTo>
                  <a:cubicBezTo>
                    <a:pt x="20" y="300"/>
                    <a:pt x="39" y="481"/>
                    <a:pt x="182" y="520"/>
                  </a:cubicBezTo>
                  <a:cubicBezTo>
                    <a:pt x="198" y="525"/>
                    <a:pt x="215" y="527"/>
                    <a:pt x="232" y="527"/>
                  </a:cubicBezTo>
                  <a:cubicBezTo>
                    <a:pt x="308" y="527"/>
                    <a:pt x="388" y="478"/>
                    <a:pt x="467" y="377"/>
                  </a:cubicBezTo>
                  <a:cubicBezTo>
                    <a:pt x="506" y="319"/>
                    <a:pt x="552" y="261"/>
                    <a:pt x="604" y="254"/>
                  </a:cubicBezTo>
                  <a:cubicBezTo>
                    <a:pt x="607" y="253"/>
                    <a:pt x="611" y="253"/>
                    <a:pt x="615" y="253"/>
                  </a:cubicBezTo>
                  <a:cubicBezTo>
                    <a:pt x="682" y="253"/>
                    <a:pt x="743" y="357"/>
                    <a:pt x="792" y="449"/>
                  </a:cubicBezTo>
                  <a:cubicBezTo>
                    <a:pt x="863" y="585"/>
                    <a:pt x="954" y="715"/>
                    <a:pt x="1064" y="825"/>
                  </a:cubicBezTo>
                  <a:cubicBezTo>
                    <a:pt x="1103" y="870"/>
                    <a:pt x="1155" y="896"/>
                    <a:pt x="1213" y="903"/>
                  </a:cubicBezTo>
                  <a:cubicBezTo>
                    <a:pt x="1226" y="903"/>
                    <a:pt x="1246" y="896"/>
                    <a:pt x="1259" y="890"/>
                  </a:cubicBezTo>
                  <a:cubicBezTo>
                    <a:pt x="1304" y="877"/>
                    <a:pt x="1343" y="838"/>
                    <a:pt x="1356" y="792"/>
                  </a:cubicBezTo>
                  <a:cubicBezTo>
                    <a:pt x="1388" y="715"/>
                    <a:pt x="1408" y="637"/>
                    <a:pt x="1421" y="559"/>
                  </a:cubicBezTo>
                  <a:cubicBezTo>
                    <a:pt x="1427" y="494"/>
                    <a:pt x="1447" y="436"/>
                    <a:pt x="1460" y="377"/>
                  </a:cubicBezTo>
                  <a:cubicBezTo>
                    <a:pt x="1494" y="287"/>
                    <a:pt x="1577" y="196"/>
                    <a:pt x="1662" y="196"/>
                  </a:cubicBezTo>
                  <a:cubicBezTo>
                    <a:pt x="1675" y="196"/>
                    <a:pt x="1687" y="198"/>
                    <a:pt x="1700" y="202"/>
                  </a:cubicBezTo>
                  <a:cubicBezTo>
                    <a:pt x="1725" y="209"/>
                    <a:pt x="1751" y="228"/>
                    <a:pt x="1777" y="241"/>
                  </a:cubicBezTo>
                  <a:cubicBezTo>
                    <a:pt x="1810" y="267"/>
                    <a:pt x="1849" y="287"/>
                    <a:pt x="1888" y="300"/>
                  </a:cubicBezTo>
                  <a:cubicBezTo>
                    <a:pt x="1909" y="307"/>
                    <a:pt x="1930" y="311"/>
                    <a:pt x="1951" y="311"/>
                  </a:cubicBezTo>
                  <a:cubicBezTo>
                    <a:pt x="2000" y="311"/>
                    <a:pt x="2046" y="291"/>
                    <a:pt x="2082" y="254"/>
                  </a:cubicBezTo>
                  <a:cubicBezTo>
                    <a:pt x="2115" y="215"/>
                    <a:pt x="2127" y="163"/>
                    <a:pt x="2108" y="118"/>
                  </a:cubicBezTo>
                  <a:cubicBezTo>
                    <a:pt x="2098" y="94"/>
                    <a:pt x="2075" y="81"/>
                    <a:pt x="2050" y="81"/>
                  </a:cubicBezTo>
                  <a:cubicBezTo>
                    <a:pt x="2041" y="81"/>
                    <a:pt x="2032" y="82"/>
                    <a:pt x="2024" y="86"/>
                  </a:cubicBezTo>
                  <a:cubicBezTo>
                    <a:pt x="1991" y="99"/>
                    <a:pt x="1978" y="131"/>
                    <a:pt x="1991" y="163"/>
                  </a:cubicBezTo>
                  <a:cubicBezTo>
                    <a:pt x="1977" y="178"/>
                    <a:pt x="1962" y="185"/>
                    <a:pt x="1945" y="185"/>
                  </a:cubicBezTo>
                  <a:cubicBezTo>
                    <a:pt x="1939" y="185"/>
                    <a:pt x="1933" y="184"/>
                    <a:pt x="1926" y="183"/>
                  </a:cubicBezTo>
                  <a:cubicBezTo>
                    <a:pt x="1901" y="170"/>
                    <a:pt x="1868" y="157"/>
                    <a:pt x="1849" y="137"/>
                  </a:cubicBezTo>
                  <a:cubicBezTo>
                    <a:pt x="1810" y="112"/>
                    <a:pt x="1771" y="92"/>
                    <a:pt x="1732" y="79"/>
                  </a:cubicBezTo>
                  <a:cubicBezTo>
                    <a:pt x="1710" y="73"/>
                    <a:pt x="1689" y="71"/>
                    <a:pt x="1668" y="71"/>
                  </a:cubicBezTo>
                  <a:cubicBezTo>
                    <a:pt x="1524" y="71"/>
                    <a:pt x="1394" y="197"/>
                    <a:pt x="1343" y="338"/>
                  </a:cubicBezTo>
                  <a:cubicBezTo>
                    <a:pt x="1317" y="403"/>
                    <a:pt x="1304" y="468"/>
                    <a:pt x="1291" y="533"/>
                  </a:cubicBezTo>
                  <a:cubicBezTo>
                    <a:pt x="1284" y="604"/>
                    <a:pt x="1265" y="676"/>
                    <a:pt x="1239" y="741"/>
                  </a:cubicBezTo>
                  <a:cubicBezTo>
                    <a:pt x="1226" y="773"/>
                    <a:pt x="1220" y="773"/>
                    <a:pt x="1220" y="779"/>
                  </a:cubicBezTo>
                  <a:cubicBezTo>
                    <a:pt x="1213" y="779"/>
                    <a:pt x="1194" y="773"/>
                    <a:pt x="1155" y="741"/>
                  </a:cubicBezTo>
                  <a:cubicBezTo>
                    <a:pt x="1058" y="637"/>
                    <a:pt x="973" y="520"/>
                    <a:pt x="908" y="390"/>
                  </a:cubicBezTo>
                  <a:cubicBezTo>
                    <a:pt x="852" y="290"/>
                    <a:pt x="766" y="124"/>
                    <a:pt x="608" y="124"/>
                  </a:cubicBezTo>
                  <a:cubicBezTo>
                    <a:pt x="602" y="124"/>
                    <a:pt x="597" y="124"/>
                    <a:pt x="591" y="124"/>
                  </a:cubicBezTo>
                  <a:cubicBezTo>
                    <a:pt x="487" y="137"/>
                    <a:pt x="422" y="228"/>
                    <a:pt x="357" y="306"/>
                  </a:cubicBezTo>
                  <a:cubicBezTo>
                    <a:pt x="340" y="329"/>
                    <a:pt x="286" y="400"/>
                    <a:pt x="237" y="400"/>
                  </a:cubicBezTo>
                  <a:cubicBezTo>
                    <a:pt x="232" y="400"/>
                    <a:pt x="226" y="399"/>
                    <a:pt x="221" y="397"/>
                  </a:cubicBezTo>
                  <a:cubicBezTo>
                    <a:pt x="182" y="390"/>
                    <a:pt x="156" y="332"/>
                    <a:pt x="143" y="228"/>
                  </a:cubicBezTo>
                  <a:lnTo>
                    <a:pt x="130" y="60"/>
                  </a:lnTo>
                  <a:cubicBezTo>
                    <a:pt x="130" y="25"/>
                    <a:pt x="104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276;p9"/>
          <p:cNvSpPr/>
          <p:nvPr/>
        </p:nvSpPr>
        <p:spPr>
          <a:xfrm>
            <a:off x="8860375" y="2858074"/>
            <a:ext cx="237451" cy="349058"/>
          </a:xfrm>
          <a:custGeom>
            <a:avLst/>
            <a:gdLst/>
            <a:ahLst/>
            <a:cxnLst/>
            <a:rect l="l" t="t" r="r" b="b"/>
            <a:pathLst>
              <a:path w="3736" h="5492" extrusionOk="0">
                <a:moveTo>
                  <a:pt x="1872" y="802"/>
                </a:moveTo>
                <a:cubicBezTo>
                  <a:pt x="2388" y="802"/>
                  <a:pt x="2882" y="1202"/>
                  <a:pt x="2886" y="1807"/>
                </a:cubicBezTo>
                <a:cubicBezTo>
                  <a:pt x="2880" y="2361"/>
                  <a:pt x="2419" y="2812"/>
                  <a:pt x="1867" y="2812"/>
                </a:cubicBezTo>
                <a:cubicBezTo>
                  <a:pt x="1863" y="2812"/>
                  <a:pt x="1859" y="2812"/>
                  <a:pt x="1855" y="2812"/>
                </a:cubicBezTo>
                <a:cubicBezTo>
                  <a:pt x="966" y="2786"/>
                  <a:pt x="545" y="1710"/>
                  <a:pt x="1180" y="1087"/>
                </a:cubicBezTo>
                <a:cubicBezTo>
                  <a:pt x="1384" y="890"/>
                  <a:pt x="1630" y="802"/>
                  <a:pt x="1872" y="802"/>
                </a:cubicBezTo>
                <a:close/>
                <a:moveTo>
                  <a:pt x="1855" y="1"/>
                </a:moveTo>
                <a:cubicBezTo>
                  <a:pt x="831" y="1"/>
                  <a:pt x="0" y="813"/>
                  <a:pt x="0" y="1807"/>
                </a:cubicBezTo>
                <a:cubicBezTo>
                  <a:pt x="0" y="2092"/>
                  <a:pt x="65" y="2365"/>
                  <a:pt x="195" y="2617"/>
                </a:cubicBezTo>
                <a:lnTo>
                  <a:pt x="208" y="2637"/>
                </a:lnTo>
                <a:cubicBezTo>
                  <a:pt x="214" y="2656"/>
                  <a:pt x="227" y="2682"/>
                  <a:pt x="240" y="2702"/>
                </a:cubicBezTo>
                <a:lnTo>
                  <a:pt x="1758" y="5438"/>
                </a:lnTo>
                <a:cubicBezTo>
                  <a:pt x="1780" y="5474"/>
                  <a:pt x="1818" y="5492"/>
                  <a:pt x="1854" y="5492"/>
                </a:cubicBezTo>
                <a:cubicBezTo>
                  <a:pt x="1891" y="5492"/>
                  <a:pt x="1926" y="5474"/>
                  <a:pt x="1946" y="5438"/>
                </a:cubicBezTo>
                <a:lnTo>
                  <a:pt x="3366" y="2851"/>
                </a:lnTo>
                <a:cubicBezTo>
                  <a:pt x="3619" y="2507"/>
                  <a:pt x="3735" y="2086"/>
                  <a:pt x="3703" y="1664"/>
                </a:cubicBezTo>
                <a:cubicBezTo>
                  <a:pt x="3632" y="776"/>
                  <a:pt x="2886" y="62"/>
                  <a:pt x="1972" y="4"/>
                </a:cubicBezTo>
                <a:cubicBezTo>
                  <a:pt x="1932" y="2"/>
                  <a:pt x="1893" y="1"/>
                  <a:pt x="18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9"/>
          <p:cNvSpPr/>
          <p:nvPr/>
        </p:nvSpPr>
        <p:spPr>
          <a:xfrm>
            <a:off x="7870475" y="1139724"/>
            <a:ext cx="237451" cy="349058"/>
          </a:xfrm>
          <a:custGeom>
            <a:avLst/>
            <a:gdLst/>
            <a:ahLst/>
            <a:cxnLst/>
            <a:rect l="l" t="t" r="r" b="b"/>
            <a:pathLst>
              <a:path w="3736" h="5492" extrusionOk="0">
                <a:moveTo>
                  <a:pt x="1872" y="802"/>
                </a:moveTo>
                <a:cubicBezTo>
                  <a:pt x="2388" y="802"/>
                  <a:pt x="2882" y="1202"/>
                  <a:pt x="2886" y="1807"/>
                </a:cubicBezTo>
                <a:cubicBezTo>
                  <a:pt x="2880" y="2361"/>
                  <a:pt x="2419" y="2812"/>
                  <a:pt x="1867" y="2812"/>
                </a:cubicBezTo>
                <a:cubicBezTo>
                  <a:pt x="1863" y="2812"/>
                  <a:pt x="1859" y="2812"/>
                  <a:pt x="1855" y="2812"/>
                </a:cubicBezTo>
                <a:cubicBezTo>
                  <a:pt x="966" y="2786"/>
                  <a:pt x="545" y="1710"/>
                  <a:pt x="1180" y="1087"/>
                </a:cubicBezTo>
                <a:cubicBezTo>
                  <a:pt x="1384" y="890"/>
                  <a:pt x="1630" y="802"/>
                  <a:pt x="1872" y="802"/>
                </a:cubicBezTo>
                <a:close/>
                <a:moveTo>
                  <a:pt x="1855" y="1"/>
                </a:moveTo>
                <a:cubicBezTo>
                  <a:pt x="831" y="1"/>
                  <a:pt x="0" y="813"/>
                  <a:pt x="0" y="1807"/>
                </a:cubicBezTo>
                <a:cubicBezTo>
                  <a:pt x="0" y="2092"/>
                  <a:pt x="65" y="2365"/>
                  <a:pt x="195" y="2617"/>
                </a:cubicBezTo>
                <a:lnTo>
                  <a:pt x="208" y="2637"/>
                </a:lnTo>
                <a:cubicBezTo>
                  <a:pt x="214" y="2656"/>
                  <a:pt x="227" y="2682"/>
                  <a:pt x="240" y="2702"/>
                </a:cubicBezTo>
                <a:lnTo>
                  <a:pt x="1758" y="5438"/>
                </a:lnTo>
                <a:cubicBezTo>
                  <a:pt x="1780" y="5474"/>
                  <a:pt x="1818" y="5492"/>
                  <a:pt x="1854" y="5492"/>
                </a:cubicBezTo>
                <a:cubicBezTo>
                  <a:pt x="1891" y="5492"/>
                  <a:pt x="1926" y="5474"/>
                  <a:pt x="1946" y="5438"/>
                </a:cubicBezTo>
                <a:lnTo>
                  <a:pt x="3366" y="2851"/>
                </a:lnTo>
                <a:cubicBezTo>
                  <a:pt x="3619" y="2507"/>
                  <a:pt x="3735" y="2086"/>
                  <a:pt x="3703" y="1664"/>
                </a:cubicBezTo>
                <a:cubicBezTo>
                  <a:pt x="3632" y="776"/>
                  <a:pt x="2886" y="62"/>
                  <a:pt x="1972" y="4"/>
                </a:cubicBezTo>
                <a:cubicBezTo>
                  <a:pt x="1932" y="2"/>
                  <a:pt x="1893" y="1"/>
                  <a:pt x="185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80" name="Google Shape;280;p10"/>
          <p:cNvSpPr txBox="1">
            <a:spLocks noGrp="1"/>
          </p:cNvSpPr>
          <p:nvPr>
            <p:ph type="title"/>
          </p:nvPr>
        </p:nvSpPr>
        <p:spPr>
          <a:xfrm>
            <a:off x="1829125" y="1926300"/>
            <a:ext cx="5485800" cy="12909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1"/>
          <p:cNvSpPr txBox="1">
            <a:spLocks noGrp="1"/>
          </p:cNvSpPr>
          <p:nvPr>
            <p:ph type="title" hasCustomPrompt="1"/>
          </p:nvPr>
        </p:nvSpPr>
        <p:spPr>
          <a:xfrm>
            <a:off x="1290950" y="1493625"/>
            <a:ext cx="6562500" cy="14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83" name="Google Shape;283;p11"/>
          <p:cNvSpPr txBox="1">
            <a:spLocks noGrp="1"/>
          </p:cNvSpPr>
          <p:nvPr>
            <p:ph type="subTitle" idx="1"/>
          </p:nvPr>
        </p:nvSpPr>
        <p:spPr>
          <a:xfrm>
            <a:off x="1823550" y="3041575"/>
            <a:ext cx="54969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4" name="Google Shape;284;p11"/>
          <p:cNvSpPr/>
          <p:nvPr/>
        </p:nvSpPr>
        <p:spPr>
          <a:xfrm>
            <a:off x="7663175" y="-221262"/>
            <a:ext cx="2524067" cy="2332521"/>
          </a:xfrm>
          <a:custGeom>
            <a:avLst/>
            <a:gdLst/>
            <a:ahLst/>
            <a:cxnLst/>
            <a:rect l="l" t="t" r="r" b="b"/>
            <a:pathLst>
              <a:path w="37736" h="41033" extrusionOk="0">
                <a:moveTo>
                  <a:pt x="13995" y="0"/>
                </a:moveTo>
                <a:cubicBezTo>
                  <a:pt x="13761" y="52"/>
                  <a:pt x="13534" y="123"/>
                  <a:pt x="13314" y="214"/>
                </a:cubicBezTo>
                <a:cubicBezTo>
                  <a:pt x="12847" y="409"/>
                  <a:pt x="12438" y="726"/>
                  <a:pt x="12049" y="1044"/>
                </a:cubicBezTo>
                <a:cubicBezTo>
                  <a:pt x="10532" y="2270"/>
                  <a:pt x="9131" y="3657"/>
                  <a:pt x="7977" y="5214"/>
                </a:cubicBezTo>
                <a:cubicBezTo>
                  <a:pt x="7419" y="5953"/>
                  <a:pt x="6926" y="6731"/>
                  <a:pt x="6498" y="7548"/>
                </a:cubicBezTo>
                <a:cubicBezTo>
                  <a:pt x="5175" y="10084"/>
                  <a:pt x="4553" y="13021"/>
                  <a:pt x="5065" y="15829"/>
                </a:cubicBezTo>
                <a:cubicBezTo>
                  <a:pt x="5337" y="17340"/>
                  <a:pt x="5934" y="18825"/>
                  <a:pt x="5811" y="20356"/>
                </a:cubicBezTo>
                <a:cubicBezTo>
                  <a:pt x="5551" y="23423"/>
                  <a:pt x="2568" y="25511"/>
                  <a:pt x="1187" y="28280"/>
                </a:cubicBezTo>
                <a:cubicBezTo>
                  <a:pt x="1135" y="28397"/>
                  <a:pt x="1083" y="28514"/>
                  <a:pt x="1025" y="28637"/>
                </a:cubicBezTo>
                <a:cubicBezTo>
                  <a:pt x="0" y="30978"/>
                  <a:pt x="344" y="33753"/>
                  <a:pt x="1641" y="35978"/>
                </a:cubicBezTo>
                <a:cubicBezTo>
                  <a:pt x="1926" y="36471"/>
                  <a:pt x="2264" y="36937"/>
                  <a:pt x="2646" y="37365"/>
                </a:cubicBezTo>
                <a:cubicBezTo>
                  <a:pt x="4734" y="39726"/>
                  <a:pt x="7951" y="40958"/>
                  <a:pt x="11128" y="41029"/>
                </a:cubicBezTo>
                <a:cubicBezTo>
                  <a:pt x="11221" y="41032"/>
                  <a:pt x="11314" y="41033"/>
                  <a:pt x="11406" y="41033"/>
                </a:cubicBezTo>
                <a:cubicBezTo>
                  <a:pt x="17718" y="41033"/>
                  <a:pt x="22858" y="36045"/>
                  <a:pt x="29036" y="36045"/>
                </a:cubicBezTo>
                <a:cubicBezTo>
                  <a:pt x="29794" y="36045"/>
                  <a:pt x="30568" y="36120"/>
                  <a:pt x="31361" y="36289"/>
                </a:cubicBezTo>
                <a:cubicBezTo>
                  <a:pt x="33306" y="36704"/>
                  <a:pt x="35180" y="37411"/>
                  <a:pt x="37106" y="37904"/>
                </a:cubicBezTo>
                <a:cubicBezTo>
                  <a:pt x="37314" y="37969"/>
                  <a:pt x="37521" y="38001"/>
                  <a:pt x="37735" y="38007"/>
                </a:cubicBezTo>
                <a:lnTo>
                  <a:pt x="377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1"/>
          <p:cNvSpPr/>
          <p:nvPr/>
        </p:nvSpPr>
        <p:spPr>
          <a:xfrm>
            <a:off x="-1147612" y="-32625"/>
            <a:ext cx="3735232" cy="2003411"/>
          </a:xfrm>
          <a:custGeom>
            <a:avLst/>
            <a:gdLst/>
            <a:ahLst/>
            <a:cxnLst/>
            <a:rect l="l" t="t" r="r" b="b"/>
            <a:pathLst>
              <a:path w="24352" h="15368" extrusionOk="0">
                <a:moveTo>
                  <a:pt x="24351" y="0"/>
                </a:moveTo>
                <a:cubicBezTo>
                  <a:pt x="23654" y="25"/>
                  <a:pt x="22954" y="34"/>
                  <a:pt x="22253" y="34"/>
                </a:cubicBezTo>
                <a:cubicBezTo>
                  <a:pt x="20980" y="34"/>
                  <a:pt x="19702" y="7"/>
                  <a:pt x="18430" y="7"/>
                </a:cubicBezTo>
                <a:lnTo>
                  <a:pt x="2056" y="7"/>
                </a:lnTo>
                <a:cubicBezTo>
                  <a:pt x="1" y="3197"/>
                  <a:pt x="986" y="7574"/>
                  <a:pt x="3061" y="10512"/>
                </a:cubicBezTo>
                <a:cubicBezTo>
                  <a:pt x="4603" y="12710"/>
                  <a:pt x="7955" y="15367"/>
                  <a:pt x="10990" y="15367"/>
                </a:cubicBezTo>
                <a:cubicBezTo>
                  <a:pt x="11491" y="15367"/>
                  <a:pt x="11984" y="15295"/>
                  <a:pt x="12458" y="15136"/>
                </a:cubicBezTo>
                <a:cubicBezTo>
                  <a:pt x="15798" y="14014"/>
                  <a:pt x="15901" y="9507"/>
                  <a:pt x="17082" y="6783"/>
                </a:cubicBezTo>
                <a:cubicBezTo>
                  <a:pt x="18541" y="3418"/>
                  <a:pt x="21926" y="2445"/>
                  <a:pt x="24345" y="13"/>
                </a:cubicBezTo>
                <a:lnTo>
                  <a:pt x="2435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1"/>
          <p:cNvSpPr/>
          <p:nvPr/>
        </p:nvSpPr>
        <p:spPr>
          <a:xfrm flipH="1">
            <a:off x="-315340" y="3691075"/>
            <a:ext cx="4806188" cy="1452420"/>
          </a:xfrm>
          <a:custGeom>
            <a:avLst/>
            <a:gdLst/>
            <a:ahLst/>
            <a:cxnLst/>
            <a:rect l="l" t="t" r="r" b="b"/>
            <a:pathLst>
              <a:path w="20668" h="7349" extrusionOk="0">
                <a:moveTo>
                  <a:pt x="14637" y="0"/>
                </a:moveTo>
                <a:cubicBezTo>
                  <a:pt x="14016" y="0"/>
                  <a:pt x="13403" y="89"/>
                  <a:pt x="12814" y="306"/>
                </a:cubicBezTo>
                <a:cubicBezTo>
                  <a:pt x="12218" y="520"/>
                  <a:pt x="11686" y="863"/>
                  <a:pt x="11161" y="1220"/>
                </a:cubicBezTo>
                <a:cubicBezTo>
                  <a:pt x="10610" y="1603"/>
                  <a:pt x="10071" y="2005"/>
                  <a:pt x="9488" y="2329"/>
                </a:cubicBezTo>
                <a:cubicBezTo>
                  <a:pt x="8080" y="3107"/>
                  <a:pt x="6459" y="3367"/>
                  <a:pt x="4909" y="3769"/>
                </a:cubicBezTo>
                <a:cubicBezTo>
                  <a:pt x="3360" y="4177"/>
                  <a:pt x="1764" y="4780"/>
                  <a:pt x="746" y="6019"/>
                </a:cubicBezTo>
                <a:cubicBezTo>
                  <a:pt x="422" y="6414"/>
                  <a:pt x="176" y="6868"/>
                  <a:pt x="0" y="7348"/>
                </a:cubicBezTo>
                <a:lnTo>
                  <a:pt x="20667" y="7348"/>
                </a:lnTo>
                <a:lnTo>
                  <a:pt x="20667" y="1907"/>
                </a:lnTo>
                <a:cubicBezTo>
                  <a:pt x="20648" y="1894"/>
                  <a:pt x="20635" y="1888"/>
                  <a:pt x="20616" y="1875"/>
                </a:cubicBezTo>
                <a:cubicBezTo>
                  <a:pt x="19721" y="1252"/>
                  <a:pt x="18677" y="844"/>
                  <a:pt x="17626" y="520"/>
                </a:cubicBezTo>
                <a:lnTo>
                  <a:pt x="17438" y="468"/>
                </a:lnTo>
                <a:cubicBezTo>
                  <a:pt x="16529" y="202"/>
                  <a:pt x="15575" y="0"/>
                  <a:pt x="1463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1"/>
          <p:cNvSpPr/>
          <p:nvPr/>
        </p:nvSpPr>
        <p:spPr>
          <a:xfrm flipH="1">
            <a:off x="6784123" y="3193975"/>
            <a:ext cx="2349627" cy="1949508"/>
          </a:xfrm>
          <a:custGeom>
            <a:avLst/>
            <a:gdLst/>
            <a:ahLst/>
            <a:cxnLst/>
            <a:rect l="l" t="t" r="r" b="b"/>
            <a:pathLst>
              <a:path w="32412" h="31644" extrusionOk="0">
                <a:moveTo>
                  <a:pt x="7951" y="1"/>
                </a:moveTo>
                <a:cubicBezTo>
                  <a:pt x="5440" y="1"/>
                  <a:pt x="2934" y="490"/>
                  <a:pt x="577" y="1463"/>
                </a:cubicBezTo>
                <a:cubicBezTo>
                  <a:pt x="383" y="1541"/>
                  <a:pt x="188" y="1625"/>
                  <a:pt x="0" y="1716"/>
                </a:cubicBezTo>
                <a:lnTo>
                  <a:pt x="0" y="31643"/>
                </a:lnTo>
                <a:lnTo>
                  <a:pt x="32242" y="31643"/>
                </a:lnTo>
                <a:cubicBezTo>
                  <a:pt x="32411" y="30450"/>
                  <a:pt x="32392" y="29237"/>
                  <a:pt x="32178" y="28051"/>
                </a:cubicBezTo>
                <a:cubicBezTo>
                  <a:pt x="31866" y="26326"/>
                  <a:pt x="31166" y="24614"/>
                  <a:pt x="29882" y="23414"/>
                </a:cubicBezTo>
                <a:cubicBezTo>
                  <a:pt x="28773" y="22363"/>
                  <a:pt x="27314" y="21780"/>
                  <a:pt x="26049" y="20924"/>
                </a:cubicBezTo>
                <a:cubicBezTo>
                  <a:pt x="23909" y="19445"/>
                  <a:pt x="22405" y="17215"/>
                  <a:pt x="21841" y="14679"/>
                </a:cubicBezTo>
                <a:cubicBezTo>
                  <a:pt x="21257" y="12001"/>
                  <a:pt x="21757" y="9115"/>
                  <a:pt x="20745" y="6573"/>
                </a:cubicBezTo>
                <a:cubicBezTo>
                  <a:pt x="19604" y="3694"/>
                  <a:pt x="16724" y="1839"/>
                  <a:pt x="13774" y="899"/>
                </a:cubicBezTo>
                <a:cubicBezTo>
                  <a:pt x="11875" y="299"/>
                  <a:pt x="9911" y="1"/>
                  <a:pt x="795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1"/>
          <p:cNvSpPr/>
          <p:nvPr/>
        </p:nvSpPr>
        <p:spPr>
          <a:xfrm flipH="1">
            <a:off x="8830662" y="228356"/>
            <a:ext cx="575719" cy="181931"/>
          </a:xfrm>
          <a:custGeom>
            <a:avLst/>
            <a:gdLst/>
            <a:ahLst/>
            <a:cxnLst/>
            <a:rect l="l" t="t" r="r" b="b"/>
            <a:pathLst>
              <a:path w="15468" h="4888" extrusionOk="0">
                <a:moveTo>
                  <a:pt x="6429" y="1"/>
                </a:moveTo>
                <a:cubicBezTo>
                  <a:pt x="5774" y="1"/>
                  <a:pt x="5123" y="213"/>
                  <a:pt x="4630" y="645"/>
                </a:cubicBezTo>
                <a:cubicBezTo>
                  <a:pt x="3814" y="1358"/>
                  <a:pt x="3558" y="2500"/>
                  <a:pt x="3343" y="3559"/>
                </a:cubicBezTo>
                <a:cubicBezTo>
                  <a:pt x="2992" y="3381"/>
                  <a:pt x="2612" y="3293"/>
                  <a:pt x="2235" y="3293"/>
                </a:cubicBezTo>
                <a:cubicBezTo>
                  <a:pt x="1705" y="3293"/>
                  <a:pt x="1181" y="3466"/>
                  <a:pt x="748" y="3801"/>
                </a:cubicBezTo>
                <a:cubicBezTo>
                  <a:pt x="402" y="4085"/>
                  <a:pt x="139" y="4466"/>
                  <a:pt x="1" y="4888"/>
                </a:cubicBezTo>
                <a:lnTo>
                  <a:pt x="15468" y="4888"/>
                </a:lnTo>
                <a:cubicBezTo>
                  <a:pt x="15316" y="4466"/>
                  <a:pt x="15032" y="4113"/>
                  <a:pt x="14651" y="3870"/>
                </a:cubicBezTo>
                <a:cubicBezTo>
                  <a:pt x="14328" y="3672"/>
                  <a:pt x="13962" y="3573"/>
                  <a:pt x="13595" y="3573"/>
                </a:cubicBezTo>
                <a:cubicBezTo>
                  <a:pt x="13295" y="3573"/>
                  <a:pt x="12994" y="3640"/>
                  <a:pt x="12713" y="3773"/>
                </a:cubicBezTo>
                <a:cubicBezTo>
                  <a:pt x="12658" y="3081"/>
                  <a:pt x="12208" y="2472"/>
                  <a:pt x="11558" y="2216"/>
                </a:cubicBezTo>
                <a:cubicBezTo>
                  <a:pt x="11353" y="2141"/>
                  <a:pt x="11141" y="2105"/>
                  <a:pt x="10930" y="2105"/>
                </a:cubicBezTo>
                <a:cubicBezTo>
                  <a:pt x="10463" y="2105"/>
                  <a:pt x="10003" y="2284"/>
                  <a:pt x="9655" y="2618"/>
                </a:cubicBezTo>
                <a:cubicBezTo>
                  <a:pt x="9329" y="1600"/>
                  <a:pt x="8617" y="687"/>
                  <a:pt x="7634" y="251"/>
                </a:cubicBezTo>
                <a:cubicBezTo>
                  <a:pt x="7257" y="85"/>
                  <a:pt x="6842" y="1"/>
                  <a:pt x="64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1"/>
          <p:cNvSpPr/>
          <p:nvPr/>
        </p:nvSpPr>
        <p:spPr>
          <a:xfrm flipH="1">
            <a:off x="1229279" y="4698312"/>
            <a:ext cx="643199" cy="203333"/>
          </a:xfrm>
          <a:custGeom>
            <a:avLst/>
            <a:gdLst/>
            <a:ahLst/>
            <a:cxnLst/>
            <a:rect l="l" t="t" r="r" b="b"/>
            <a:pathLst>
              <a:path w="17281" h="5463" extrusionOk="0">
                <a:moveTo>
                  <a:pt x="7163" y="1"/>
                </a:moveTo>
                <a:cubicBezTo>
                  <a:pt x="6435" y="1"/>
                  <a:pt x="5714" y="235"/>
                  <a:pt x="5170" y="715"/>
                </a:cubicBezTo>
                <a:cubicBezTo>
                  <a:pt x="4257" y="1518"/>
                  <a:pt x="3966" y="2792"/>
                  <a:pt x="3724" y="3982"/>
                </a:cubicBezTo>
                <a:cubicBezTo>
                  <a:pt x="3333" y="3779"/>
                  <a:pt x="2909" y="3680"/>
                  <a:pt x="2487" y="3680"/>
                </a:cubicBezTo>
                <a:cubicBezTo>
                  <a:pt x="1899" y="3680"/>
                  <a:pt x="1314" y="3873"/>
                  <a:pt x="831" y="4252"/>
                </a:cubicBezTo>
                <a:cubicBezTo>
                  <a:pt x="444" y="4570"/>
                  <a:pt x="153" y="4985"/>
                  <a:pt x="1" y="5463"/>
                </a:cubicBezTo>
                <a:lnTo>
                  <a:pt x="17281" y="5463"/>
                </a:lnTo>
                <a:cubicBezTo>
                  <a:pt x="17101" y="4992"/>
                  <a:pt x="16783" y="4598"/>
                  <a:pt x="16360" y="4328"/>
                </a:cubicBezTo>
                <a:cubicBezTo>
                  <a:pt x="15999" y="4107"/>
                  <a:pt x="15589" y="3997"/>
                  <a:pt x="15178" y="3997"/>
                </a:cubicBezTo>
                <a:cubicBezTo>
                  <a:pt x="14842" y="3997"/>
                  <a:pt x="14506" y="4071"/>
                  <a:pt x="14194" y="4217"/>
                </a:cubicBezTo>
                <a:cubicBezTo>
                  <a:pt x="14132" y="3442"/>
                  <a:pt x="13627" y="2771"/>
                  <a:pt x="12900" y="2480"/>
                </a:cubicBezTo>
                <a:cubicBezTo>
                  <a:pt x="12671" y="2396"/>
                  <a:pt x="12432" y="2355"/>
                  <a:pt x="12196" y="2355"/>
                </a:cubicBezTo>
                <a:cubicBezTo>
                  <a:pt x="11677" y="2355"/>
                  <a:pt x="11168" y="2552"/>
                  <a:pt x="10783" y="2923"/>
                </a:cubicBezTo>
                <a:cubicBezTo>
                  <a:pt x="10423" y="1788"/>
                  <a:pt x="9613" y="771"/>
                  <a:pt x="8527" y="286"/>
                </a:cubicBezTo>
                <a:cubicBezTo>
                  <a:pt x="8099" y="97"/>
                  <a:pt x="7630" y="1"/>
                  <a:pt x="716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1"/>
          <p:cNvSpPr/>
          <p:nvPr/>
        </p:nvSpPr>
        <p:spPr>
          <a:xfrm flipH="1">
            <a:off x="134107" y="328663"/>
            <a:ext cx="608696" cy="192465"/>
          </a:xfrm>
          <a:custGeom>
            <a:avLst/>
            <a:gdLst/>
            <a:ahLst/>
            <a:cxnLst/>
            <a:rect l="l" t="t" r="r" b="b"/>
            <a:pathLst>
              <a:path w="16354" h="5171" extrusionOk="0">
                <a:moveTo>
                  <a:pt x="6786" y="0"/>
                </a:moveTo>
                <a:cubicBezTo>
                  <a:pt x="6094" y="0"/>
                  <a:pt x="5407" y="222"/>
                  <a:pt x="4886" y="679"/>
                </a:cubicBezTo>
                <a:cubicBezTo>
                  <a:pt x="4028" y="1433"/>
                  <a:pt x="3751" y="2637"/>
                  <a:pt x="3523" y="3766"/>
                </a:cubicBezTo>
                <a:cubicBezTo>
                  <a:pt x="3154" y="3576"/>
                  <a:pt x="2755" y="3483"/>
                  <a:pt x="2357" y="3483"/>
                </a:cubicBezTo>
                <a:cubicBezTo>
                  <a:pt x="1798" y="3483"/>
                  <a:pt x="1243" y="3666"/>
                  <a:pt x="782" y="4022"/>
                </a:cubicBezTo>
                <a:cubicBezTo>
                  <a:pt x="416" y="4326"/>
                  <a:pt x="146" y="4721"/>
                  <a:pt x="0" y="5170"/>
                </a:cubicBezTo>
                <a:lnTo>
                  <a:pt x="16353" y="5170"/>
                </a:lnTo>
                <a:cubicBezTo>
                  <a:pt x="16187" y="4721"/>
                  <a:pt x="15883" y="4347"/>
                  <a:pt x="15481" y="4091"/>
                </a:cubicBezTo>
                <a:cubicBezTo>
                  <a:pt x="15139" y="3881"/>
                  <a:pt x="14752" y="3777"/>
                  <a:pt x="14364" y="3777"/>
                </a:cubicBezTo>
                <a:cubicBezTo>
                  <a:pt x="14047" y="3777"/>
                  <a:pt x="13729" y="3847"/>
                  <a:pt x="13433" y="3987"/>
                </a:cubicBezTo>
                <a:cubicBezTo>
                  <a:pt x="13370" y="3253"/>
                  <a:pt x="12900" y="2617"/>
                  <a:pt x="12208" y="2347"/>
                </a:cubicBezTo>
                <a:cubicBezTo>
                  <a:pt x="11991" y="2267"/>
                  <a:pt x="11766" y="2228"/>
                  <a:pt x="11542" y="2228"/>
                </a:cubicBezTo>
                <a:cubicBezTo>
                  <a:pt x="11051" y="2228"/>
                  <a:pt x="10567" y="2415"/>
                  <a:pt x="10201" y="2762"/>
                </a:cubicBezTo>
                <a:cubicBezTo>
                  <a:pt x="9862" y="1689"/>
                  <a:pt x="9101" y="721"/>
                  <a:pt x="8069" y="264"/>
                </a:cubicBezTo>
                <a:cubicBezTo>
                  <a:pt x="7667" y="89"/>
                  <a:pt x="7225" y="0"/>
                  <a:pt x="678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1"/>
          <p:cNvSpPr/>
          <p:nvPr/>
        </p:nvSpPr>
        <p:spPr>
          <a:xfrm flipH="1">
            <a:off x="7883495" y="4579244"/>
            <a:ext cx="643198" cy="256823"/>
          </a:xfrm>
          <a:custGeom>
            <a:avLst/>
            <a:gdLst/>
            <a:ahLst/>
            <a:cxnLst/>
            <a:rect l="l" t="t" r="r" b="b"/>
            <a:pathLst>
              <a:path w="20665" h="8252" extrusionOk="0">
                <a:moveTo>
                  <a:pt x="9551" y="0"/>
                </a:moveTo>
                <a:cubicBezTo>
                  <a:pt x="8264" y="0"/>
                  <a:pt x="7120" y="1002"/>
                  <a:pt x="6568" y="2175"/>
                </a:cubicBezTo>
                <a:cubicBezTo>
                  <a:pt x="6000" y="3386"/>
                  <a:pt x="5931" y="4757"/>
                  <a:pt x="5869" y="6085"/>
                </a:cubicBezTo>
                <a:cubicBezTo>
                  <a:pt x="5221" y="5681"/>
                  <a:pt x="4484" y="5479"/>
                  <a:pt x="3746" y="5479"/>
                </a:cubicBezTo>
                <a:cubicBezTo>
                  <a:pt x="3018" y="5479"/>
                  <a:pt x="2290" y="5676"/>
                  <a:pt x="1647" y="6071"/>
                </a:cubicBezTo>
                <a:cubicBezTo>
                  <a:pt x="858" y="6584"/>
                  <a:pt x="277" y="7352"/>
                  <a:pt x="0" y="8251"/>
                </a:cubicBezTo>
                <a:lnTo>
                  <a:pt x="20478" y="8251"/>
                </a:lnTo>
                <a:cubicBezTo>
                  <a:pt x="20540" y="8231"/>
                  <a:pt x="20602" y="8217"/>
                  <a:pt x="20664" y="8203"/>
                </a:cubicBezTo>
                <a:cubicBezTo>
                  <a:pt x="20595" y="7497"/>
                  <a:pt x="20138" y="6895"/>
                  <a:pt x="19488" y="6625"/>
                </a:cubicBezTo>
                <a:cubicBezTo>
                  <a:pt x="19271" y="6546"/>
                  <a:pt x="19046" y="6508"/>
                  <a:pt x="18823" y="6508"/>
                </a:cubicBezTo>
                <a:cubicBezTo>
                  <a:pt x="18360" y="6508"/>
                  <a:pt x="17905" y="6672"/>
                  <a:pt x="17550" y="6985"/>
                </a:cubicBezTo>
                <a:cubicBezTo>
                  <a:pt x="17730" y="5968"/>
                  <a:pt x="17156" y="4860"/>
                  <a:pt x="16222" y="4424"/>
                </a:cubicBezTo>
                <a:cubicBezTo>
                  <a:pt x="15918" y="4284"/>
                  <a:pt x="15586" y="4217"/>
                  <a:pt x="15254" y="4217"/>
                </a:cubicBezTo>
                <a:cubicBezTo>
                  <a:pt x="14555" y="4217"/>
                  <a:pt x="13853" y="4513"/>
                  <a:pt x="13398" y="5047"/>
                </a:cubicBezTo>
                <a:cubicBezTo>
                  <a:pt x="13170" y="3940"/>
                  <a:pt x="12934" y="2798"/>
                  <a:pt x="12360" y="1829"/>
                </a:cubicBezTo>
                <a:cubicBezTo>
                  <a:pt x="11779" y="853"/>
                  <a:pt x="10789" y="44"/>
                  <a:pt x="9654" y="2"/>
                </a:cubicBezTo>
                <a:cubicBezTo>
                  <a:pt x="9620" y="1"/>
                  <a:pt x="9585" y="0"/>
                  <a:pt x="95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11"/>
          <p:cNvGrpSpPr/>
          <p:nvPr/>
        </p:nvGrpSpPr>
        <p:grpSpPr>
          <a:xfrm flipH="1">
            <a:off x="8413744" y="556851"/>
            <a:ext cx="575692" cy="776300"/>
            <a:chOff x="7364875" y="1091625"/>
            <a:chExt cx="874380" cy="1179071"/>
          </a:xfrm>
        </p:grpSpPr>
        <p:sp>
          <p:nvSpPr>
            <p:cNvPr id="293" name="Google Shape;293;p11"/>
            <p:cNvSpPr/>
            <p:nvPr/>
          </p:nvSpPr>
          <p:spPr>
            <a:xfrm>
              <a:off x="7364875" y="1091625"/>
              <a:ext cx="874380" cy="874447"/>
            </a:xfrm>
            <a:custGeom>
              <a:avLst/>
              <a:gdLst/>
              <a:ahLst/>
              <a:cxnLst/>
              <a:rect l="l" t="t" r="r" b="b"/>
              <a:pathLst>
                <a:path w="13068" h="13069" extrusionOk="0">
                  <a:moveTo>
                    <a:pt x="4757" y="1"/>
                  </a:moveTo>
                  <a:cubicBezTo>
                    <a:pt x="4737" y="1"/>
                    <a:pt x="4716" y="1"/>
                    <a:pt x="4695" y="2"/>
                  </a:cubicBezTo>
                  <a:cubicBezTo>
                    <a:pt x="3794" y="28"/>
                    <a:pt x="2931" y="423"/>
                    <a:pt x="2238" y="994"/>
                  </a:cubicBezTo>
                  <a:cubicBezTo>
                    <a:pt x="1829" y="1325"/>
                    <a:pt x="1466" y="1720"/>
                    <a:pt x="1245" y="2200"/>
                  </a:cubicBezTo>
                  <a:cubicBezTo>
                    <a:pt x="1025" y="2673"/>
                    <a:pt x="954" y="3212"/>
                    <a:pt x="947" y="3737"/>
                  </a:cubicBezTo>
                  <a:cubicBezTo>
                    <a:pt x="947" y="4359"/>
                    <a:pt x="1031" y="4975"/>
                    <a:pt x="1200" y="5572"/>
                  </a:cubicBezTo>
                  <a:cubicBezTo>
                    <a:pt x="1362" y="6136"/>
                    <a:pt x="1609" y="6713"/>
                    <a:pt x="1479" y="7284"/>
                  </a:cubicBezTo>
                  <a:cubicBezTo>
                    <a:pt x="1369" y="7783"/>
                    <a:pt x="1005" y="8166"/>
                    <a:pt x="694" y="8581"/>
                  </a:cubicBezTo>
                  <a:cubicBezTo>
                    <a:pt x="571" y="8737"/>
                    <a:pt x="467" y="8899"/>
                    <a:pt x="376" y="9067"/>
                  </a:cubicBezTo>
                  <a:cubicBezTo>
                    <a:pt x="0" y="9846"/>
                    <a:pt x="124" y="10773"/>
                    <a:pt x="694" y="11428"/>
                  </a:cubicBezTo>
                  <a:cubicBezTo>
                    <a:pt x="1110" y="11861"/>
                    <a:pt x="1679" y="12097"/>
                    <a:pt x="2259" y="12097"/>
                  </a:cubicBezTo>
                  <a:cubicBezTo>
                    <a:pt x="2511" y="12097"/>
                    <a:pt x="2765" y="12052"/>
                    <a:pt x="3009" y="11960"/>
                  </a:cubicBezTo>
                  <a:cubicBezTo>
                    <a:pt x="3316" y="11837"/>
                    <a:pt x="3638" y="11638"/>
                    <a:pt x="3951" y="11638"/>
                  </a:cubicBezTo>
                  <a:cubicBezTo>
                    <a:pt x="4036" y="11638"/>
                    <a:pt x="4120" y="11653"/>
                    <a:pt x="4202" y="11687"/>
                  </a:cubicBezTo>
                  <a:cubicBezTo>
                    <a:pt x="4416" y="11778"/>
                    <a:pt x="4553" y="11992"/>
                    <a:pt x="4708" y="12167"/>
                  </a:cubicBezTo>
                  <a:cubicBezTo>
                    <a:pt x="5212" y="12743"/>
                    <a:pt x="5937" y="13069"/>
                    <a:pt x="6699" y="13069"/>
                  </a:cubicBezTo>
                  <a:cubicBezTo>
                    <a:pt x="6762" y="13069"/>
                    <a:pt x="6824" y="13066"/>
                    <a:pt x="6887" y="13062"/>
                  </a:cubicBezTo>
                  <a:cubicBezTo>
                    <a:pt x="7737" y="12984"/>
                    <a:pt x="8223" y="12206"/>
                    <a:pt x="8988" y="12109"/>
                  </a:cubicBezTo>
                  <a:cubicBezTo>
                    <a:pt x="9072" y="12099"/>
                    <a:pt x="9155" y="12095"/>
                    <a:pt x="9238" y="12095"/>
                  </a:cubicBezTo>
                  <a:cubicBezTo>
                    <a:pt x="9805" y="12095"/>
                    <a:pt x="10350" y="12293"/>
                    <a:pt x="10929" y="12293"/>
                  </a:cubicBezTo>
                  <a:cubicBezTo>
                    <a:pt x="11115" y="12293"/>
                    <a:pt x="11304" y="12273"/>
                    <a:pt x="11498" y="12219"/>
                  </a:cubicBezTo>
                  <a:cubicBezTo>
                    <a:pt x="12334" y="11986"/>
                    <a:pt x="13067" y="11175"/>
                    <a:pt x="12899" y="10332"/>
                  </a:cubicBezTo>
                  <a:cubicBezTo>
                    <a:pt x="12801" y="9813"/>
                    <a:pt x="12412" y="9418"/>
                    <a:pt x="12043" y="9022"/>
                  </a:cubicBezTo>
                  <a:cubicBezTo>
                    <a:pt x="11666" y="8626"/>
                    <a:pt x="11297" y="8211"/>
                    <a:pt x="11277" y="7680"/>
                  </a:cubicBezTo>
                  <a:cubicBezTo>
                    <a:pt x="11251" y="7044"/>
                    <a:pt x="11744" y="6493"/>
                    <a:pt x="11829" y="5864"/>
                  </a:cubicBezTo>
                  <a:cubicBezTo>
                    <a:pt x="11965" y="4839"/>
                    <a:pt x="10940" y="3957"/>
                    <a:pt x="9909" y="3860"/>
                  </a:cubicBezTo>
                  <a:cubicBezTo>
                    <a:pt x="9449" y="3815"/>
                    <a:pt x="8956" y="3880"/>
                    <a:pt x="8534" y="3685"/>
                  </a:cubicBezTo>
                  <a:cubicBezTo>
                    <a:pt x="7607" y="3270"/>
                    <a:pt x="7562" y="1986"/>
                    <a:pt x="7010" y="1136"/>
                  </a:cubicBezTo>
                  <a:cubicBezTo>
                    <a:pt x="6535" y="402"/>
                    <a:pt x="5633" y="1"/>
                    <a:pt x="47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4" name="Google Shape;294;p11"/>
            <p:cNvGrpSpPr/>
            <p:nvPr/>
          </p:nvGrpSpPr>
          <p:grpSpPr>
            <a:xfrm>
              <a:off x="7663423" y="1387060"/>
              <a:ext cx="222128" cy="883636"/>
              <a:chOff x="5952600" y="1765975"/>
              <a:chExt cx="55825" cy="222075"/>
            </a:xfrm>
          </p:grpSpPr>
          <p:sp>
            <p:nvSpPr>
              <p:cNvPr id="295" name="Google Shape;295;p11"/>
              <p:cNvSpPr/>
              <p:nvPr/>
            </p:nvSpPr>
            <p:spPr>
              <a:xfrm>
                <a:off x="5978425" y="1765975"/>
                <a:ext cx="3100" cy="222075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883" extrusionOk="0">
                    <a:moveTo>
                      <a:pt x="62" y="0"/>
                    </a:moveTo>
                    <a:cubicBezTo>
                      <a:pt x="31" y="0"/>
                      <a:pt x="0" y="22"/>
                      <a:pt x="0" y="64"/>
                    </a:cubicBezTo>
                    <a:lnTo>
                      <a:pt x="0" y="8818"/>
                    </a:lnTo>
                    <a:cubicBezTo>
                      <a:pt x="0" y="8851"/>
                      <a:pt x="26" y="8877"/>
                      <a:pt x="65" y="8883"/>
                    </a:cubicBezTo>
                    <a:cubicBezTo>
                      <a:pt x="98" y="8877"/>
                      <a:pt x="124" y="8851"/>
                      <a:pt x="124" y="8818"/>
                    </a:cubicBezTo>
                    <a:lnTo>
                      <a:pt x="124" y="64"/>
                    </a:lnTo>
                    <a:cubicBezTo>
                      <a:pt x="124" y="22"/>
                      <a:pt x="93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1"/>
              <p:cNvSpPr/>
              <p:nvPr/>
            </p:nvSpPr>
            <p:spPr>
              <a:xfrm>
                <a:off x="5959325" y="1782625"/>
                <a:ext cx="42950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1097" extrusionOk="0">
                    <a:moveTo>
                      <a:pt x="1652" y="0"/>
                    </a:moveTo>
                    <a:cubicBezTo>
                      <a:pt x="1634" y="0"/>
                      <a:pt x="1615" y="8"/>
                      <a:pt x="1601" y="27"/>
                    </a:cubicBezTo>
                    <a:lnTo>
                      <a:pt x="829" y="928"/>
                    </a:lnTo>
                    <a:lnTo>
                      <a:pt x="135" y="27"/>
                    </a:lnTo>
                    <a:cubicBezTo>
                      <a:pt x="121" y="9"/>
                      <a:pt x="103" y="1"/>
                      <a:pt x="86" y="1"/>
                    </a:cubicBezTo>
                    <a:cubicBezTo>
                      <a:pt x="41" y="1"/>
                      <a:pt x="0" y="53"/>
                      <a:pt x="38" y="105"/>
                    </a:cubicBezTo>
                    <a:lnTo>
                      <a:pt x="777" y="1071"/>
                    </a:lnTo>
                    <a:cubicBezTo>
                      <a:pt x="790" y="1084"/>
                      <a:pt x="810" y="1090"/>
                      <a:pt x="829" y="1097"/>
                    </a:cubicBezTo>
                    <a:cubicBezTo>
                      <a:pt x="842" y="1097"/>
                      <a:pt x="862" y="1084"/>
                      <a:pt x="875" y="1071"/>
                    </a:cubicBezTo>
                    <a:lnTo>
                      <a:pt x="1698" y="105"/>
                    </a:lnTo>
                    <a:cubicBezTo>
                      <a:pt x="1718" y="79"/>
                      <a:pt x="1718" y="40"/>
                      <a:pt x="1692" y="14"/>
                    </a:cubicBezTo>
                    <a:cubicBezTo>
                      <a:pt x="1680" y="5"/>
                      <a:pt x="1667" y="0"/>
                      <a:pt x="1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1"/>
              <p:cNvSpPr/>
              <p:nvPr/>
            </p:nvSpPr>
            <p:spPr>
              <a:xfrm>
                <a:off x="5978900" y="1838125"/>
                <a:ext cx="29525" cy="21375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855" extrusionOk="0">
                    <a:moveTo>
                      <a:pt x="1104" y="1"/>
                    </a:moveTo>
                    <a:cubicBezTo>
                      <a:pt x="1092" y="1"/>
                      <a:pt x="1080" y="4"/>
                      <a:pt x="1071" y="12"/>
                    </a:cubicBezTo>
                    <a:lnTo>
                      <a:pt x="46" y="744"/>
                    </a:lnTo>
                    <a:cubicBezTo>
                      <a:pt x="1" y="777"/>
                      <a:pt x="20" y="855"/>
                      <a:pt x="85" y="855"/>
                    </a:cubicBezTo>
                    <a:cubicBezTo>
                      <a:pt x="98" y="855"/>
                      <a:pt x="111" y="855"/>
                      <a:pt x="117" y="842"/>
                    </a:cubicBezTo>
                    <a:lnTo>
                      <a:pt x="1142" y="115"/>
                    </a:lnTo>
                    <a:cubicBezTo>
                      <a:pt x="1175" y="96"/>
                      <a:pt x="1181" y="57"/>
                      <a:pt x="1162" y="31"/>
                    </a:cubicBezTo>
                    <a:cubicBezTo>
                      <a:pt x="1145" y="11"/>
                      <a:pt x="1124" y="1"/>
                      <a:pt x="1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1"/>
              <p:cNvSpPr/>
              <p:nvPr/>
            </p:nvSpPr>
            <p:spPr>
              <a:xfrm>
                <a:off x="5952600" y="1852550"/>
                <a:ext cx="29250" cy="41650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666" extrusionOk="0">
                    <a:moveTo>
                      <a:pt x="94" y="1"/>
                    </a:moveTo>
                    <a:cubicBezTo>
                      <a:pt x="47" y="1"/>
                      <a:pt x="1" y="53"/>
                      <a:pt x="41" y="102"/>
                    </a:cubicBezTo>
                    <a:lnTo>
                      <a:pt x="1040" y="1633"/>
                    </a:lnTo>
                    <a:cubicBezTo>
                      <a:pt x="1053" y="1652"/>
                      <a:pt x="1072" y="1665"/>
                      <a:pt x="1098" y="1665"/>
                    </a:cubicBezTo>
                    <a:cubicBezTo>
                      <a:pt x="1105" y="1665"/>
                      <a:pt x="1118" y="1659"/>
                      <a:pt x="1131" y="1652"/>
                    </a:cubicBezTo>
                    <a:cubicBezTo>
                      <a:pt x="1157" y="1633"/>
                      <a:pt x="1169" y="1594"/>
                      <a:pt x="1150" y="1568"/>
                    </a:cubicBezTo>
                    <a:lnTo>
                      <a:pt x="151" y="38"/>
                    </a:lnTo>
                    <a:cubicBezTo>
                      <a:pt x="137" y="11"/>
                      <a:pt x="116" y="1"/>
                      <a:pt x="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9" name="Google Shape;299;p11"/>
          <p:cNvGrpSpPr/>
          <p:nvPr/>
        </p:nvGrpSpPr>
        <p:grpSpPr>
          <a:xfrm>
            <a:off x="603006" y="4125338"/>
            <a:ext cx="575692" cy="776300"/>
            <a:chOff x="7364875" y="1091625"/>
            <a:chExt cx="874380" cy="1179071"/>
          </a:xfrm>
        </p:grpSpPr>
        <p:sp>
          <p:nvSpPr>
            <p:cNvPr id="300" name="Google Shape;300;p11"/>
            <p:cNvSpPr/>
            <p:nvPr/>
          </p:nvSpPr>
          <p:spPr>
            <a:xfrm>
              <a:off x="7364875" y="1091625"/>
              <a:ext cx="874380" cy="874447"/>
            </a:xfrm>
            <a:custGeom>
              <a:avLst/>
              <a:gdLst/>
              <a:ahLst/>
              <a:cxnLst/>
              <a:rect l="l" t="t" r="r" b="b"/>
              <a:pathLst>
                <a:path w="13068" h="13069" extrusionOk="0">
                  <a:moveTo>
                    <a:pt x="4757" y="1"/>
                  </a:moveTo>
                  <a:cubicBezTo>
                    <a:pt x="4737" y="1"/>
                    <a:pt x="4716" y="1"/>
                    <a:pt x="4695" y="2"/>
                  </a:cubicBezTo>
                  <a:cubicBezTo>
                    <a:pt x="3794" y="28"/>
                    <a:pt x="2931" y="423"/>
                    <a:pt x="2238" y="994"/>
                  </a:cubicBezTo>
                  <a:cubicBezTo>
                    <a:pt x="1829" y="1325"/>
                    <a:pt x="1466" y="1720"/>
                    <a:pt x="1245" y="2200"/>
                  </a:cubicBezTo>
                  <a:cubicBezTo>
                    <a:pt x="1025" y="2673"/>
                    <a:pt x="954" y="3212"/>
                    <a:pt x="947" y="3737"/>
                  </a:cubicBezTo>
                  <a:cubicBezTo>
                    <a:pt x="947" y="4359"/>
                    <a:pt x="1031" y="4975"/>
                    <a:pt x="1200" y="5572"/>
                  </a:cubicBezTo>
                  <a:cubicBezTo>
                    <a:pt x="1362" y="6136"/>
                    <a:pt x="1609" y="6713"/>
                    <a:pt x="1479" y="7284"/>
                  </a:cubicBezTo>
                  <a:cubicBezTo>
                    <a:pt x="1369" y="7783"/>
                    <a:pt x="1005" y="8166"/>
                    <a:pt x="694" y="8581"/>
                  </a:cubicBezTo>
                  <a:cubicBezTo>
                    <a:pt x="571" y="8737"/>
                    <a:pt x="467" y="8899"/>
                    <a:pt x="376" y="9067"/>
                  </a:cubicBezTo>
                  <a:cubicBezTo>
                    <a:pt x="0" y="9846"/>
                    <a:pt x="124" y="10773"/>
                    <a:pt x="694" y="11428"/>
                  </a:cubicBezTo>
                  <a:cubicBezTo>
                    <a:pt x="1110" y="11861"/>
                    <a:pt x="1679" y="12097"/>
                    <a:pt x="2259" y="12097"/>
                  </a:cubicBezTo>
                  <a:cubicBezTo>
                    <a:pt x="2511" y="12097"/>
                    <a:pt x="2765" y="12052"/>
                    <a:pt x="3009" y="11960"/>
                  </a:cubicBezTo>
                  <a:cubicBezTo>
                    <a:pt x="3316" y="11837"/>
                    <a:pt x="3638" y="11638"/>
                    <a:pt x="3951" y="11638"/>
                  </a:cubicBezTo>
                  <a:cubicBezTo>
                    <a:pt x="4036" y="11638"/>
                    <a:pt x="4120" y="11653"/>
                    <a:pt x="4202" y="11687"/>
                  </a:cubicBezTo>
                  <a:cubicBezTo>
                    <a:pt x="4416" y="11778"/>
                    <a:pt x="4553" y="11992"/>
                    <a:pt x="4708" y="12167"/>
                  </a:cubicBezTo>
                  <a:cubicBezTo>
                    <a:pt x="5212" y="12743"/>
                    <a:pt x="5937" y="13069"/>
                    <a:pt x="6699" y="13069"/>
                  </a:cubicBezTo>
                  <a:cubicBezTo>
                    <a:pt x="6762" y="13069"/>
                    <a:pt x="6824" y="13066"/>
                    <a:pt x="6887" y="13062"/>
                  </a:cubicBezTo>
                  <a:cubicBezTo>
                    <a:pt x="7737" y="12984"/>
                    <a:pt x="8223" y="12206"/>
                    <a:pt x="8988" y="12109"/>
                  </a:cubicBezTo>
                  <a:cubicBezTo>
                    <a:pt x="9072" y="12099"/>
                    <a:pt x="9155" y="12095"/>
                    <a:pt x="9238" y="12095"/>
                  </a:cubicBezTo>
                  <a:cubicBezTo>
                    <a:pt x="9805" y="12095"/>
                    <a:pt x="10350" y="12293"/>
                    <a:pt x="10929" y="12293"/>
                  </a:cubicBezTo>
                  <a:cubicBezTo>
                    <a:pt x="11115" y="12293"/>
                    <a:pt x="11304" y="12273"/>
                    <a:pt x="11498" y="12219"/>
                  </a:cubicBezTo>
                  <a:cubicBezTo>
                    <a:pt x="12334" y="11986"/>
                    <a:pt x="13067" y="11175"/>
                    <a:pt x="12899" y="10332"/>
                  </a:cubicBezTo>
                  <a:cubicBezTo>
                    <a:pt x="12801" y="9813"/>
                    <a:pt x="12412" y="9418"/>
                    <a:pt x="12043" y="9022"/>
                  </a:cubicBezTo>
                  <a:cubicBezTo>
                    <a:pt x="11666" y="8626"/>
                    <a:pt x="11297" y="8211"/>
                    <a:pt x="11277" y="7680"/>
                  </a:cubicBezTo>
                  <a:cubicBezTo>
                    <a:pt x="11251" y="7044"/>
                    <a:pt x="11744" y="6493"/>
                    <a:pt x="11829" y="5864"/>
                  </a:cubicBezTo>
                  <a:cubicBezTo>
                    <a:pt x="11965" y="4839"/>
                    <a:pt x="10940" y="3957"/>
                    <a:pt x="9909" y="3860"/>
                  </a:cubicBezTo>
                  <a:cubicBezTo>
                    <a:pt x="9449" y="3815"/>
                    <a:pt x="8956" y="3880"/>
                    <a:pt x="8534" y="3685"/>
                  </a:cubicBezTo>
                  <a:cubicBezTo>
                    <a:pt x="7607" y="3270"/>
                    <a:pt x="7562" y="1986"/>
                    <a:pt x="7010" y="1136"/>
                  </a:cubicBezTo>
                  <a:cubicBezTo>
                    <a:pt x="6535" y="402"/>
                    <a:pt x="5633" y="1"/>
                    <a:pt x="47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1" name="Google Shape;301;p11"/>
            <p:cNvGrpSpPr/>
            <p:nvPr/>
          </p:nvGrpSpPr>
          <p:grpSpPr>
            <a:xfrm>
              <a:off x="7663423" y="1387060"/>
              <a:ext cx="222128" cy="883636"/>
              <a:chOff x="5952600" y="1765975"/>
              <a:chExt cx="55825" cy="222075"/>
            </a:xfrm>
          </p:grpSpPr>
          <p:sp>
            <p:nvSpPr>
              <p:cNvPr id="302" name="Google Shape;302;p11"/>
              <p:cNvSpPr/>
              <p:nvPr/>
            </p:nvSpPr>
            <p:spPr>
              <a:xfrm>
                <a:off x="5978425" y="1765975"/>
                <a:ext cx="3100" cy="222075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883" extrusionOk="0">
                    <a:moveTo>
                      <a:pt x="62" y="0"/>
                    </a:moveTo>
                    <a:cubicBezTo>
                      <a:pt x="31" y="0"/>
                      <a:pt x="0" y="22"/>
                      <a:pt x="0" y="64"/>
                    </a:cubicBezTo>
                    <a:lnTo>
                      <a:pt x="0" y="8818"/>
                    </a:lnTo>
                    <a:cubicBezTo>
                      <a:pt x="0" y="8851"/>
                      <a:pt x="26" y="8877"/>
                      <a:pt x="65" y="8883"/>
                    </a:cubicBezTo>
                    <a:cubicBezTo>
                      <a:pt x="98" y="8877"/>
                      <a:pt x="124" y="8851"/>
                      <a:pt x="124" y="8818"/>
                    </a:cubicBezTo>
                    <a:lnTo>
                      <a:pt x="124" y="64"/>
                    </a:lnTo>
                    <a:cubicBezTo>
                      <a:pt x="124" y="22"/>
                      <a:pt x="93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1"/>
              <p:cNvSpPr/>
              <p:nvPr/>
            </p:nvSpPr>
            <p:spPr>
              <a:xfrm>
                <a:off x="5959325" y="1782625"/>
                <a:ext cx="42950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1097" extrusionOk="0">
                    <a:moveTo>
                      <a:pt x="1652" y="0"/>
                    </a:moveTo>
                    <a:cubicBezTo>
                      <a:pt x="1634" y="0"/>
                      <a:pt x="1615" y="8"/>
                      <a:pt x="1601" y="27"/>
                    </a:cubicBezTo>
                    <a:lnTo>
                      <a:pt x="829" y="928"/>
                    </a:lnTo>
                    <a:lnTo>
                      <a:pt x="135" y="27"/>
                    </a:lnTo>
                    <a:cubicBezTo>
                      <a:pt x="121" y="9"/>
                      <a:pt x="103" y="1"/>
                      <a:pt x="86" y="1"/>
                    </a:cubicBezTo>
                    <a:cubicBezTo>
                      <a:pt x="41" y="1"/>
                      <a:pt x="0" y="53"/>
                      <a:pt x="38" y="105"/>
                    </a:cubicBezTo>
                    <a:lnTo>
                      <a:pt x="777" y="1071"/>
                    </a:lnTo>
                    <a:cubicBezTo>
                      <a:pt x="790" y="1084"/>
                      <a:pt x="810" y="1090"/>
                      <a:pt x="829" y="1097"/>
                    </a:cubicBezTo>
                    <a:cubicBezTo>
                      <a:pt x="842" y="1097"/>
                      <a:pt x="862" y="1084"/>
                      <a:pt x="875" y="1071"/>
                    </a:cubicBezTo>
                    <a:lnTo>
                      <a:pt x="1698" y="105"/>
                    </a:lnTo>
                    <a:cubicBezTo>
                      <a:pt x="1718" y="79"/>
                      <a:pt x="1718" y="40"/>
                      <a:pt x="1692" y="14"/>
                    </a:cubicBezTo>
                    <a:cubicBezTo>
                      <a:pt x="1680" y="5"/>
                      <a:pt x="1667" y="0"/>
                      <a:pt x="1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1"/>
              <p:cNvSpPr/>
              <p:nvPr/>
            </p:nvSpPr>
            <p:spPr>
              <a:xfrm>
                <a:off x="5978900" y="1838125"/>
                <a:ext cx="29525" cy="21375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855" extrusionOk="0">
                    <a:moveTo>
                      <a:pt x="1104" y="1"/>
                    </a:moveTo>
                    <a:cubicBezTo>
                      <a:pt x="1092" y="1"/>
                      <a:pt x="1080" y="4"/>
                      <a:pt x="1071" y="12"/>
                    </a:cubicBezTo>
                    <a:lnTo>
                      <a:pt x="46" y="744"/>
                    </a:lnTo>
                    <a:cubicBezTo>
                      <a:pt x="1" y="777"/>
                      <a:pt x="20" y="855"/>
                      <a:pt x="85" y="855"/>
                    </a:cubicBezTo>
                    <a:cubicBezTo>
                      <a:pt x="98" y="855"/>
                      <a:pt x="111" y="855"/>
                      <a:pt x="117" y="842"/>
                    </a:cubicBezTo>
                    <a:lnTo>
                      <a:pt x="1142" y="115"/>
                    </a:lnTo>
                    <a:cubicBezTo>
                      <a:pt x="1175" y="96"/>
                      <a:pt x="1181" y="57"/>
                      <a:pt x="1162" y="31"/>
                    </a:cubicBezTo>
                    <a:cubicBezTo>
                      <a:pt x="1145" y="11"/>
                      <a:pt x="1124" y="1"/>
                      <a:pt x="1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1"/>
              <p:cNvSpPr/>
              <p:nvPr/>
            </p:nvSpPr>
            <p:spPr>
              <a:xfrm>
                <a:off x="5952600" y="1852550"/>
                <a:ext cx="29250" cy="41650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666" extrusionOk="0">
                    <a:moveTo>
                      <a:pt x="94" y="1"/>
                    </a:moveTo>
                    <a:cubicBezTo>
                      <a:pt x="47" y="1"/>
                      <a:pt x="1" y="53"/>
                      <a:pt x="41" y="102"/>
                    </a:cubicBezTo>
                    <a:lnTo>
                      <a:pt x="1040" y="1633"/>
                    </a:lnTo>
                    <a:cubicBezTo>
                      <a:pt x="1053" y="1652"/>
                      <a:pt x="1072" y="1665"/>
                      <a:pt x="1098" y="1665"/>
                    </a:cubicBezTo>
                    <a:cubicBezTo>
                      <a:pt x="1105" y="1665"/>
                      <a:pt x="1118" y="1659"/>
                      <a:pt x="1131" y="1652"/>
                    </a:cubicBezTo>
                    <a:cubicBezTo>
                      <a:pt x="1157" y="1633"/>
                      <a:pt x="1169" y="1594"/>
                      <a:pt x="1150" y="1568"/>
                    </a:cubicBezTo>
                    <a:lnTo>
                      <a:pt x="151" y="38"/>
                    </a:lnTo>
                    <a:cubicBezTo>
                      <a:pt x="137" y="11"/>
                      <a:pt x="116" y="1"/>
                      <a:pt x="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6" name="Google Shape;306;p11"/>
          <p:cNvGrpSpPr/>
          <p:nvPr/>
        </p:nvGrpSpPr>
        <p:grpSpPr>
          <a:xfrm>
            <a:off x="8102403" y="4001276"/>
            <a:ext cx="643191" cy="219737"/>
            <a:chOff x="6203925" y="2207350"/>
            <a:chExt cx="241275" cy="82425"/>
          </a:xfrm>
        </p:grpSpPr>
        <p:sp>
          <p:nvSpPr>
            <p:cNvPr id="307" name="Google Shape;307;p11"/>
            <p:cNvSpPr/>
            <p:nvPr/>
          </p:nvSpPr>
          <p:spPr>
            <a:xfrm>
              <a:off x="6203925" y="2207350"/>
              <a:ext cx="141550" cy="82425"/>
            </a:xfrm>
            <a:custGeom>
              <a:avLst/>
              <a:gdLst/>
              <a:ahLst/>
              <a:cxnLst/>
              <a:rect l="l" t="t" r="r" b="b"/>
              <a:pathLst>
                <a:path w="5662" h="3297" extrusionOk="0">
                  <a:moveTo>
                    <a:pt x="2890" y="1"/>
                  </a:moveTo>
                  <a:cubicBezTo>
                    <a:pt x="2712" y="1"/>
                    <a:pt x="2534" y="77"/>
                    <a:pt x="2413" y="229"/>
                  </a:cubicBezTo>
                  <a:lnTo>
                    <a:pt x="27" y="3192"/>
                  </a:lnTo>
                  <a:cubicBezTo>
                    <a:pt x="1" y="3218"/>
                    <a:pt x="7" y="3257"/>
                    <a:pt x="33" y="3277"/>
                  </a:cubicBezTo>
                  <a:cubicBezTo>
                    <a:pt x="44" y="3288"/>
                    <a:pt x="60" y="3293"/>
                    <a:pt x="75" y="3293"/>
                  </a:cubicBezTo>
                  <a:cubicBezTo>
                    <a:pt x="94" y="3293"/>
                    <a:pt x="113" y="3285"/>
                    <a:pt x="124" y="3270"/>
                  </a:cubicBezTo>
                  <a:lnTo>
                    <a:pt x="2510" y="307"/>
                  </a:lnTo>
                  <a:cubicBezTo>
                    <a:pt x="2608" y="185"/>
                    <a:pt x="2749" y="123"/>
                    <a:pt x="2889" y="123"/>
                  </a:cubicBezTo>
                  <a:cubicBezTo>
                    <a:pt x="3018" y="123"/>
                    <a:pt x="3147" y="175"/>
                    <a:pt x="3243" y="281"/>
                  </a:cubicBezTo>
                  <a:lnTo>
                    <a:pt x="5532" y="3270"/>
                  </a:lnTo>
                  <a:cubicBezTo>
                    <a:pt x="5544" y="3289"/>
                    <a:pt x="5562" y="3295"/>
                    <a:pt x="5581" y="3296"/>
                  </a:cubicBezTo>
                  <a:lnTo>
                    <a:pt x="5581" y="3296"/>
                  </a:lnTo>
                  <a:cubicBezTo>
                    <a:pt x="5631" y="3294"/>
                    <a:pt x="5661" y="3237"/>
                    <a:pt x="5629" y="3199"/>
                  </a:cubicBezTo>
                  <a:lnTo>
                    <a:pt x="3340" y="196"/>
                  </a:lnTo>
                  <a:cubicBezTo>
                    <a:pt x="3219" y="66"/>
                    <a:pt x="3054" y="1"/>
                    <a:pt x="2890" y="1"/>
                  </a:cubicBezTo>
                  <a:close/>
                  <a:moveTo>
                    <a:pt x="5581" y="3296"/>
                  </a:moveTo>
                  <a:lnTo>
                    <a:pt x="5581" y="3296"/>
                  </a:lnTo>
                  <a:cubicBezTo>
                    <a:pt x="5580" y="3296"/>
                    <a:pt x="5579" y="3296"/>
                    <a:pt x="5578" y="3296"/>
                  </a:cubicBezTo>
                  <a:lnTo>
                    <a:pt x="5584" y="3296"/>
                  </a:lnTo>
                  <a:cubicBezTo>
                    <a:pt x="5583" y="3296"/>
                    <a:pt x="5582" y="3296"/>
                    <a:pt x="5581" y="32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1"/>
            <p:cNvSpPr/>
            <p:nvPr/>
          </p:nvSpPr>
          <p:spPr>
            <a:xfrm>
              <a:off x="6249800" y="2230550"/>
              <a:ext cx="53050" cy="22575"/>
            </a:xfrm>
            <a:custGeom>
              <a:avLst/>
              <a:gdLst/>
              <a:ahLst/>
              <a:cxnLst/>
              <a:rect l="l" t="t" r="r" b="b"/>
              <a:pathLst>
                <a:path w="2122" h="903" extrusionOk="0">
                  <a:moveTo>
                    <a:pt x="71" y="0"/>
                  </a:moveTo>
                  <a:cubicBezTo>
                    <a:pt x="67" y="0"/>
                    <a:pt x="63" y="1"/>
                    <a:pt x="59" y="1"/>
                  </a:cubicBezTo>
                  <a:cubicBezTo>
                    <a:pt x="27" y="1"/>
                    <a:pt x="1" y="34"/>
                    <a:pt x="1" y="66"/>
                  </a:cubicBezTo>
                  <a:lnTo>
                    <a:pt x="20" y="235"/>
                  </a:lnTo>
                  <a:cubicBezTo>
                    <a:pt x="20" y="300"/>
                    <a:pt x="33" y="481"/>
                    <a:pt x="182" y="520"/>
                  </a:cubicBezTo>
                  <a:cubicBezTo>
                    <a:pt x="199" y="525"/>
                    <a:pt x="215" y="527"/>
                    <a:pt x="232" y="527"/>
                  </a:cubicBezTo>
                  <a:cubicBezTo>
                    <a:pt x="308" y="527"/>
                    <a:pt x="387" y="477"/>
                    <a:pt x="461" y="371"/>
                  </a:cubicBezTo>
                  <a:cubicBezTo>
                    <a:pt x="507" y="319"/>
                    <a:pt x="546" y="261"/>
                    <a:pt x="597" y="254"/>
                  </a:cubicBezTo>
                  <a:cubicBezTo>
                    <a:pt x="602" y="253"/>
                    <a:pt x="607" y="253"/>
                    <a:pt x="611" y="253"/>
                  </a:cubicBezTo>
                  <a:cubicBezTo>
                    <a:pt x="688" y="253"/>
                    <a:pt x="743" y="357"/>
                    <a:pt x="786" y="449"/>
                  </a:cubicBezTo>
                  <a:cubicBezTo>
                    <a:pt x="857" y="585"/>
                    <a:pt x="954" y="715"/>
                    <a:pt x="1064" y="825"/>
                  </a:cubicBezTo>
                  <a:cubicBezTo>
                    <a:pt x="1097" y="870"/>
                    <a:pt x="1155" y="896"/>
                    <a:pt x="1214" y="903"/>
                  </a:cubicBezTo>
                  <a:cubicBezTo>
                    <a:pt x="1226" y="903"/>
                    <a:pt x="1246" y="903"/>
                    <a:pt x="1265" y="890"/>
                  </a:cubicBezTo>
                  <a:cubicBezTo>
                    <a:pt x="1304" y="870"/>
                    <a:pt x="1343" y="838"/>
                    <a:pt x="1356" y="792"/>
                  </a:cubicBezTo>
                  <a:cubicBezTo>
                    <a:pt x="1389" y="715"/>
                    <a:pt x="1408" y="637"/>
                    <a:pt x="1421" y="559"/>
                  </a:cubicBezTo>
                  <a:cubicBezTo>
                    <a:pt x="1428" y="494"/>
                    <a:pt x="1440" y="436"/>
                    <a:pt x="1460" y="377"/>
                  </a:cubicBezTo>
                  <a:cubicBezTo>
                    <a:pt x="1494" y="287"/>
                    <a:pt x="1577" y="196"/>
                    <a:pt x="1658" y="196"/>
                  </a:cubicBezTo>
                  <a:cubicBezTo>
                    <a:pt x="1670" y="196"/>
                    <a:pt x="1682" y="198"/>
                    <a:pt x="1693" y="202"/>
                  </a:cubicBezTo>
                  <a:cubicBezTo>
                    <a:pt x="1726" y="209"/>
                    <a:pt x="1752" y="228"/>
                    <a:pt x="1778" y="248"/>
                  </a:cubicBezTo>
                  <a:cubicBezTo>
                    <a:pt x="1810" y="267"/>
                    <a:pt x="1849" y="287"/>
                    <a:pt x="1888" y="300"/>
                  </a:cubicBezTo>
                  <a:cubicBezTo>
                    <a:pt x="1907" y="307"/>
                    <a:pt x="1928" y="311"/>
                    <a:pt x="1948" y="311"/>
                  </a:cubicBezTo>
                  <a:cubicBezTo>
                    <a:pt x="1996" y="311"/>
                    <a:pt x="2044" y="291"/>
                    <a:pt x="2076" y="254"/>
                  </a:cubicBezTo>
                  <a:cubicBezTo>
                    <a:pt x="2115" y="215"/>
                    <a:pt x="2121" y="163"/>
                    <a:pt x="2102" y="118"/>
                  </a:cubicBezTo>
                  <a:cubicBezTo>
                    <a:pt x="2092" y="94"/>
                    <a:pt x="2072" y="81"/>
                    <a:pt x="2049" y="81"/>
                  </a:cubicBezTo>
                  <a:cubicBezTo>
                    <a:pt x="2041" y="81"/>
                    <a:pt x="2032" y="82"/>
                    <a:pt x="2024" y="86"/>
                  </a:cubicBezTo>
                  <a:cubicBezTo>
                    <a:pt x="1992" y="99"/>
                    <a:pt x="1972" y="131"/>
                    <a:pt x="1992" y="163"/>
                  </a:cubicBezTo>
                  <a:cubicBezTo>
                    <a:pt x="1977" y="178"/>
                    <a:pt x="1959" y="185"/>
                    <a:pt x="1942" y="185"/>
                  </a:cubicBezTo>
                  <a:cubicBezTo>
                    <a:pt x="1937" y="185"/>
                    <a:pt x="1932" y="184"/>
                    <a:pt x="1927" y="183"/>
                  </a:cubicBezTo>
                  <a:cubicBezTo>
                    <a:pt x="1894" y="170"/>
                    <a:pt x="1868" y="157"/>
                    <a:pt x="1843" y="137"/>
                  </a:cubicBezTo>
                  <a:cubicBezTo>
                    <a:pt x="1810" y="112"/>
                    <a:pt x="1771" y="92"/>
                    <a:pt x="1732" y="79"/>
                  </a:cubicBezTo>
                  <a:cubicBezTo>
                    <a:pt x="1710" y="73"/>
                    <a:pt x="1688" y="71"/>
                    <a:pt x="1666" y="71"/>
                  </a:cubicBezTo>
                  <a:cubicBezTo>
                    <a:pt x="1519" y="71"/>
                    <a:pt x="1393" y="197"/>
                    <a:pt x="1337" y="338"/>
                  </a:cubicBezTo>
                  <a:cubicBezTo>
                    <a:pt x="1317" y="403"/>
                    <a:pt x="1304" y="468"/>
                    <a:pt x="1291" y="533"/>
                  </a:cubicBezTo>
                  <a:cubicBezTo>
                    <a:pt x="1285" y="604"/>
                    <a:pt x="1265" y="676"/>
                    <a:pt x="1239" y="741"/>
                  </a:cubicBezTo>
                  <a:cubicBezTo>
                    <a:pt x="1226" y="773"/>
                    <a:pt x="1220" y="773"/>
                    <a:pt x="1220" y="779"/>
                  </a:cubicBezTo>
                  <a:cubicBezTo>
                    <a:pt x="1214" y="779"/>
                    <a:pt x="1194" y="773"/>
                    <a:pt x="1155" y="741"/>
                  </a:cubicBezTo>
                  <a:cubicBezTo>
                    <a:pt x="1058" y="637"/>
                    <a:pt x="967" y="520"/>
                    <a:pt x="902" y="390"/>
                  </a:cubicBezTo>
                  <a:cubicBezTo>
                    <a:pt x="853" y="298"/>
                    <a:pt x="769" y="130"/>
                    <a:pt x="616" y="130"/>
                  </a:cubicBezTo>
                  <a:cubicBezTo>
                    <a:pt x="608" y="130"/>
                    <a:pt x="599" y="130"/>
                    <a:pt x="591" y="131"/>
                  </a:cubicBezTo>
                  <a:cubicBezTo>
                    <a:pt x="487" y="137"/>
                    <a:pt x="416" y="228"/>
                    <a:pt x="358" y="306"/>
                  </a:cubicBezTo>
                  <a:cubicBezTo>
                    <a:pt x="340" y="329"/>
                    <a:pt x="286" y="400"/>
                    <a:pt x="233" y="400"/>
                  </a:cubicBezTo>
                  <a:cubicBezTo>
                    <a:pt x="227" y="400"/>
                    <a:pt x="221" y="399"/>
                    <a:pt x="215" y="397"/>
                  </a:cubicBezTo>
                  <a:cubicBezTo>
                    <a:pt x="176" y="390"/>
                    <a:pt x="150" y="332"/>
                    <a:pt x="144" y="228"/>
                  </a:cubicBezTo>
                  <a:lnTo>
                    <a:pt x="131" y="53"/>
                  </a:lnTo>
                  <a:cubicBezTo>
                    <a:pt x="125" y="24"/>
                    <a:pt x="103" y="0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6322950" y="2207350"/>
              <a:ext cx="122250" cy="82425"/>
            </a:xfrm>
            <a:custGeom>
              <a:avLst/>
              <a:gdLst/>
              <a:ahLst/>
              <a:cxnLst/>
              <a:rect l="l" t="t" r="r" b="b"/>
              <a:pathLst>
                <a:path w="4890" h="3297" extrusionOk="0">
                  <a:moveTo>
                    <a:pt x="2130" y="1"/>
                  </a:moveTo>
                  <a:cubicBezTo>
                    <a:pt x="1952" y="1"/>
                    <a:pt x="1775" y="77"/>
                    <a:pt x="1653" y="229"/>
                  </a:cubicBezTo>
                  <a:lnTo>
                    <a:pt x="38" y="2233"/>
                  </a:lnTo>
                  <a:cubicBezTo>
                    <a:pt x="0" y="2280"/>
                    <a:pt x="43" y="2335"/>
                    <a:pt x="88" y="2335"/>
                  </a:cubicBezTo>
                  <a:cubicBezTo>
                    <a:pt x="105" y="2335"/>
                    <a:pt x="122" y="2328"/>
                    <a:pt x="136" y="2311"/>
                  </a:cubicBezTo>
                  <a:lnTo>
                    <a:pt x="1744" y="307"/>
                  </a:lnTo>
                  <a:cubicBezTo>
                    <a:pt x="1842" y="185"/>
                    <a:pt x="1982" y="123"/>
                    <a:pt x="2124" y="123"/>
                  </a:cubicBezTo>
                  <a:cubicBezTo>
                    <a:pt x="2253" y="123"/>
                    <a:pt x="2384" y="175"/>
                    <a:pt x="2483" y="281"/>
                  </a:cubicBezTo>
                  <a:lnTo>
                    <a:pt x="4766" y="3270"/>
                  </a:lnTo>
                  <a:cubicBezTo>
                    <a:pt x="4779" y="3290"/>
                    <a:pt x="4798" y="3296"/>
                    <a:pt x="4818" y="3296"/>
                  </a:cubicBezTo>
                  <a:cubicBezTo>
                    <a:pt x="4831" y="3296"/>
                    <a:pt x="4844" y="3296"/>
                    <a:pt x="4857" y="3283"/>
                  </a:cubicBezTo>
                  <a:cubicBezTo>
                    <a:pt x="4883" y="3264"/>
                    <a:pt x="4889" y="3225"/>
                    <a:pt x="4870" y="3199"/>
                  </a:cubicBezTo>
                  <a:lnTo>
                    <a:pt x="2580" y="196"/>
                  </a:lnTo>
                  <a:cubicBezTo>
                    <a:pt x="2459" y="66"/>
                    <a:pt x="2294" y="1"/>
                    <a:pt x="2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1"/>
            <p:cNvSpPr/>
            <p:nvPr/>
          </p:nvSpPr>
          <p:spPr>
            <a:xfrm>
              <a:off x="6349675" y="2230550"/>
              <a:ext cx="53200" cy="22575"/>
            </a:xfrm>
            <a:custGeom>
              <a:avLst/>
              <a:gdLst/>
              <a:ahLst/>
              <a:cxnLst/>
              <a:rect l="l" t="t" r="r" b="b"/>
              <a:pathLst>
                <a:path w="2128" h="903" extrusionOk="0">
                  <a:moveTo>
                    <a:pt x="75" y="0"/>
                  </a:moveTo>
                  <a:cubicBezTo>
                    <a:pt x="72" y="0"/>
                    <a:pt x="69" y="1"/>
                    <a:pt x="65" y="1"/>
                  </a:cubicBezTo>
                  <a:cubicBezTo>
                    <a:pt x="26" y="1"/>
                    <a:pt x="0" y="34"/>
                    <a:pt x="7" y="66"/>
                  </a:cubicBezTo>
                  <a:lnTo>
                    <a:pt x="20" y="235"/>
                  </a:lnTo>
                  <a:cubicBezTo>
                    <a:pt x="20" y="300"/>
                    <a:pt x="39" y="481"/>
                    <a:pt x="182" y="520"/>
                  </a:cubicBezTo>
                  <a:cubicBezTo>
                    <a:pt x="198" y="525"/>
                    <a:pt x="215" y="527"/>
                    <a:pt x="232" y="527"/>
                  </a:cubicBezTo>
                  <a:cubicBezTo>
                    <a:pt x="308" y="527"/>
                    <a:pt x="388" y="478"/>
                    <a:pt x="467" y="377"/>
                  </a:cubicBezTo>
                  <a:cubicBezTo>
                    <a:pt x="506" y="319"/>
                    <a:pt x="552" y="261"/>
                    <a:pt x="604" y="254"/>
                  </a:cubicBezTo>
                  <a:cubicBezTo>
                    <a:pt x="607" y="253"/>
                    <a:pt x="611" y="253"/>
                    <a:pt x="615" y="253"/>
                  </a:cubicBezTo>
                  <a:cubicBezTo>
                    <a:pt x="682" y="253"/>
                    <a:pt x="743" y="357"/>
                    <a:pt x="792" y="449"/>
                  </a:cubicBezTo>
                  <a:cubicBezTo>
                    <a:pt x="863" y="585"/>
                    <a:pt x="954" y="715"/>
                    <a:pt x="1064" y="825"/>
                  </a:cubicBezTo>
                  <a:cubicBezTo>
                    <a:pt x="1103" y="870"/>
                    <a:pt x="1155" y="896"/>
                    <a:pt x="1213" y="903"/>
                  </a:cubicBezTo>
                  <a:cubicBezTo>
                    <a:pt x="1226" y="903"/>
                    <a:pt x="1246" y="896"/>
                    <a:pt x="1259" y="890"/>
                  </a:cubicBezTo>
                  <a:cubicBezTo>
                    <a:pt x="1304" y="877"/>
                    <a:pt x="1343" y="838"/>
                    <a:pt x="1356" y="792"/>
                  </a:cubicBezTo>
                  <a:cubicBezTo>
                    <a:pt x="1388" y="715"/>
                    <a:pt x="1408" y="637"/>
                    <a:pt x="1421" y="559"/>
                  </a:cubicBezTo>
                  <a:cubicBezTo>
                    <a:pt x="1427" y="494"/>
                    <a:pt x="1447" y="436"/>
                    <a:pt x="1460" y="377"/>
                  </a:cubicBezTo>
                  <a:cubicBezTo>
                    <a:pt x="1494" y="287"/>
                    <a:pt x="1577" y="196"/>
                    <a:pt x="1662" y="196"/>
                  </a:cubicBezTo>
                  <a:cubicBezTo>
                    <a:pt x="1675" y="196"/>
                    <a:pt x="1687" y="198"/>
                    <a:pt x="1700" y="202"/>
                  </a:cubicBezTo>
                  <a:cubicBezTo>
                    <a:pt x="1725" y="209"/>
                    <a:pt x="1751" y="228"/>
                    <a:pt x="1777" y="241"/>
                  </a:cubicBezTo>
                  <a:cubicBezTo>
                    <a:pt x="1810" y="267"/>
                    <a:pt x="1849" y="287"/>
                    <a:pt x="1888" y="300"/>
                  </a:cubicBezTo>
                  <a:cubicBezTo>
                    <a:pt x="1909" y="307"/>
                    <a:pt x="1930" y="311"/>
                    <a:pt x="1951" y="311"/>
                  </a:cubicBezTo>
                  <a:cubicBezTo>
                    <a:pt x="2000" y="311"/>
                    <a:pt x="2046" y="291"/>
                    <a:pt x="2082" y="254"/>
                  </a:cubicBezTo>
                  <a:cubicBezTo>
                    <a:pt x="2115" y="215"/>
                    <a:pt x="2127" y="163"/>
                    <a:pt x="2108" y="118"/>
                  </a:cubicBezTo>
                  <a:cubicBezTo>
                    <a:pt x="2098" y="94"/>
                    <a:pt x="2075" y="81"/>
                    <a:pt x="2050" y="81"/>
                  </a:cubicBezTo>
                  <a:cubicBezTo>
                    <a:pt x="2041" y="81"/>
                    <a:pt x="2032" y="82"/>
                    <a:pt x="2024" y="86"/>
                  </a:cubicBezTo>
                  <a:cubicBezTo>
                    <a:pt x="1991" y="99"/>
                    <a:pt x="1978" y="131"/>
                    <a:pt x="1991" y="163"/>
                  </a:cubicBezTo>
                  <a:cubicBezTo>
                    <a:pt x="1977" y="178"/>
                    <a:pt x="1962" y="185"/>
                    <a:pt x="1945" y="185"/>
                  </a:cubicBezTo>
                  <a:cubicBezTo>
                    <a:pt x="1939" y="185"/>
                    <a:pt x="1933" y="184"/>
                    <a:pt x="1926" y="183"/>
                  </a:cubicBezTo>
                  <a:cubicBezTo>
                    <a:pt x="1901" y="170"/>
                    <a:pt x="1868" y="157"/>
                    <a:pt x="1849" y="137"/>
                  </a:cubicBezTo>
                  <a:cubicBezTo>
                    <a:pt x="1810" y="112"/>
                    <a:pt x="1771" y="92"/>
                    <a:pt x="1732" y="79"/>
                  </a:cubicBezTo>
                  <a:cubicBezTo>
                    <a:pt x="1710" y="73"/>
                    <a:pt x="1689" y="71"/>
                    <a:pt x="1668" y="71"/>
                  </a:cubicBezTo>
                  <a:cubicBezTo>
                    <a:pt x="1524" y="71"/>
                    <a:pt x="1394" y="197"/>
                    <a:pt x="1343" y="338"/>
                  </a:cubicBezTo>
                  <a:cubicBezTo>
                    <a:pt x="1317" y="403"/>
                    <a:pt x="1304" y="468"/>
                    <a:pt x="1291" y="533"/>
                  </a:cubicBezTo>
                  <a:cubicBezTo>
                    <a:pt x="1284" y="604"/>
                    <a:pt x="1265" y="676"/>
                    <a:pt x="1239" y="741"/>
                  </a:cubicBezTo>
                  <a:cubicBezTo>
                    <a:pt x="1226" y="773"/>
                    <a:pt x="1220" y="773"/>
                    <a:pt x="1220" y="779"/>
                  </a:cubicBezTo>
                  <a:cubicBezTo>
                    <a:pt x="1213" y="779"/>
                    <a:pt x="1194" y="773"/>
                    <a:pt x="1155" y="741"/>
                  </a:cubicBezTo>
                  <a:cubicBezTo>
                    <a:pt x="1058" y="637"/>
                    <a:pt x="973" y="520"/>
                    <a:pt x="908" y="390"/>
                  </a:cubicBezTo>
                  <a:cubicBezTo>
                    <a:pt x="852" y="290"/>
                    <a:pt x="766" y="124"/>
                    <a:pt x="608" y="124"/>
                  </a:cubicBezTo>
                  <a:cubicBezTo>
                    <a:pt x="602" y="124"/>
                    <a:pt x="597" y="124"/>
                    <a:pt x="591" y="124"/>
                  </a:cubicBezTo>
                  <a:cubicBezTo>
                    <a:pt x="487" y="137"/>
                    <a:pt x="422" y="228"/>
                    <a:pt x="357" y="306"/>
                  </a:cubicBezTo>
                  <a:cubicBezTo>
                    <a:pt x="340" y="329"/>
                    <a:pt x="286" y="400"/>
                    <a:pt x="237" y="400"/>
                  </a:cubicBezTo>
                  <a:cubicBezTo>
                    <a:pt x="232" y="400"/>
                    <a:pt x="226" y="399"/>
                    <a:pt x="221" y="397"/>
                  </a:cubicBezTo>
                  <a:cubicBezTo>
                    <a:pt x="182" y="390"/>
                    <a:pt x="156" y="332"/>
                    <a:pt x="143" y="228"/>
                  </a:cubicBezTo>
                  <a:lnTo>
                    <a:pt x="130" y="60"/>
                  </a:lnTo>
                  <a:cubicBezTo>
                    <a:pt x="130" y="25"/>
                    <a:pt x="104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11"/>
          <p:cNvSpPr/>
          <p:nvPr/>
        </p:nvSpPr>
        <p:spPr>
          <a:xfrm>
            <a:off x="721125" y="826886"/>
            <a:ext cx="237451" cy="349058"/>
          </a:xfrm>
          <a:custGeom>
            <a:avLst/>
            <a:gdLst/>
            <a:ahLst/>
            <a:cxnLst/>
            <a:rect l="l" t="t" r="r" b="b"/>
            <a:pathLst>
              <a:path w="3736" h="5492" extrusionOk="0">
                <a:moveTo>
                  <a:pt x="1872" y="802"/>
                </a:moveTo>
                <a:cubicBezTo>
                  <a:pt x="2388" y="802"/>
                  <a:pt x="2882" y="1202"/>
                  <a:pt x="2886" y="1807"/>
                </a:cubicBezTo>
                <a:cubicBezTo>
                  <a:pt x="2880" y="2361"/>
                  <a:pt x="2419" y="2812"/>
                  <a:pt x="1867" y="2812"/>
                </a:cubicBezTo>
                <a:cubicBezTo>
                  <a:pt x="1863" y="2812"/>
                  <a:pt x="1859" y="2812"/>
                  <a:pt x="1855" y="2812"/>
                </a:cubicBezTo>
                <a:cubicBezTo>
                  <a:pt x="966" y="2786"/>
                  <a:pt x="545" y="1710"/>
                  <a:pt x="1180" y="1087"/>
                </a:cubicBezTo>
                <a:cubicBezTo>
                  <a:pt x="1384" y="890"/>
                  <a:pt x="1630" y="802"/>
                  <a:pt x="1872" y="802"/>
                </a:cubicBezTo>
                <a:close/>
                <a:moveTo>
                  <a:pt x="1855" y="1"/>
                </a:moveTo>
                <a:cubicBezTo>
                  <a:pt x="831" y="1"/>
                  <a:pt x="0" y="813"/>
                  <a:pt x="0" y="1807"/>
                </a:cubicBezTo>
                <a:cubicBezTo>
                  <a:pt x="0" y="2092"/>
                  <a:pt x="65" y="2365"/>
                  <a:pt x="195" y="2617"/>
                </a:cubicBezTo>
                <a:lnTo>
                  <a:pt x="208" y="2637"/>
                </a:lnTo>
                <a:cubicBezTo>
                  <a:pt x="214" y="2656"/>
                  <a:pt x="227" y="2682"/>
                  <a:pt x="240" y="2702"/>
                </a:cubicBezTo>
                <a:lnTo>
                  <a:pt x="1758" y="5438"/>
                </a:lnTo>
                <a:cubicBezTo>
                  <a:pt x="1780" y="5474"/>
                  <a:pt x="1818" y="5492"/>
                  <a:pt x="1854" y="5492"/>
                </a:cubicBezTo>
                <a:cubicBezTo>
                  <a:pt x="1891" y="5492"/>
                  <a:pt x="1926" y="5474"/>
                  <a:pt x="1946" y="5438"/>
                </a:cubicBezTo>
                <a:lnTo>
                  <a:pt x="3366" y="2851"/>
                </a:lnTo>
                <a:cubicBezTo>
                  <a:pt x="3619" y="2507"/>
                  <a:pt x="3735" y="2086"/>
                  <a:pt x="3703" y="1664"/>
                </a:cubicBezTo>
                <a:cubicBezTo>
                  <a:pt x="3632" y="776"/>
                  <a:pt x="2886" y="62"/>
                  <a:pt x="1972" y="4"/>
                </a:cubicBezTo>
                <a:cubicBezTo>
                  <a:pt x="1932" y="2"/>
                  <a:pt x="1893" y="1"/>
                  <a:pt x="18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1"/>
          <p:cNvSpPr/>
          <p:nvPr/>
        </p:nvSpPr>
        <p:spPr>
          <a:xfrm>
            <a:off x="8282025" y="1436224"/>
            <a:ext cx="237451" cy="349058"/>
          </a:xfrm>
          <a:custGeom>
            <a:avLst/>
            <a:gdLst/>
            <a:ahLst/>
            <a:cxnLst/>
            <a:rect l="l" t="t" r="r" b="b"/>
            <a:pathLst>
              <a:path w="3736" h="5492" extrusionOk="0">
                <a:moveTo>
                  <a:pt x="1872" y="802"/>
                </a:moveTo>
                <a:cubicBezTo>
                  <a:pt x="2388" y="802"/>
                  <a:pt x="2882" y="1202"/>
                  <a:pt x="2886" y="1807"/>
                </a:cubicBezTo>
                <a:cubicBezTo>
                  <a:pt x="2880" y="2361"/>
                  <a:pt x="2419" y="2812"/>
                  <a:pt x="1867" y="2812"/>
                </a:cubicBezTo>
                <a:cubicBezTo>
                  <a:pt x="1863" y="2812"/>
                  <a:pt x="1859" y="2812"/>
                  <a:pt x="1855" y="2812"/>
                </a:cubicBezTo>
                <a:cubicBezTo>
                  <a:pt x="966" y="2786"/>
                  <a:pt x="545" y="1710"/>
                  <a:pt x="1180" y="1087"/>
                </a:cubicBezTo>
                <a:cubicBezTo>
                  <a:pt x="1384" y="890"/>
                  <a:pt x="1630" y="802"/>
                  <a:pt x="1872" y="802"/>
                </a:cubicBezTo>
                <a:close/>
                <a:moveTo>
                  <a:pt x="1855" y="1"/>
                </a:moveTo>
                <a:cubicBezTo>
                  <a:pt x="831" y="1"/>
                  <a:pt x="0" y="813"/>
                  <a:pt x="0" y="1807"/>
                </a:cubicBezTo>
                <a:cubicBezTo>
                  <a:pt x="0" y="2092"/>
                  <a:pt x="65" y="2365"/>
                  <a:pt x="195" y="2617"/>
                </a:cubicBezTo>
                <a:lnTo>
                  <a:pt x="208" y="2637"/>
                </a:lnTo>
                <a:cubicBezTo>
                  <a:pt x="214" y="2656"/>
                  <a:pt x="227" y="2682"/>
                  <a:pt x="240" y="2702"/>
                </a:cubicBezTo>
                <a:lnTo>
                  <a:pt x="1758" y="5438"/>
                </a:lnTo>
                <a:cubicBezTo>
                  <a:pt x="1780" y="5474"/>
                  <a:pt x="1818" y="5492"/>
                  <a:pt x="1854" y="5492"/>
                </a:cubicBezTo>
                <a:cubicBezTo>
                  <a:pt x="1891" y="5492"/>
                  <a:pt x="1926" y="5474"/>
                  <a:pt x="1946" y="5438"/>
                </a:cubicBezTo>
                <a:lnTo>
                  <a:pt x="3366" y="2851"/>
                </a:lnTo>
                <a:cubicBezTo>
                  <a:pt x="3619" y="2507"/>
                  <a:pt x="3735" y="2086"/>
                  <a:pt x="3703" y="1664"/>
                </a:cubicBezTo>
                <a:cubicBezTo>
                  <a:pt x="3632" y="776"/>
                  <a:pt x="2886" y="62"/>
                  <a:pt x="1972" y="4"/>
                </a:cubicBezTo>
                <a:cubicBezTo>
                  <a:pt x="1932" y="2"/>
                  <a:pt x="1893" y="1"/>
                  <a:pt x="185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1"/>
          <p:cNvSpPr/>
          <p:nvPr/>
        </p:nvSpPr>
        <p:spPr>
          <a:xfrm>
            <a:off x="8427350" y="1284545"/>
            <a:ext cx="1480875" cy="511250"/>
          </a:xfrm>
          <a:custGeom>
            <a:avLst/>
            <a:gdLst/>
            <a:ahLst/>
            <a:cxnLst/>
            <a:rect l="l" t="t" r="r" b="b"/>
            <a:pathLst>
              <a:path w="59235" h="20450" extrusionOk="0">
                <a:moveTo>
                  <a:pt x="0" y="20450"/>
                </a:moveTo>
                <a:cubicBezTo>
                  <a:pt x="11625" y="18337"/>
                  <a:pt x="20918" y="9371"/>
                  <a:pt x="30748" y="2816"/>
                </a:cubicBezTo>
                <a:cubicBezTo>
                  <a:pt x="38657" y="-2458"/>
                  <a:pt x="49729" y="1459"/>
                  <a:pt x="59235" y="1459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14" name="Google Shape;314;p11"/>
          <p:cNvSpPr/>
          <p:nvPr/>
        </p:nvSpPr>
        <p:spPr>
          <a:xfrm>
            <a:off x="-649512" y="1175945"/>
            <a:ext cx="1480875" cy="511250"/>
          </a:xfrm>
          <a:custGeom>
            <a:avLst/>
            <a:gdLst/>
            <a:ahLst/>
            <a:cxnLst/>
            <a:rect l="l" t="t" r="r" b="b"/>
            <a:pathLst>
              <a:path w="59235" h="20450" extrusionOk="0">
                <a:moveTo>
                  <a:pt x="0" y="20450"/>
                </a:moveTo>
                <a:cubicBezTo>
                  <a:pt x="11625" y="18337"/>
                  <a:pt x="20918" y="9371"/>
                  <a:pt x="30748" y="2816"/>
                </a:cubicBezTo>
                <a:cubicBezTo>
                  <a:pt x="38657" y="-2458"/>
                  <a:pt x="49729" y="1459"/>
                  <a:pt x="59235" y="1459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15" name="Google Shape;315;p11"/>
          <p:cNvSpPr/>
          <p:nvPr/>
        </p:nvSpPr>
        <p:spPr>
          <a:xfrm flipH="1">
            <a:off x="4803791" y="323237"/>
            <a:ext cx="643199" cy="203333"/>
          </a:xfrm>
          <a:custGeom>
            <a:avLst/>
            <a:gdLst/>
            <a:ahLst/>
            <a:cxnLst/>
            <a:rect l="l" t="t" r="r" b="b"/>
            <a:pathLst>
              <a:path w="17281" h="5463" extrusionOk="0">
                <a:moveTo>
                  <a:pt x="7163" y="1"/>
                </a:moveTo>
                <a:cubicBezTo>
                  <a:pt x="6435" y="1"/>
                  <a:pt x="5714" y="235"/>
                  <a:pt x="5170" y="715"/>
                </a:cubicBezTo>
                <a:cubicBezTo>
                  <a:pt x="4257" y="1518"/>
                  <a:pt x="3966" y="2792"/>
                  <a:pt x="3724" y="3982"/>
                </a:cubicBezTo>
                <a:cubicBezTo>
                  <a:pt x="3333" y="3779"/>
                  <a:pt x="2909" y="3680"/>
                  <a:pt x="2487" y="3680"/>
                </a:cubicBezTo>
                <a:cubicBezTo>
                  <a:pt x="1899" y="3680"/>
                  <a:pt x="1314" y="3873"/>
                  <a:pt x="831" y="4252"/>
                </a:cubicBezTo>
                <a:cubicBezTo>
                  <a:pt x="444" y="4570"/>
                  <a:pt x="153" y="4985"/>
                  <a:pt x="1" y="5463"/>
                </a:cubicBezTo>
                <a:lnTo>
                  <a:pt x="17281" y="5463"/>
                </a:lnTo>
                <a:cubicBezTo>
                  <a:pt x="17101" y="4992"/>
                  <a:pt x="16783" y="4598"/>
                  <a:pt x="16360" y="4328"/>
                </a:cubicBezTo>
                <a:cubicBezTo>
                  <a:pt x="15999" y="4107"/>
                  <a:pt x="15589" y="3997"/>
                  <a:pt x="15178" y="3997"/>
                </a:cubicBezTo>
                <a:cubicBezTo>
                  <a:pt x="14842" y="3997"/>
                  <a:pt x="14506" y="4071"/>
                  <a:pt x="14194" y="4217"/>
                </a:cubicBezTo>
                <a:cubicBezTo>
                  <a:pt x="14132" y="3442"/>
                  <a:pt x="13627" y="2771"/>
                  <a:pt x="12900" y="2480"/>
                </a:cubicBezTo>
                <a:cubicBezTo>
                  <a:pt x="12671" y="2396"/>
                  <a:pt x="12432" y="2355"/>
                  <a:pt x="12196" y="2355"/>
                </a:cubicBezTo>
                <a:cubicBezTo>
                  <a:pt x="11677" y="2355"/>
                  <a:pt x="11168" y="2552"/>
                  <a:pt x="10783" y="2923"/>
                </a:cubicBezTo>
                <a:cubicBezTo>
                  <a:pt x="10423" y="1788"/>
                  <a:pt x="9613" y="771"/>
                  <a:pt x="8527" y="286"/>
                </a:cubicBezTo>
                <a:cubicBezTo>
                  <a:pt x="8099" y="97"/>
                  <a:pt x="7630" y="1"/>
                  <a:pt x="716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Fredoka One"/>
              <a:buNone/>
              <a:defRPr sz="34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Fredoka One"/>
              <a:buNone/>
              <a:defRPr sz="34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Fredoka One"/>
              <a:buNone/>
              <a:defRPr sz="34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Fredoka One"/>
              <a:buNone/>
              <a:defRPr sz="34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Fredoka One"/>
              <a:buNone/>
              <a:defRPr sz="34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Fredoka One"/>
              <a:buNone/>
              <a:defRPr sz="34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Fredoka One"/>
              <a:buNone/>
              <a:defRPr sz="34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Fredoka One"/>
              <a:buNone/>
              <a:defRPr sz="34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Fredoka One"/>
              <a:buNone/>
              <a:defRPr sz="34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42975"/>
            <a:ext cx="7704000" cy="3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2" r:id="rId12"/>
    <p:sldLayoutId id="2147483663" r:id="rId13"/>
    <p:sldLayoutId id="2147483667" r:id="rId14"/>
    <p:sldLayoutId id="2147483669" r:id="rId15"/>
    <p:sldLayoutId id="2147483672" r:id="rId16"/>
    <p:sldLayoutId id="2147483673" r:id="rId17"/>
    <p:sldLayoutId id="2147483674" r:id="rId18"/>
    <p:sldLayoutId id="2147483675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33"/>
          <p:cNvSpPr txBox="1">
            <a:spLocks noGrp="1"/>
          </p:cNvSpPr>
          <p:nvPr>
            <p:ph type="ctrTitle"/>
          </p:nvPr>
        </p:nvSpPr>
        <p:spPr>
          <a:xfrm>
            <a:off x="619325" y="1134017"/>
            <a:ext cx="4306800" cy="21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/>
              <a:t>A Escolha Perfeita para um Réveillon Inesquecível</a:t>
            </a:r>
            <a:endParaRPr lang="pt-BR" sz="41300" dirty="0"/>
          </a:p>
        </p:txBody>
      </p:sp>
      <p:sp>
        <p:nvSpPr>
          <p:cNvPr id="952" name="Google Shape;952;p33"/>
          <p:cNvSpPr txBox="1">
            <a:spLocks noGrp="1"/>
          </p:cNvSpPr>
          <p:nvPr>
            <p:ph type="subTitle" idx="1"/>
          </p:nvPr>
        </p:nvSpPr>
        <p:spPr>
          <a:xfrm>
            <a:off x="520683" y="3363422"/>
            <a:ext cx="4306800" cy="56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Dos Planos à Realidade</a:t>
            </a:r>
            <a:endParaRPr dirty="0"/>
          </a:p>
        </p:txBody>
      </p:sp>
      <p:grpSp>
        <p:nvGrpSpPr>
          <p:cNvPr id="2" name="Google Shape;1073;p36">
            <a:extLst>
              <a:ext uri="{FF2B5EF4-FFF2-40B4-BE49-F238E27FC236}">
                <a16:creationId xmlns:a16="http://schemas.microsoft.com/office/drawing/2014/main" id="{BC46446E-A90A-4FB2-FC3A-2B05F9FC343C}"/>
              </a:ext>
            </a:extLst>
          </p:cNvPr>
          <p:cNvGrpSpPr/>
          <p:nvPr/>
        </p:nvGrpSpPr>
        <p:grpSpPr>
          <a:xfrm>
            <a:off x="4572000" y="491100"/>
            <a:ext cx="4362590" cy="5785565"/>
            <a:chOff x="944125" y="238175"/>
            <a:chExt cx="1201650" cy="1593600"/>
          </a:xfrm>
        </p:grpSpPr>
        <p:sp>
          <p:nvSpPr>
            <p:cNvPr id="3" name="Google Shape;1074;p36">
              <a:extLst>
                <a:ext uri="{FF2B5EF4-FFF2-40B4-BE49-F238E27FC236}">
                  <a16:creationId xmlns:a16="http://schemas.microsoft.com/office/drawing/2014/main" id="{E0EF640F-1F02-B08A-2254-C0ED45C2599C}"/>
                </a:ext>
              </a:extLst>
            </p:cNvPr>
            <p:cNvSpPr/>
            <p:nvPr/>
          </p:nvSpPr>
          <p:spPr>
            <a:xfrm>
              <a:off x="1334350" y="1703850"/>
              <a:ext cx="205575" cy="93475"/>
            </a:xfrm>
            <a:custGeom>
              <a:avLst/>
              <a:gdLst/>
              <a:ahLst/>
              <a:cxnLst/>
              <a:rect l="l" t="t" r="r" b="b"/>
              <a:pathLst>
                <a:path w="8223" h="3739" extrusionOk="0">
                  <a:moveTo>
                    <a:pt x="7937" y="0"/>
                  </a:moveTo>
                  <a:lnTo>
                    <a:pt x="5616" y="162"/>
                  </a:lnTo>
                  <a:cubicBezTo>
                    <a:pt x="5616" y="162"/>
                    <a:pt x="5376" y="266"/>
                    <a:pt x="4987" y="428"/>
                  </a:cubicBezTo>
                  <a:cubicBezTo>
                    <a:pt x="4961" y="441"/>
                    <a:pt x="4935" y="448"/>
                    <a:pt x="4909" y="467"/>
                  </a:cubicBezTo>
                  <a:cubicBezTo>
                    <a:pt x="4792" y="512"/>
                    <a:pt x="4669" y="564"/>
                    <a:pt x="4533" y="629"/>
                  </a:cubicBezTo>
                  <a:lnTo>
                    <a:pt x="4455" y="662"/>
                  </a:lnTo>
                  <a:cubicBezTo>
                    <a:pt x="4319" y="720"/>
                    <a:pt x="4176" y="778"/>
                    <a:pt x="4034" y="843"/>
                  </a:cubicBezTo>
                  <a:cubicBezTo>
                    <a:pt x="4008" y="856"/>
                    <a:pt x="3975" y="869"/>
                    <a:pt x="3943" y="882"/>
                  </a:cubicBezTo>
                  <a:cubicBezTo>
                    <a:pt x="3411" y="1116"/>
                    <a:pt x="2821" y="1381"/>
                    <a:pt x="2257" y="1641"/>
                  </a:cubicBezTo>
                  <a:cubicBezTo>
                    <a:pt x="2237" y="1647"/>
                    <a:pt x="2211" y="1660"/>
                    <a:pt x="2185" y="1673"/>
                  </a:cubicBezTo>
                  <a:cubicBezTo>
                    <a:pt x="1122" y="2166"/>
                    <a:pt x="208" y="2633"/>
                    <a:pt x="136" y="2802"/>
                  </a:cubicBezTo>
                  <a:cubicBezTo>
                    <a:pt x="58" y="2964"/>
                    <a:pt x="13" y="3145"/>
                    <a:pt x="0" y="3327"/>
                  </a:cubicBezTo>
                  <a:lnTo>
                    <a:pt x="0" y="3405"/>
                  </a:lnTo>
                  <a:cubicBezTo>
                    <a:pt x="0" y="3567"/>
                    <a:pt x="45" y="3690"/>
                    <a:pt x="136" y="3729"/>
                  </a:cubicBezTo>
                  <a:cubicBezTo>
                    <a:pt x="151" y="3736"/>
                    <a:pt x="210" y="3739"/>
                    <a:pt x="307" y="3739"/>
                  </a:cubicBezTo>
                  <a:cubicBezTo>
                    <a:pt x="1345" y="3739"/>
                    <a:pt x="6688" y="3382"/>
                    <a:pt x="7950" y="3145"/>
                  </a:cubicBezTo>
                  <a:cubicBezTo>
                    <a:pt x="8080" y="3119"/>
                    <a:pt x="8171" y="3016"/>
                    <a:pt x="8177" y="2886"/>
                  </a:cubicBezTo>
                  <a:cubicBezTo>
                    <a:pt x="8184" y="2802"/>
                    <a:pt x="8190" y="2691"/>
                    <a:pt x="8197" y="2562"/>
                  </a:cubicBezTo>
                  <a:lnTo>
                    <a:pt x="8197" y="2484"/>
                  </a:lnTo>
                  <a:cubicBezTo>
                    <a:pt x="8223" y="1881"/>
                    <a:pt x="8216" y="973"/>
                    <a:pt x="8048" y="318"/>
                  </a:cubicBezTo>
                  <a:lnTo>
                    <a:pt x="8022" y="234"/>
                  </a:lnTo>
                  <a:cubicBezTo>
                    <a:pt x="7996" y="156"/>
                    <a:pt x="7970" y="78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75;p36">
              <a:extLst>
                <a:ext uri="{FF2B5EF4-FFF2-40B4-BE49-F238E27FC236}">
                  <a16:creationId xmlns:a16="http://schemas.microsoft.com/office/drawing/2014/main" id="{C8B56A6F-5EEB-B93B-6905-FC18A03CF32C}"/>
                </a:ext>
              </a:extLst>
            </p:cNvPr>
            <p:cNvSpPr/>
            <p:nvPr/>
          </p:nvSpPr>
          <p:spPr>
            <a:xfrm>
              <a:off x="1474725" y="1679350"/>
              <a:ext cx="58075" cy="32325"/>
            </a:xfrm>
            <a:custGeom>
              <a:avLst/>
              <a:gdLst/>
              <a:ahLst/>
              <a:cxnLst/>
              <a:rect l="l" t="t" r="r" b="b"/>
              <a:pathLst>
                <a:path w="2323" h="1293" extrusionOk="0">
                  <a:moveTo>
                    <a:pt x="2322" y="1"/>
                  </a:moveTo>
                  <a:lnTo>
                    <a:pt x="1" y="98"/>
                  </a:lnTo>
                  <a:lnTo>
                    <a:pt x="1" y="1142"/>
                  </a:lnTo>
                  <a:cubicBezTo>
                    <a:pt x="1" y="1142"/>
                    <a:pt x="469" y="1292"/>
                    <a:pt x="1055" y="1292"/>
                  </a:cubicBezTo>
                  <a:cubicBezTo>
                    <a:pt x="1460" y="1292"/>
                    <a:pt x="1920" y="1221"/>
                    <a:pt x="2322" y="980"/>
                  </a:cubicBezTo>
                  <a:lnTo>
                    <a:pt x="2322" y="1"/>
                  </a:lnTo>
                  <a:close/>
                </a:path>
              </a:pathLst>
            </a:custGeom>
            <a:solidFill>
              <a:srgbClr val="D36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76;p36">
              <a:extLst>
                <a:ext uri="{FF2B5EF4-FFF2-40B4-BE49-F238E27FC236}">
                  <a16:creationId xmlns:a16="http://schemas.microsoft.com/office/drawing/2014/main" id="{0D9029A6-2332-E107-9F87-C34C78303A5D}"/>
                </a:ext>
              </a:extLst>
            </p:cNvPr>
            <p:cNvSpPr/>
            <p:nvPr/>
          </p:nvSpPr>
          <p:spPr>
            <a:xfrm>
              <a:off x="1333050" y="1765775"/>
              <a:ext cx="206225" cy="23050"/>
            </a:xfrm>
            <a:custGeom>
              <a:avLst/>
              <a:gdLst/>
              <a:ahLst/>
              <a:cxnLst/>
              <a:rect l="l" t="t" r="r" b="b"/>
              <a:pathLst>
                <a:path w="8249" h="922" extrusionOk="0">
                  <a:moveTo>
                    <a:pt x="8249" y="0"/>
                  </a:moveTo>
                  <a:cubicBezTo>
                    <a:pt x="7925" y="78"/>
                    <a:pt x="7574" y="143"/>
                    <a:pt x="7205" y="208"/>
                  </a:cubicBezTo>
                  <a:lnTo>
                    <a:pt x="7127" y="221"/>
                  </a:lnTo>
                  <a:cubicBezTo>
                    <a:pt x="5869" y="428"/>
                    <a:pt x="4462" y="571"/>
                    <a:pt x="3230" y="668"/>
                  </a:cubicBezTo>
                  <a:cubicBezTo>
                    <a:pt x="3204" y="668"/>
                    <a:pt x="3178" y="675"/>
                    <a:pt x="3152" y="675"/>
                  </a:cubicBezTo>
                  <a:cubicBezTo>
                    <a:pt x="1453" y="804"/>
                    <a:pt x="123" y="843"/>
                    <a:pt x="58" y="843"/>
                  </a:cubicBezTo>
                  <a:cubicBezTo>
                    <a:pt x="0" y="843"/>
                    <a:pt x="0" y="921"/>
                    <a:pt x="58" y="921"/>
                  </a:cubicBezTo>
                  <a:cubicBezTo>
                    <a:pt x="104" y="921"/>
                    <a:pt x="4105" y="811"/>
                    <a:pt x="7166" y="292"/>
                  </a:cubicBezTo>
                  <a:cubicBezTo>
                    <a:pt x="7548" y="234"/>
                    <a:pt x="7912" y="162"/>
                    <a:pt x="8249" y="85"/>
                  </a:cubicBezTo>
                  <a:lnTo>
                    <a:pt x="8249" y="7"/>
                  </a:lnTo>
                  <a:lnTo>
                    <a:pt x="82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77;p36">
              <a:extLst>
                <a:ext uri="{FF2B5EF4-FFF2-40B4-BE49-F238E27FC236}">
                  <a16:creationId xmlns:a16="http://schemas.microsoft.com/office/drawing/2014/main" id="{6FFFF7C2-0A1E-C570-B62D-F4DD98BA5CEE}"/>
                </a:ext>
              </a:extLst>
            </p:cNvPr>
            <p:cNvSpPr/>
            <p:nvPr/>
          </p:nvSpPr>
          <p:spPr>
            <a:xfrm>
              <a:off x="1388400" y="1744300"/>
              <a:ext cx="25250" cy="39325"/>
            </a:xfrm>
            <a:custGeom>
              <a:avLst/>
              <a:gdLst/>
              <a:ahLst/>
              <a:cxnLst/>
              <a:rect l="l" t="t" r="r" b="b"/>
              <a:pathLst>
                <a:path w="1010" h="1573" extrusionOk="0">
                  <a:moveTo>
                    <a:pt x="55" y="0"/>
                  </a:moveTo>
                  <a:cubicBezTo>
                    <a:pt x="22" y="0"/>
                    <a:pt x="0" y="42"/>
                    <a:pt x="36" y="68"/>
                  </a:cubicBezTo>
                  <a:cubicBezTo>
                    <a:pt x="36" y="75"/>
                    <a:pt x="588" y="490"/>
                    <a:pt x="931" y="1547"/>
                  </a:cubicBezTo>
                  <a:cubicBezTo>
                    <a:pt x="938" y="1560"/>
                    <a:pt x="951" y="1573"/>
                    <a:pt x="970" y="1573"/>
                  </a:cubicBezTo>
                  <a:lnTo>
                    <a:pt x="983" y="1573"/>
                  </a:lnTo>
                  <a:cubicBezTo>
                    <a:pt x="1003" y="1566"/>
                    <a:pt x="1009" y="1540"/>
                    <a:pt x="1003" y="1521"/>
                  </a:cubicBezTo>
                  <a:cubicBezTo>
                    <a:pt x="659" y="444"/>
                    <a:pt x="101" y="23"/>
                    <a:pt x="82" y="10"/>
                  </a:cubicBezTo>
                  <a:cubicBezTo>
                    <a:pt x="72" y="3"/>
                    <a:pt x="63" y="0"/>
                    <a:pt x="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78;p36">
              <a:extLst>
                <a:ext uri="{FF2B5EF4-FFF2-40B4-BE49-F238E27FC236}">
                  <a16:creationId xmlns:a16="http://schemas.microsoft.com/office/drawing/2014/main" id="{75F05F57-7AA3-E31A-7EE9-0F0D6ACA0E5A}"/>
                </a:ext>
              </a:extLst>
            </p:cNvPr>
            <p:cNvSpPr/>
            <p:nvPr/>
          </p:nvSpPr>
          <p:spPr>
            <a:xfrm>
              <a:off x="1509750" y="1709675"/>
              <a:ext cx="25650" cy="63425"/>
            </a:xfrm>
            <a:custGeom>
              <a:avLst/>
              <a:gdLst/>
              <a:ahLst/>
              <a:cxnLst/>
              <a:rect l="l" t="t" r="r" b="b"/>
              <a:pathLst>
                <a:path w="1026" h="2537" extrusionOk="0">
                  <a:moveTo>
                    <a:pt x="1006" y="1"/>
                  </a:moveTo>
                  <a:cubicBezTo>
                    <a:pt x="999" y="7"/>
                    <a:pt x="993" y="7"/>
                    <a:pt x="986" y="14"/>
                  </a:cubicBezTo>
                  <a:cubicBezTo>
                    <a:pt x="980" y="27"/>
                    <a:pt x="1" y="1129"/>
                    <a:pt x="52" y="2465"/>
                  </a:cubicBezTo>
                  <a:lnTo>
                    <a:pt x="52" y="2497"/>
                  </a:lnTo>
                  <a:cubicBezTo>
                    <a:pt x="52" y="2517"/>
                    <a:pt x="65" y="2536"/>
                    <a:pt x="85" y="2536"/>
                  </a:cubicBezTo>
                  <a:lnTo>
                    <a:pt x="91" y="2536"/>
                  </a:lnTo>
                  <a:cubicBezTo>
                    <a:pt x="111" y="2536"/>
                    <a:pt x="124" y="2517"/>
                    <a:pt x="124" y="2497"/>
                  </a:cubicBezTo>
                  <a:lnTo>
                    <a:pt x="124" y="2452"/>
                  </a:lnTo>
                  <a:cubicBezTo>
                    <a:pt x="85" y="1252"/>
                    <a:pt x="895" y="241"/>
                    <a:pt x="1025" y="85"/>
                  </a:cubicBezTo>
                  <a:lnTo>
                    <a:pt x="10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79;p36">
              <a:extLst>
                <a:ext uri="{FF2B5EF4-FFF2-40B4-BE49-F238E27FC236}">
                  <a16:creationId xmlns:a16="http://schemas.microsoft.com/office/drawing/2014/main" id="{BD39ABB2-9374-8E86-2D7B-F7E2CABA97CC}"/>
                </a:ext>
              </a:extLst>
            </p:cNvPr>
            <p:cNvSpPr/>
            <p:nvPr/>
          </p:nvSpPr>
          <p:spPr>
            <a:xfrm>
              <a:off x="1432900" y="1724750"/>
              <a:ext cx="17550" cy="17700"/>
            </a:xfrm>
            <a:custGeom>
              <a:avLst/>
              <a:gdLst/>
              <a:ahLst/>
              <a:cxnLst/>
              <a:rect l="l" t="t" r="r" b="b"/>
              <a:pathLst>
                <a:path w="702" h="708" extrusionOk="0">
                  <a:moveTo>
                    <a:pt x="92" y="1"/>
                  </a:moveTo>
                  <a:cubicBezTo>
                    <a:pt x="59" y="14"/>
                    <a:pt x="33" y="27"/>
                    <a:pt x="1" y="40"/>
                  </a:cubicBezTo>
                  <a:cubicBezTo>
                    <a:pt x="254" y="208"/>
                    <a:pt x="468" y="429"/>
                    <a:pt x="617" y="688"/>
                  </a:cubicBezTo>
                  <a:cubicBezTo>
                    <a:pt x="623" y="701"/>
                    <a:pt x="636" y="708"/>
                    <a:pt x="656" y="708"/>
                  </a:cubicBezTo>
                  <a:cubicBezTo>
                    <a:pt x="662" y="708"/>
                    <a:pt x="669" y="708"/>
                    <a:pt x="675" y="701"/>
                  </a:cubicBezTo>
                  <a:cubicBezTo>
                    <a:pt x="695" y="688"/>
                    <a:pt x="701" y="662"/>
                    <a:pt x="688" y="643"/>
                  </a:cubicBezTo>
                  <a:cubicBezTo>
                    <a:pt x="533" y="390"/>
                    <a:pt x="331" y="176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80;p36">
              <a:extLst>
                <a:ext uri="{FF2B5EF4-FFF2-40B4-BE49-F238E27FC236}">
                  <a16:creationId xmlns:a16="http://schemas.microsoft.com/office/drawing/2014/main" id="{7B8BFCC7-A141-06CD-D456-AF9609356C08}"/>
                </a:ext>
              </a:extLst>
            </p:cNvPr>
            <p:cNvSpPr/>
            <p:nvPr/>
          </p:nvSpPr>
          <p:spPr>
            <a:xfrm>
              <a:off x="1445550" y="1719400"/>
              <a:ext cx="14625" cy="15600"/>
            </a:xfrm>
            <a:custGeom>
              <a:avLst/>
              <a:gdLst/>
              <a:ahLst/>
              <a:cxnLst/>
              <a:rect l="l" t="t" r="r" b="b"/>
              <a:pathLst>
                <a:path w="585" h="624" extrusionOk="0">
                  <a:moveTo>
                    <a:pt x="85" y="1"/>
                  </a:moveTo>
                  <a:lnTo>
                    <a:pt x="1" y="40"/>
                  </a:lnTo>
                  <a:cubicBezTo>
                    <a:pt x="208" y="195"/>
                    <a:pt x="377" y="383"/>
                    <a:pt x="506" y="604"/>
                  </a:cubicBezTo>
                  <a:cubicBezTo>
                    <a:pt x="513" y="617"/>
                    <a:pt x="526" y="623"/>
                    <a:pt x="539" y="623"/>
                  </a:cubicBezTo>
                  <a:cubicBezTo>
                    <a:pt x="545" y="623"/>
                    <a:pt x="552" y="623"/>
                    <a:pt x="558" y="617"/>
                  </a:cubicBezTo>
                  <a:cubicBezTo>
                    <a:pt x="578" y="604"/>
                    <a:pt x="584" y="578"/>
                    <a:pt x="571" y="565"/>
                  </a:cubicBezTo>
                  <a:cubicBezTo>
                    <a:pt x="442" y="351"/>
                    <a:pt x="279" y="156"/>
                    <a:pt x="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81;p36">
              <a:extLst>
                <a:ext uri="{FF2B5EF4-FFF2-40B4-BE49-F238E27FC236}">
                  <a16:creationId xmlns:a16="http://schemas.microsoft.com/office/drawing/2014/main" id="{6E17003A-F5AC-F9CE-E90C-F9F0FE3E518C}"/>
                </a:ext>
              </a:extLst>
            </p:cNvPr>
            <p:cNvSpPr/>
            <p:nvPr/>
          </p:nvSpPr>
          <p:spPr>
            <a:xfrm>
              <a:off x="1457050" y="1714550"/>
              <a:ext cx="13325" cy="14600"/>
            </a:xfrm>
            <a:custGeom>
              <a:avLst/>
              <a:gdLst/>
              <a:ahLst/>
              <a:cxnLst/>
              <a:rect l="l" t="t" r="r" b="b"/>
              <a:pathLst>
                <a:path w="533" h="584" extrusionOk="0">
                  <a:moveTo>
                    <a:pt x="79" y="0"/>
                  </a:moveTo>
                  <a:cubicBezTo>
                    <a:pt x="53" y="13"/>
                    <a:pt x="27" y="20"/>
                    <a:pt x="1" y="39"/>
                  </a:cubicBezTo>
                  <a:cubicBezTo>
                    <a:pt x="183" y="188"/>
                    <a:pt x="332" y="363"/>
                    <a:pt x="455" y="564"/>
                  </a:cubicBezTo>
                  <a:cubicBezTo>
                    <a:pt x="461" y="577"/>
                    <a:pt x="474" y="584"/>
                    <a:pt x="487" y="584"/>
                  </a:cubicBezTo>
                  <a:cubicBezTo>
                    <a:pt x="494" y="584"/>
                    <a:pt x="500" y="577"/>
                    <a:pt x="507" y="577"/>
                  </a:cubicBezTo>
                  <a:cubicBezTo>
                    <a:pt x="526" y="564"/>
                    <a:pt x="533" y="538"/>
                    <a:pt x="520" y="519"/>
                  </a:cubicBezTo>
                  <a:cubicBezTo>
                    <a:pt x="397" y="324"/>
                    <a:pt x="254" y="149"/>
                    <a:pt x="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82;p36">
              <a:extLst>
                <a:ext uri="{FF2B5EF4-FFF2-40B4-BE49-F238E27FC236}">
                  <a16:creationId xmlns:a16="http://schemas.microsoft.com/office/drawing/2014/main" id="{8B30708E-3A1B-E518-5C32-F5706FF63C1A}"/>
                </a:ext>
              </a:extLst>
            </p:cNvPr>
            <p:cNvSpPr/>
            <p:nvPr/>
          </p:nvSpPr>
          <p:spPr>
            <a:xfrm>
              <a:off x="1569075" y="1689725"/>
              <a:ext cx="169125" cy="126925"/>
            </a:xfrm>
            <a:custGeom>
              <a:avLst/>
              <a:gdLst/>
              <a:ahLst/>
              <a:cxnLst/>
              <a:rect l="l" t="t" r="r" b="b"/>
              <a:pathLst>
                <a:path w="6765" h="5077" extrusionOk="0">
                  <a:moveTo>
                    <a:pt x="6038" y="1"/>
                  </a:moveTo>
                  <a:lnTo>
                    <a:pt x="3717" y="163"/>
                  </a:lnTo>
                  <a:cubicBezTo>
                    <a:pt x="3717" y="163"/>
                    <a:pt x="3457" y="526"/>
                    <a:pt x="3101" y="993"/>
                  </a:cubicBezTo>
                  <a:cubicBezTo>
                    <a:pt x="3081" y="1019"/>
                    <a:pt x="3062" y="1051"/>
                    <a:pt x="3042" y="1077"/>
                  </a:cubicBezTo>
                  <a:lnTo>
                    <a:pt x="2815" y="1363"/>
                  </a:lnTo>
                  <a:lnTo>
                    <a:pt x="2751" y="1441"/>
                  </a:lnTo>
                  <a:cubicBezTo>
                    <a:pt x="2673" y="1551"/>
                    <a:pt x="2582" y="1655"/>
                    <a:pt x="2498" y="1758"/>
                  </a:cubicBezTo>
                  <a:cubicBezTo>
                    <a:pt x="2478" y="1791"/>
                    <a:pt x="2452" y="1817"/>
                    <a:pt x="2433" y="1843"/>
                  </a:cubicBezTo>
                  <a:cubicBezTo>
                    <a:pt x="2057" y="2303"/>
                    <a:pt x="1674" y="2731"/>
                    <a:pt x="1408" y="2939"/>
                  </a:cubicBezTo>
                  <a:cubicBezTo>
                    <a:pt x="1376" y="2965"/>
                    <a:pt x="1343" y="2990"/>
                    <a:pt x="1311" y="3010"/>
                  </a:cubicBezTo>
                  <a:lnTo>
                    <a:pt x="1278" y="3029"/>
                  </a:lnTo>
                  <a:cubicBezTo>
                    <a:pt x="786" y="3315"/>
                    <a:pt x="280" y="3607"/>
                    <a:pt x="85" y="3970"/>
                  </a:cubicBezTo>
                  <a:cubicBezTo>
                    <a:pt x="79" y="3983"/>
                    <a:pt x="72" y="3989"/>
                    <a:pt x="72" y="4002"/>
                  </a:cubicBezTo>
                  <a:cubicBezTo>
                    <a:pt x="27" y="4093"/>
                    <a:pt x="1" y="4197"/>
                    <a:pt x="7" y="4307"/>
                  </a:cubicBezTo>
                  <a:cubicBezTo>
                    <a:pt x="26" y="4796"/>
                    <a:pt x="1633" y="5077"/>
                    <a:pt x="2578" y="5077"/>
                  </a:cubicBezTo>
                  <a:cubicBezTo>
                    <a:pt x="2648" y="5077"/>
                    <a:pt x="2714" y="5075"/>
                    <a:pt x="2776" y="5072"/>
                  </a:cubicBezTo>
                  <a:cubicBezTo>
                    <a:pt x="3671" y="5027"/>
                    <a:pt x="4177" y="4514"/>
                    <a:pt x="5267" y="4073"/>
                  </a:cubicBezTo>
                  <a:cubicBezTo>
                    <a:pt x="6363" y="3639"/>
                    <a:pt x="6674" y="3399"/>
                    <a:pt x="6758" y="3049"/>
                  </a:cubicBezTo>
                  <a:cubicBezTo>
                    <a:pt x="6765" y="2958"/>
                    <a:pt x="6765" y="2874"/>
                    <a:pt x="6745" y="2789"/>
                  </a:cubicBezTo>
                  <a:cubicBezTo>
                    <a:pt x="6739" y="2763"/>
                    <a:pt x="6739" y="2738"/>
                    <a:pt x="6732" y="2705"/>
                  </a:cubicBezTo>
                  <a:cubicBezTo>
                    <a:pt x="6654" y="2264"/>
                    <a:pt x="6440" y="1492"/>
                    <a:pt x="6272" y="883"/>
                  </a:cubicBezTo>
                  <a:cubicBezTo>
                    <a:pt x="6265" y="837"/>
                    <a:pt x="6252" y="799"/>
                    <a:pt x="6239" y="753"/>
                  </a:cubicBezTo>
                  <a:cubicBezTo>
                    <a:pt x="6123" y="345"/>
                    <a:pt x="6038" y="40"/>
                    <a:pt x="60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83;p36">
              <a:extLst>
                <a:ext uri="{FF2B5EF4-FFF2-40B4-BE49-F238E27FC236}">
                  <a16:creationId xmlns:a16="http://schemas.microsoft.com/office/drawing/2014/main" id="{FD4AC581-CA73-9445-0227-1B164B238F1A}"/>
                </a:ext>
              </a:extLst>
            </p:cNvPr>
            <p:cNvSpPr/>
            <p:nvPr/>
          </p:nvSpPr>
          <p:spPr>
            <a:xfrm>
              <a:off x="1570875" y="1757500"/>
              <a:ext cx="167650" cy="48525"/>
            </a:xfrm>
            <a:custGeom>
              <a:avLst/>
              <a:gdLst/>
              <a:ahLst/>
              <a:cxnLst/>
              <a:rect l="l" t="t" r="r" b="b"/>
              <a:pathLst>
                <a:path w="6706" h="1941" extrusionOk="0">
                  <a:moveTo>
                    <a:pt x="6667" y="1"/>
                  </a:moveTo>
                  <a:cubicBezTo>
                    <a:pt x="6647" y="14"/>
                    <a:pt x="4280" y="1434"/>
                    <a:pt x="2880" y="1784"/>
                  </a:cubicBezTo>
                  <a:cubicBezTo>
                    <a:pt x="2651" y="1841"/>
                    <a:pt x="2422" y="1865"/>
                    <a:pt x="2199" y="1865"/>
                  </a:cubicBezTo>
                  <a:cubicBezTo>
                    <a:pt x="1048" y="1865"/>
                    <a:pt x="50" y="1231"/>
                    <a:pt x="39" y="1220"/>
                  </a:cubicBezTo>
                  <a:lnTo>
                    <a:pt x="0" y="1291"/>
                  </a:lnTo>
                  <a:cubicBezTo>
                    <a:pt x="7" y="1291"/>
                    <a:pt x="1025" y="1940"/>
                    <a:pt x="2199" y="1940"/>
                  </a:cubicBezTo>
                  <a:cubicBezTo>
                    <a:pt x="2219" y="1940"/>
                    <a:pt x="2238" y="1940"/>
                    <a:pt x="2258" y="1940"/>
                  </a:cubicBezTo>
                  <a:cubicBezTo>
                    <a:pt x="2472" y="1940"/>
                    <a:pt x="2685" y="1909"/>
                    <a:pt x="2899" y="1862"/>
                  </a:cubicBezTo>
                  <a:cubicBezTo>
                    <a:pt x="4319" y="1505"/>
                    <a:pt x="6686" y="85"/>
                    <a:pt x="6706" y="65"/>
                  </a:cubicBezTo>
                  <a:lnTo>
                    <a:pt x="66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84;p36">
              <a:extLst>
                <a:ext uri="{FF2B5EF4-FFF2-40B4-BE49-F238E27FC236}">
                  <a16:creationId xmlns:a16="http://schemas.microsoft.com/office/drawing/2014/main" id="{D8747692-79A7-3314-F5C7-02977F315A1B}"/>
                </a:ext>
              </a:extLst>
            </p:cNvPr>
            <p:cNvSpPr/>
            <p:nvPr/>
          </p:nvSpPr>
          <p:spPr>
            <a:xfrm>
              <a:off x="1601825" y="1763350"/>
              <a:ext cx="61000" cy="34550"/>
            </a:xfrm>
            <a:custGeom>
              <a:avLst/>
              <a:gdLst/>
              <a:ahLst/>
              <a:cxnLst/>
              <a:rect l="l" t="t" r="r" b="b"/>
              <a:pathLst>
                <a:path w="2440" h="1382" extrusionOk="0">
                  <a:moveTo>
                    <a:pt x="98" y="0"/>
                  </a:moveTo>
                  <a:cubicBezTo>
                    <a:pt x="66" y="26"/>
                    <a:pt x="33" y="52"/>
                    <a:pt x="1" y="71"/>
                  </a:cubicBezTo>
                  <a:cubicBezTo>
                    <a:pt x="371" y="91"/>
                    <a:pt x="1596" y="246"/>
                    <a:pt x="2335" y="1329"/>
                  </a:cubicBezTo>
                  <a:cubicBezTo>
                    <a:pt x="2348" y="1349"/>
                    <a:pt x="2361" y="1362"/>
                    <a:pt x="2374" y="1381"/>
                  </a:cubicBezTo>
                  <a:lnTo>
                    <a:pt x="2439" y="1342"/>
                  </a:lnTo>
                  <a:cubicBezTo>
                    <a:pt x="2433" y="1323"/>
                    <a:pt x="2420" y="1310"/>
                    <a:pt x="2413" y="1297"/>
                  </a:cubicBezTo>
                  <a:cubicBezTo>
                    <a:pt x="1700" y="259"/>
                    <a:pt x="565" y="45"/>
                    <a:pt x="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85;p36">
              <a:extLst>
                <a:ext uri="{FF2B5EF4-FFF2-40B4-BE49-F238E27FC236}">
                  <a16:creationId xmlns:a16="http://schemas.microsoft.com/office/drawing/2014/main" id="{348702C1-40AD-ADC6-DEFC-D47D2A2E558D}"/>
                </a:ext>
              </a:extLst>
            </p:cNvPr>
            <p:cNvSpPr/>
            <p:nvPr/>
          </p:nvSpPr>
          <p:spPr>
            <a:xfrm>
              <a:off x="1715800" y="1708875"/>
              <a:ext cx="10075" cy="60000"/>
            </a:xfrm>
            <a:custGeom>
              <a:avLst/>
              <a:gdLst/>
              <a:ahLst/>
              <a:cxnLst/>
              <a:rect l="l" t="t" r="r" b="b"/>
              <a:pathLst>
                <a:path w="403" h="2400" extrusionOk="0">
                  <a:moveTo>
                    <a:pt x="370" y="0"/>
                  </a:moveTo>
                  <a:cubicBezTo>
                    <a:pt x="85" y="759"/>
                    <a:pt x="1" y="1576"/>
                    <a:pt x="124" y="2374"/>
                  </a:cubicBezTo>
                  <a:lnTo>
                    <a:pt x="130" y="2400"/>
                  </a:lnTo>
                  <a:lnTo>
                    <a:pt x="208" y="2387"/>
                  </a:lnTo>
                  <a:cubicBezTo>
                    <a:pt x="202" y="2367"/>
                    <a:pt x="195" y="2348"/>
                    <a:pt x="195" y="2335"/>
                  </a:cubicBezTo>
                  <a:cubicBezTo>
                    <a:pt x="85" y="1589"/>
                    <a:pt x="156" y="837"/>
                    <a:pt x="403" y="130"/>
                  </a:cubicBezTo>
                  <a:cubicBezTo>
                    <a:pt x="390" y="78"/>
                    <a:pt x="377" y="39"/>
                    <a:pt x="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86;p36">
              <a:extLst>
                <a:ext uri="{FF2B5EF4-FFF2-40B4-BE49-F238E27FC236}">
                  <a16:creationId xmlns:a16="http://schemas.microsoft.com/office/drawing/2014/main" id="{E03BD915-021D-4976-2909-D3FB2A284398}"/>
                </a:ext>
              </a:extLst>
            </p:cNvPr>
            <p:cNvSpPr/>
            <p:nvPr/>
          </p:nvSpPr>
          <p:spPr>
            <a:xfrm>
              <a:off x="1629875" y="1733675"/>
              <a:ext cx="31325" cy="10725"/>
            </a:xfrm>
            <a:custGeom>
              <a:avLst/>
              <a:gdLst/>
              <a:ahLst/>
              <a:cxnLst/>
              <a:rect l="l" t="t" r="r" b="b"/>
              <a:pathLst>
                <a:path w="1253" h="429" extrusionOk="0">
                  <a:moveTo>
                    <a:pt x="66" y="0"/>
                  </a:moveTo>
                  <a:cubicBezTo>
                    <a:pt x="46" y="33"/>
                    <a:pt x="20" y="59"/>
                    <a:pt x="1" y="85"/>
                  </a:cubicBezTo>
                  <a:cubicBezTo>
                    <a:pt x="344" y="98"/>
                    <a:pt x="844" y="162"/>
                    <a:pt x="1188" y="422"/>
                  </a:cubicBezTo>
                  <a:cubicBezTo>
                    <a:pt x="1194" y="428"/>
                    <a:pt x="1200" y="428"/>
                    <a:pt x="1207" y="428"/>
                  </a:cubicBezTo>
                  <a:cubicBezTo>
                    <a:pt x="1220" y="428"/>
                    <a:pt x="1233" y="428"/>
                    <a:pt x="1239" y="415"/>
                  </a:cubicBezTo>
                  <a:cubicBezTo>
                    <a:pt x="1252" y="396"/>
                    <a:pt x="1252" y="370"/>
                    <a:pt x="1233" y="357"/>
                  </a:cubicBezTo>
                  <a:cubicBezTo>
                    <a:pt x="889" y="98"/>
                    <a:pt x="416" y="2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87;p36">
              <a:extLst>
                <a:ext uri="{FF2B5EF4-FFF2-40B4-BE49-F238E27FC236}">
                  <a16:creationId xmlns:a16="http://schemas.microsoft.com/office/drawing/2014/main" id="{5E520A7A-4C83-2823-2E07-E242F7BEAC54}"/>
                </a:ext>
              </a:extLst>
            </p:cNvPr>
            <p:cNvSpPr/>
            <p:nvPr/>
          </p:nvSpPr>
          <p:spPr>
            <a:xfrm>
              <a:off x="1637825" y="1723950"/>
              <a:ext cx="29375" cy="10550"/>
            </a:xfrm>
            <a:custGeom>
              <a:avLst/>
              <a:gdLst/>
              <a:ahLst/>
              <a:cxnLst/>
              <a:rect l="l" t="t" r="r" b="b"/>
              <a:pathLst>
                <a:path w="1175" h="422" extrusionOk="0">
                  <a:moveTo>
                    <a:pt x="65" y="0"/>
                  </a:moveTo>
                  <a:lnTo>
                    <a:pt x="1" y="72"/>
                  </a:lnTo>
                  <a:cubicBezTo>
                    <a:pt x="338" y="91"/>
                    <a:pt x="792" y="169"/>
                    <a:pt x="1109" y="415"/>
                  </a:cubicBezTo>
                  <a:cubicBezTo>
                    <a:pt x="1116" y="415"/>
                    <a:pt x="1122" y="422"/>
                    <a:pt x="1129" y="422"/>
                  </a:cubicBezTo>
                  <a:cubicBezTo>
                    <a:pt x="1142" y="422"/>
                    <a:pt x="1155" y="415"/>
                    <a:pt x="1161" y="402"/>
                  </a:cubicBezTo>
                  <a:cubicBezTo>
                    <a:pt x="1174" y="389"/>
                    <a:pt x="1168" y="363"/>
                    <a:pt x="1155" y="350"/>
                  </a:cubicBezTo>
                  <a:cubicBezTo>
                    <a:pt x="837" y="104"/>
                    <a:pt x="403" y="26"/>
                    <a:pt x="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88;p36">
              <a:extLst>
                <a:ext uri="{FF2B5EF4-FFF2-40B4-BE49-F238E27FC236}">
                  <a16:creationId xmlns:a16="http://schemas.microsoft.com/office/drawing/2014/main" id="{971A32BA-D951-2557-F147-713EB97E8A6D}"/>
                </a:ext>
              </a:extLst>
            </p:cNvPr>
            <p:cNvSpPr/>
            <p:nvPr/>
          </p:nvSpPr>
          <p:spPr>
            <a:xfrm>
              <a:off x="1645125" y="1714700"/>
              <a:ext cx="31150" cy="10725"/>
            </a:xfrm>
            <a:custGeom>
              <a:avLst/>
              <a:gdLst/>
              <a:ahLst/>
              <a:cxnLst/>
              <a:rect l="l" t="t" r="r" b="b"/>
              <a:pathLst>
                <a:path w="1246" h="429" extrusionOk="0">
                  <a:moveTo>
                    <a:pt x="59" y="1"/>
                  </a:moveTo>
                  <a:cubicBezTo>
                    <a:pt x="39" y="27"/>
                    <a:pt x="20" y="52"/>
                    <a:pt x="0" y="78"/>
                  </a:cubicBezTo>
                  <a:cubicBezTo>
                    <a:pt x="344" y="91"/>
                    <a:pt x="837" y="156"/>
                    <a:pt x="1181" y="422"/>
                  </a:cubicBezTo>
                  <a:cubicBezTo>
                    <a:pt x="1187" y="422"/>
                    <a:pt x="1194" y="429"/>
                    <a:pt x="1200" y="429"/>
                  </a:cubicBezTo>
                  <a:cubicBezTo>
                    <a:pt x="1213" y="429"/>
                    <a:pt x="1226" y="422"/>
                    <a:pt x="1232" y="409"/>
                  </a:cubicBezTo>
                  <a:cubicBezTo>
                    <a:pt x="1245" y="396"/>
                    <a:pt x="1245" y="370"/>
                    <a:pt x="1226" y="357"/>
                  </a:cubicBezTo>
                  <a:cubicBezTo>
                    <a:pt x="882" y="91"/>
                    <a:pt x="402" y="14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89;p36">
              <a:extLst>
                <a:ext uri="{FF2B5EF4-FFF2-40B4-BE49-F238E27FC236}">
                  <a16:creationId xmlns:a16="http://schemas.microsoft.com/office/drawing/2014/main" id="{2FF495A5-B510-E0DD-FA8D-0769149802D2}"/>
                </a:ext>
              </a:extLst>
            </p:cNvPr>
            <p:cNvSpPr/>
            <p:nvPr/>
          </p:nvSpPr>
          <p:spPr>
            <a:xfrm>
              <a:off x="1661975" y="1665250"/>
              <a:ext cx="58075" cy="32475"/>
            </a:xfrm>
            <a:custGeom>
              <a:avLst/>
              <a:gdLst/>
              <a:ahLst/>
              <a:cxnLst/>
              <a:rect l="l" t="t" r="r" b="b"/>
              <a:pathLst>
                <a:path w="2323" h="1299" extrusionOk="0">
                  <a:moveTo>
                    <a:pt x="2322" y="1"/>
                  </a:moveTo>
                  <a:lnTo>
                    <a:pt x="1" y="105"/>
                  </a:lnTo>
                  <a:lnTo>
                    <a:pt x="1" y="1149"/>
                  </a:lnTo>
                  <a:cubicBezTo>
                    <a:pt x="1" y="1149"/>
                    <a:pt x="469" y="1299"/>
                    <a:pt x="1055" y="1299"/>
                  </a:cubicBezTo>
                  <a:cubicBezTo>
                    <a:pt x="1460" y="1299"/>
                    <a:pt x="1920" y="1227"/>
                    <a:pt x="2322" y="986"/>
                  </a:cubicBezTo>
                  <a:lnTo>
                    <a:pt x="2322" y="1"/>
                  </a:lnTo>
                  <a:close/>
                </a:path>
              </a:pathLst>
            </a:custGeom>
            <a:solidFill>
              <a:srgbClr val="D36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90;p36">
              <a:extLst>
                <a:ext uri="{FF2B5EF4-FFF2-40B4-BE49-F238E27FC236}">
                  <a16:creationId xmlns:a16="http://schemas.microsoft.com/office/drawing/2014/main" id="{795963E9-AD8D-2D57-6B97-EEA600984032}"/>
                </a:ext>
              </a:extLst>
            </p:cNvPr>
            <p:cNvSpPr/>
            <p:nvPr/>
          </p:nvSpPr>
          <p:spPr>
            <a:xfrm>
              <a:off x="1549950" y="1018725"/>
              <a:ext cx="224250" cy="652625"/>
            </a:xfrm>
            <a:custGeom>
              <a:avLst/>
              <a:gdLst/>
              <a:ahLst/>
              <a:cxnLst/>
              <a:rect l="l" t="t" r="r" b="b"/>
              <a:pathLst>
                <a:path w="8970" h="26105" extrusionOk="0">
                  <a:moveTo>
                    <a:pt x="8969" y="0"/>
                  </a:moveTo>
                  <a:lnTo>
                    <a:pt x="1" y="532"/>
                  </a:lnTo>
                  <a:lnTo>
                    <a:pt x="254" y="2491"/>
                  </a:lnTo>
                  <a:cubicBezTo>
                    <a:pt x="254" y="2491"/>
                    <a:pt x="2938" y="12840"/>
                    <a:pt x="3256" y="14247"/>
                  </a:cubicBezTo>
                  <a:cubicBezTo>
                    <a:pt x="3554" y="15609"/>
                    <a:pt x="3982" y="25868"/>
                    <a:pt x="3982" y="25868"/>
                  </a:cubicBezTo>
                  <a:cubicBezTo>
                    <a:pt x="3982" y="25868"/>
                    <a:pt x="4752" y="26105"/>
                    <a:pt x="5795" y="26105"/>
                  </a:cubicBezTo>
                  <a:cubicBezTo>
                    <a:pt x="6317" y="26105"/>
                    <a:pt x="6907" y="26045"/>
                    <a:pt x="7504" y="25868"/>
                  </a:cubicBezTo>
                  <a:cubicBezTo>
                    <a:pt x="7504" y="25868"/>
                    <a:pt x="8282" y="15298"/>
                    <a:pt x="8580" y="12484"/>
                  </a:cubicBezTo>
                  <a:cubicBezTo>
                    <a:pt x="8872" y="9669"/>
                    <a:pt x="8969" y="0"/>
                    <a:pt x="89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91;p36">
              <a:extLst>
                <a:ext uri="{FF2B5EF4-FFF2-40B4-BE49-F238E27FC236}">
                  <a16:creationId xmlns:a16="http://schemas.microsoft.com/office/drawing/2014/main" id="{D5333036-55FF-7012-A731-5F0B117DC841}"/>
                </a:ext>
              </a:extLst>
            </p:cNvPr>
            <p:cNvSpPr/>
            <p:nvPr/>
          </p:nvSpPr>
          <p:spPr>
            <a:xfrm>
              <a:off x="1434375" y="1010450"/>
              <a:ext cx="238975" cy="675125"/>
            </a:xfrm>
            <a:custGeom>
              <a:avLst/>
              <a:gdLst/>
              <a:ahLst/>
              <a:cxnLst/>
              <a:rect l="l" t="t" r="r" b="b"/>
              <a:pathLst>
                <a:path w="9559" h="27005" extrusionOk="0">
                  <a:moveTo>
                    <a:pt x="9559" y="1"/>
                  </a:moveTo>
                  <a:lnTo>
                    <a:pt x="1200" y="435"/>
                  </a:lnTo>
                  <a:cubicBezTo>
                    <a:pt x="1200" y="435"/>
                    <a:pt x="0" y="12069"/>
                    <a:pt x="214" y="14987"/>
                  </a:cubicBezTo>
                  <a:cubicBezTo>
                    <a:pt x="428" y="17912"/>
                    <a:pt x="1200" y="26627"/>
                    <a:pt x="1200" y="26627"/>
                  </a:cubicBezTo>
                  <a:cubicBezTo>
                    <a:pt x="1200" y="26627"/>
                    <a:pt x="1600" y="27005"/>
                    <a:pt x="2517" y="27005"/>
                  </a:cubicBezTo>
                  <a:cubicBezTo>
                    <a:pt x="2975" y="27005"/>
                    <a:pt x="3562" y="26910"/>
                    <a:pt x="4293" y="26627"/>
                  </a:cubicBezTo>
                  <a:lnTo>
                    <a:pt x="4293" y="15201"/>
                  </a:lnTo>
                  <a:lnTo>
                    <a:pt x="95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92;p36">
              <a:extLst>
                <a:ext uri="{FF2B5EF4-FFF2-40B4-BE49-F238E27FC236}">
                  <a16:creationId xmlns:a16="http://schemas.microsoft.com/office/drawing/2014/main" id="{1C1FA559-2A8E-2DA4-203B-6AB0AA2FC4B9}"/>
                </a:ext>
              </a:extLst>
            </p:cNvPr>
            <p:cNvSpPr/>
            <p:nvPr/>
          </p:nvSpPr>
          <p:spPr>
            <a:xfrm>
              <a:off x="1540550" y="1108275"/>
              <a:ext cx="109950" cy="558150"/>
            </a:xfrm>
            <a:custGeom>
              <a:avLst/>
              <a:gdLst/>
              <a:ahLst/>
              <a:cxnLst/>
              <a:rect l="l" t="t" r="r" b="b"/>
              <a:pathLst>
                <a:path w="4398" h="22326" extrusionOk="0">
                  <a:moveTo>
                    <a:pt x="48" y="1"/>
                  </a:moveTo>
                  <a:cubicBezTo>
                    <a:pt x="41" y="1"/>
                    <a:pt x="34" y="2"/>
                    <a:pt x="27" y="4"/>
                  </a:cubicBezTo>
                  <a:cubicBezTo>
                    <a:pt x="7" y="17"/>
                    <a:pt x="1" y="43"/>
                    <a:pt x="14" y="63"/>
                  </a:cubicBezTo>
                  <a:lnTo>
                    <a:pt x="1473" y="2242"/>
                  </a:lnTo>
                  <a:lnTo>
                    <a:pt x="2413" y="5847"/>
                  </a:lnTo>
                  <a:cubicBezTo>
                    <a:pt x="2426" y="5886"/>
                    <a:pt x="3334" y="9284"/>
                    <a:pt x="3593" y="10763"/>
                  </a:cubicBezTo>
                  <a:cubicBezTo>
                    <a:pt x="3859" y="12293"/>
                    <a:pt x="4313" y="22189"/>
                    <a:pt x="4320" y="22286"/>
                  </a:cubicBezTo>
                  <a:cubicBezTo>
                    <a:pt x="4320" y="22306"/>
                    <a:pt x="4339" y="22325"/>
                    <a:pt x="4358" y="22325"/>
                  </a:cubicBezTo>
                  <a:cubicBezTo>
                    <a:pt x="4384" y="22325"/>
                    <a:pt x="4397" y="22306"/>
                    <a:pt x="4397" y="22286"/>
                  </a:cubicBezTo>
                  <a:cubicBezTo>
                    <a:pt x="4397" y="22182"/>
                    <a:pt x="3937" y="12280"/>
                    <a:pt x="3665" y="10750"/>
                  </a:cubicBezTo>
                  <a:cubicBezTo>
                    <a:pt x="3405" y="9271"/>
                    <a:pt x="2504" y="5860"/>
                    <a:pt x="2491" y="5828"/>
                  </a:cubicBezTo>
                  <a:lnTo>
                    <a:pt x="1551" y="2216"/>
                  </a:lnTo>
                  <a:cubicBezTo>
                    <a:pt x="1544" y="2209"/>
                    <a:pt x="1544" y="2203"/>
                    <a:pt x="1544" y="2203"/>
                  </a:cubicBezTo>
                  <a:lnTo>
                    <a:pt x="78" y="17"/>
                  </a:lnTo>
                  <a:cubicBezTo>
                    <a:pt x="70" y="5"/>
                    <a:pt x="59" y="1"/>
                    <a:pt x="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93;p36">
              <a:extLst>
                <a:ext uri="{FF2B5EF4-FFF2-40B4-BE49-F238E27FC236}">
                  <a16:creationId xmlns:a16="http://schemas.microsoft.com/office/drawing/2014/main" id="{51B14EAA-5102-64FC-9DD3-5F56C378AEA3}"/>
                </a:ext>
              </a:extLst>
            </p:cNvPr>
            <p:cNvSpPr/>
            <p:nvPr/>
          </p:nvSpPr>
          <p:spPr>
            <a:xfrm>
              <a:off x="1719050" y="1032625"/>
              <a:ext cx="19975" cy="637725"/>
            </a:xfrm>
            <a:custGeom>
              <a:avLst/>
              <a:gdLst/>
              <a:ahLst/>
              <a:cxnLst/>
              <a:rect l="l" t="t" r="r" b="b"/>
              <a:pathLst>
                <a:path w="799" h="25509" extrusionOk="0">
                  <a:moveTo>
                    <a:pt x="397" y="1"/>
                  </a:moveTo>
                  <a:cubicBezTo>
                    <a:pt x="395" y="1"/>
                    <a:pt x="392" y="1"/>
                    <a:pt x="390" y="2"/>
                  </a:cubicBezTo>
                  <a:cubicBezTo>
                    <a:pt x="370" y="2"/>
                    <a:pt x="351" y="15"/>
                    <a:pt x="351" y="41"/>
                  </a:cubicBezTo>
                  <a:cubicBezTo>
                    <a:pt x="357" y="112"/>
                    <a:pt x="694" y="7336"/>
                    <a:pt x="707" y="10280"/>
                  </a:cubicBezTo>
                  <a:cubicBezTo>
                    <a:pt x="720" y="13218"/>
                    <a:pt x="7" y="25345"/>
                    <a:pt x="0" y="25468"/>
                  </a:cubicBezTo>
                  <a:cubicBezTo>
                    <a:pt x="0" y="25487"/>
                    <a:pt x="13" y="25507"/>
                    <a:pt x="39" y="25507"/>
                  </a:cubicBezTo>
                  <a:cubicBezTo>
                    <a:pt x="42" y="25508"/>
                    <a:pt x="45" y="25508"/>
                    <a:pt x="47" y="25508"/>
                  </a:cubicBezTo>
                  <a:cubicBezTo>
                    <a:pt x="64" y="25508"/>
                    <a:pt x="78" y="25491"/>
                    <a:pt x="78" y="25474"/>
                  </a:cubicBezTo>
                  <a:cubicBezTo>
                    <a:pt x="85" y="25351"/>
                    <a:pt x="798" y="13218"/>
                    <a:pt x="785" y="10274"/>
                  </a:cubicBezTo>
                  <a:cubicBezTo>
                    <a:pt x="772" y="7336"/>
                    <a:pt x="428" y="106"/>
                    <a:pt x="428" y="34"/>
                  </a:cubicBezTo>
                  <a:cubicBezTo>
                    <a:pt x="428" y="18"/>
                    <a:pt x="414" y="1"/>
                    <a:pt x="3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94;p36">
              <a:extLst>
                <a:ext uri="{FF2B5EF4-FFF2-40B4-BE49-F238E27FC236}">
                  <a16:creationId xmlns:a16="http://schemas.microsoft.com/office/drawing/2014/main" id="{F6B8D840-EACF-0346-0ACA-FEAF43842AC4}"/>
                </a:ext>
              </a:extLst>
            </p:cNvPr>
            <p:cNvSpPr/>
            <p:nvPr/>
          </p:nvSpPr>
          <p:spPr>
            <a:xfrm>
              <a:off x="1521100" y="1194250"/>
              <a:ext cx="65850" cy="485950"/>
            </a:xfrm>
            <a:custGeom>
              <a:avLst/>
              <a:gdLst/>
              <a:ahLst/>
              <a:cxnLst/>
              <a:rect l="l" t="t" r="r" b="b"/>
              <a:pathLst>
                <a:path w="2634" h="19438" extrusionOk="0">
                  <a:moveTo>
                    <a:pt x="2591" y="1"/>
                  </a:moveTo>
                  <a:cubicBezTo>
                    <a:pt x="2575" y="1"/>
                    <a:pt x="2561" y="12"/>
                    <a:pt x="2555" y="28"/>
                  </a:cubicBezTo>
                  <a:cubicBezTo>
                    <a:pt x="2452" y="327"/>
                    <a:pt x="91" y="7324"/>
                    <a:pt x="46" y="7953"/>
                  </a:cubicBezTo>
                  <a:cubicBezTo>
                    <a:pt x="0" y="8588"/>
                    <a:pt x="409" y="18964"/>
                    <a:pt x="422" y="19405"/>
                  </a:cubicBezTo>
                  <a:cubicBezTo>
                    <a:pt x="428" y="19424"/>
                    <a:pt x="441" y="19437"/>
                    <a:pt x="467" y="19437"/>
                  </a:cubicBezTo>
                  <a:cubicBezTo>
                    <a:pt x="487" y="19437"/>
                    <a:pt x="506" y="19418"/>
                    <a:pt x="506" y="19398"/>
                  </a:cubicBezTo>
                  <a:cubicBezTo>
                    <a:pt x="500" y="19288"/>
                    <a:pt x="78" y="8588"/>
                    <a:pt x="124" y="7966"/>
                  </a:cubicBezTo>
                  <a:cubicBezTo>
                    <a:pt x="169" y="7337"/>
                    <a:pt x="2601" y="126"/>
                    <a:pt x="2627" y="54"/>
                  </a:cubicBezTo>
                  <a:cubicBezTo>
                    <a:pt x="2633" y="35"/>
                    <a:pt x="2620" y="15"/>
                    <a:pt x="2601" y="2"/>
                  </a:cubicBezTo>
                  <a:cubicBezTo>
                    <a:pt x="2597" y="1"/>
                    <a:pt x="2594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95;p36">
              <a:extLst>
                <a:ext uri="{FF2B5EF4-FFF2-40B4-BE49-F238E27FC236}">
                  <a16:creationId xmlns:a16="http://schemas.microsoft.com/office/drawing/2014/main" id="{4E42CA12-7998-DAF2-075B-BE66D5297143}"/>
                </a:ext>
              </a:extLst>
            </p:cNvPr>
            <p:cNvSpPr/>
            <p:nvPr/>
          </p:nvSpPr>
          <p:spPr>
            <a:xfrm>
              <a:off x="1092450" y="590550"/>
              <a:ext cx="196350" cy="103475"/>
            </a:xfrm>
            <a:custGeom>
              <a:avLst/>
              <a:gdLst/>
              <a:ahLst/>
              <a:cxnLst/>
              <a:rect l="l" t="t" r="r" b="b"/>
              <a:pathLst>
                <a:path w="7854" h="4139" extrusionOk="0">
                  <a:moveTo>
                    <a:pt x="416" y="1"/>
                  </a:moveTo>
                  <a:lnTo>
                    <a:pt x="1" y="1324"/>
                  </a:lnTo>
                  <a:cubicBezTo>
                    <a:pt x="1" y="1324"/>
                    <a:pt x="5934" y="3898"/>
                    <a:pt x="7329" y="4138"/>
                  </a:cubicBezTo>
                  <a:lnTo>
                    <a:pt x="7854" y="1181"/>
                  </a:lnTo>
                  <a:lnTo>
                    <a:pt x="416" y="1"/>
                  </a:lnTo>
                  <a:close/>
                </a:path>
              </a:pathLst>
            </a:custGeom>
            <a:solidFill>
              <a:srgbClr val="D36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96;p36">
              <a:extLst>
                <a:ext uri="{FF2B5EF4-FFF2-40B4-BE49-F238E27FC236}">
                  <a16:creationId xmlns:a16="http://schemas.microsoft.com/office/drawing/2014/main" id="{A5DDCFFE-E2EB-44F2-6077-A1377DC29954}"/>
                </a:ext>
              </a:extLst>
            </p:cNvPr>
            <p:cNvSpPr/>
            <p:nvPr/>
          </p:nvSpPr>
          <p:spPr>
            <a:xfrm>
              <a:off x="944125" y="540450"/>
              <a:ext cx="158725" cy="83375"/>
            </a:xfrm>
            <a:custGeom>
              <a:avLst/>
              <a:gdLst/>
              <a:ahLst/>
              <a:cxnLst/>
              <a:rect l="l" t="t" r="r" b="b"/>
              <a:pathLst>
                <a:path w="6349" h="3335" extrusionOk="0">
                  <a:moveTo>
                    <a:pt x="142" y="1"/>
                  </a:moveTo>
                  <a:cubicBezTo>
                    <a:pt x="122" y="1"/>
                    <a:pt x="109" y="3"/>
                    <a:pt x="104" y="8"/>
                  </a:cubicBezTo>
                  <a:cubicBezTo>
                    <a:pt x="0" y="98"/>
                    <a:pt x="52" y="384"/>
                    <a:pt x="649" y="643"/>
                  </a:cubicBezTo>
                  <a:cubicBezTo>
                    <a:pt x="1245" y="909"/>
                    <a:pt x="3307" y="2135"/>
                    <a:pt x="3437" y="2349"/>
                  </a:cubicBezTo>
                  <a:cubicBezTo>
                    <a:pt x="3573" y="2563"/>
                    <a:pt x="4656" y="3289"/>
                    <a:pt x="5934" y="3334"/>
                  </a:cubicBezTo>
                  <a:lnTo>
                    <a:pt x="6349" y="2005"/>
                  </a:lnTo>
                  <a:cubicBezTo>
                    <a:pt x="6349" y="2005"/>
                    <a:pt x="4325" y="967"/>
                    <a:pt x="3781" y="857"/>
                  </a:cubicBezTo>
                  <a:cubicBezTo>
                    <a:pt x="3264" y="759"/>
                    <a:pt x="512" y="1"/>
                    <a:pt x="142" y="1"/>
                  </a:cubicBezTo>
                  <a:close/>
                </a:path>
              </a:pathLst>
            </a:custGeom>
            <a:solidFill>
              <a:srgbClr val="D36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97;p36">
              <a:extLst>
                <a:ext uri="{FF2B5EF4-FFF2-40B4-BE49-F238E27FC236}">
                  <a16:creationId xmlns:a16="http://schemas.microsoft.com/office/drawing/2014/main" id="{E786FDA4-60F0-ABE4-DB78-712489881840}"/>
                </a:ext>
              </a:extLst>
            </p:cNvPr>
            <p:cNvSpPr/>
            <p:nvPr/>
          </p:nvSpPr>
          <p:spPr>
            <a:xfrm>
              <a:off x="972650" y="564950"/>
              <a:ext cx="77675" cy="42075"/>
            </a:xfrm>
            <a:custGeom>
              <a:avLst/>
              <a:gdLst/>
              <a:ahLst/>
              <a:cxnLst/>
              <a:rect l="l" t="t" r="r" b="b"/>
              <a:pathLst>
                <a:path w="3107" h="1683" extrusionOk="0">
                  <a:moveTo>
                    <a:pt x="1622" y="0"/>
                  </a:moveTo>
                  <a:cubicBezTo>
                    <a:pt x="1622" y="0"/>
                    <a:pt x="292" y="117"/>
                    <a:pt x="143" y="409"/>
                  </a:cubicBezTo>
                  <a:cubicBezTo>
                    <a:pt x="0" y="701"/>
                    <a:pt x="558" y="1498"/>
                    <a:pt x="1155" y="1648"/>
                  </a:cubicBezTo>
                  <a:cubicBezTo>
                    <a:pt x="1257" y="1672"/>
                    <a:pt x="1372" y="1682"/>
                    <a:pt x="1495" y="1682"/>
                  </a:cubicBezTo>
                  <a:cubicBezTo>
                    <a:pt x="2088" y="1682"/>
                    <a:pt x="2839" y="1434"/>
                    <a:pt x="2958" y="1310"/>
                  </a:cubicBezTo>
                  <a:cubicBezTo>
                    <a:pt x="3107" y="1168"/>
                    <a:pt x="1622" y="0"/>
                    <a:pt x="1622" y="0"/>
                  </a:cubicBezTo>
                  <a:close/>
                </a:path>
              </a:pathLst>
            </a:custGeom>
            <a:solidFill>
              <a:srgbClr val="D36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098;p36">
              <a:extLst>
                <a:ext uri="{FF2B5EF4-FFF2-40B4-BE49-F238E27FC236}">
                  <a16:creationId xmlns:a16="http://schemas.microsoft.com/office/drawing/2014/main" id="{4689D468-46D1-755E-871E-AF1247000160}"/>
                </a:ext>
              </a:extLst>
            </p:cNvPr>
            <p:cNvSpPr/>
            <p:nvPr/>
          </p:nvSpPr>
          <p:spPr>
            <a:xfrm>
              <a:off x="993725" y="595775"/>
              <a:ext cx="73925" cy="24525"/>
            </a:xfrm>
            <a:custGeom>
              <a:avLst/>
              <a:gdLst/>
              <a:ahLst/>
              <a:cxnLst/>
              <a:rect l="l" t="t" r="r" b="b"/>
              <a:pathLst>
                <a:path w="2957" h="981" extrusionOk="0">
                  <a:moveTo>
                    <a:pt x="1404" y="0"/>
                  </a:moveTo>
                  <a:cubicBezTo>
                    <a:pt x="784" y="0"/>
                    <a:pt x="118" y="49"/>
                    <a:pt x="0" y="278"/>
                  </a:cubicBezTo>
                  <a:cubicBezTo>
                    <a:pt x="0" y="278"/>
                    <a:pt x="208" y="888"/>
                    <a:pt x="960" y="959"/>
                  </a:cubicBezTo>
                  <a:cubicBezTo>
                    <a:pt x="1132" y="974"/>
                    <a:pt x="1323" y="980"/>
                    <a:pt x="1516" y="980"/>
                  </a:cubicBezTo>
                  <a:cubicBezTo>
                    <a:pt x="2175" y="980"/>
                    <a:pt x="2859" y="906"/>
                    <a:pt x="2899" y="836"/>
                  </a:cubicBezTo>
                  <a:cubicBezTo>
                    <a:pt x="2957" y="747"/>
                    <a:pt x="2713" y="25"/>
                    <a:pt x="2539" y="25"/>
                  </a:cubicBezTo>
                  <a:cubicBezTo>
                    <a:pt x="2536" y="25"/>
                    <a:pt x="2533" y="25"/>
                    <a:pt x="2530" y="25"/>
                  </a:cubicBezTo>
                  <a:cubicBezTo>
                    <a:pt x="2518" y="27"/>
                    <a:pt x="2498" y="28"/>
                    <a:pt x="2471" y="28"/>
                  </a:cubicBezTo>
                  <a:cubicBezTo>
                    <a:pt x="2306" y="28"/>
                    <a:pt x="1867" y="0"/>
                    <a:pt x="1404" y="0"/>
                  </a:cubicBezTo>
                  <a:close/>
                </a:path>
              </a:pathLst>
            </a:custGeom>
            <a:solidFill>
              <a:srgbClr val="D36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99;p36">
              <a:extLst>
                <a:ext uri="{FF2B5EF4-FFF2-40B4-BE49-F238E27FC236}">
                  <a16:creationId xmlns:a16="http://schemas.microsoft.com/office/drawing/2014/main" id="{AD5459E5-C487-370A-F004-6B1FA1B878A8}"/>
                </a:ext>
              </a:extLst>
            </p:cNvPr>
            <p:cNvSpPr/>
            <p:nvPr/>
          </p:nvSpPr>
          <p:spPr>
            <a:xfrm>
              <a:off x="945100" y="540175"/>
              <a:ext cx="91125" cy="53650"/>
            </a:xfrm>
            <a:custGeom>
              <a:avLst/>
              <a:gdLst/>
              <a:ahLst/>
              <a:cxnLst/>
              <a:rect l="l" t="t" r="r" b="b"/>
              <a:pathLst>
                <a:path w="3645" h="2146" extrusionOk="0">
                  <a:moveTo>
                    <a:pt x="59" y="1"/>
                  </a:moveTo>
                  <a:cubicBezTo>
                    <a:pt x="54" y="1"/>
                    <a:pt x="49" y="2"/>
                    <a:pt x="45" y="6"/>
                  </a:cubicBezTo>
                  <a:cubicBezTo>
                    <a:pt x="13" y="77"/>
                    <a:pt x="0" y="155"/>
                    <a:pt x="26" y="226"/>
                  </a:cubicBezTo>
                  <a:cubicBezTo>
                    <a:pt x="52" y="336"/>
                    <a:pt x="156" y="440"/>
                    <a:pt x="318" y="524"/>
                  </a:cubicBezTo>
                  <a:cubicBezTo>
                    <a:pt x="532" y="635"/>
                    <a:pt x="875" y="797"/>
                    <a:pt x="1180" y="946"/>
                  </a:cubicBezTo>
                  <a:cubicBezTo>
                    <a:pt x="1492" y="1095"/>
                    <a:pt x="1783" y="1238"/>
                    <a:pt x="1939" y="1316"/>
                  </a:cubicBezTo>
                  <a:cubicBezTo>
                    <a:pt x="2036" y="1367"/>
                    <a:pt x="2218" y="1452"/>
                    <a:pt x="2425" y="1543"/>
                  </a:cubicBezTo>
                  <a:cubicBezTo>
                    <a:pt x="2860" y="1737"/>
                    <a:pt x="3398" y="1984"/>
                    <a:pt x="3612" y="2146"/>
                  </a:cubicBezTo>
                  <a:lnTo>
                    <a:pt x="3625" y="2146"/>
                  </a:lnTo>
                  <a:cubicBezTo>
                    <a:pt x="3632" y="2146"/>
                    <a:pt x="3638" y="2146"/>
                    <a:pt x="3638" y="2139"/>
                  </a:cubicBezTo>
                  <a:cubicBezTo>
                    <a:pt x="3644" y="2133"/>
                    <a:pt x="3644" y="2120"/>
                    <a:pt x="3638" y="2113"/>
                  </a:cubicBezTo>
                  <a:cubicBezTo>
                    <a:pt x="3418" y="1951"/>
                    <a:pt x="2879" y="1705"/>
                    <a:pt x="2438" y="1510"/>
                  </a:cubicBezTo>
                  <a:cubicBezTo>
                    <a:pt x="2231" y="1419"/>
                    <a:pt x="2056" y="1335"/>
                    <a:pt x="1952" y="1283"/>
                  </a:cubicBezTo>
                  <a:cubicBezTo>
                    <a:pt x="1803" y="1205"/>
                    <a:pt x="1517" y="1069"/>
                    <a:pt x="1200" y="914"/>
                  </a:cubicBezTo>
                  <a:cubicBezTo>
                    <a:pt x="882" y="758"/>
                    <a:pt x="551" y="596"/>
                    <a:pt x="331" y="486"/>
                  </a:cubicBezTo>
                  <a:cubicBezTo>
                    <a:pt x="182" y="408"/>
                    <a:pt x="91" y="317"/>
                    <a:pt x="58" y="213"/>
                  </a:cubicBezTo>
                  <a:cubicBezTo>
                    <a:pt x="45" y="155"/>
                    <a:pt x="52" y="83"/>
                    <a:pt x="84" y="32"/>
                  </a:cubicBezTo>
                  <a:cubicBezTo>
                    <a:pt x="84" y="19"/>
                    <a:pt x="84" y="6"/>
                    <a:pt x="78" y="6"/>
                  </a:cubicBezTo>
                  <a:cubicBezTo>
                    <a:pt x="71" y="2"/>
                    <a:pt x="65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00;p36">
              <a:extLst>
                <a:ext uri="{FF2B5EF4-FFF2-40B4-BE49-F238E27FC236}">
                  <a16:creationId xmlns:a16="http://schemas.microsoft.com/office/drawing/2014/main" id="{74997EDE-90B3-7A78-9E62-9527714968C2}"/>
                </a:ext>
              </a:extLst>
            </p:cNvPr>
            <p:cNvSpPr/>
            <p:nvPr/>
          </p:nvSpPr>
          <p:spPr>
            <a:xfrm>
              <a:off x="993875" y="585375"/>
              <a:ext cx="44625" cy="17850"/>
            </a:xfrm>
            <a:custGeom>
              <a:avLst/>
              <a:gdLst/>
              <a:ahLst/>
              <a:cxnLst/>
              <a:rect l="l" t="t" r="r" b="b"/>
              <a:pathLst>
                <a:path w="1785" h="714" extrusionOk="0">
                  <a:moveTo>
                    <a:pt x="1629" y="0"/>
                  </a:moveTo>
                  <a:cubicBezTo>
                    <a:pt x="1622" y="7"/>
                    <a:pt x="1616" y="13"/>
                    <a:pt x="1616" y="26"/>
                  </a:cubicBezTo>
                  <a:cubicBezTo>
                    <a:pt x="1616" y="33"/>
                    <a:pt x="1745" y="539"/>
                    <a:pt x="1538" y="636"/>
                  </a:cubicBezTo>
                  <a:cubicBezTo>
                    <a:pt x="1467" y="666"/>
                    <a:pt x="1276" y="676"/>
                    <a:pt x="1054" y="676"/>
                  </a:cubicBezTo>
                  <a:cubicBezTo>
                    <a:pt x="609" y="676"/>
                    <a:pt x="36" y="636"/>
                    <a:pt x="27" y="636"/>
                  </a:cubicBezTo>
                  <a:cubicBezTo>
                    <a:pt x="14" y="636"/>
                    <a:pt x="7" y="642"/>
                    <a:pt x="7" y="649"/>
                  </a:cubicBezTo>
                  <a:cubicBezTo>
                    <a:pt x="1" y="662"/>
                    <a:pt x="14" y="675"/>
                    <a:pt x="20" y="675"/>
                  </a:cubicBezTo>
                  <a:cubicBezTo>
                    <a:pt x="59" y="675"/>
                    <a:pt x="611" y="714"/>
                    <a:pt x="1045" y="714"/>
                  </a:cubicBezTo>
                  <a:cubicBezTo>
                    <a:pt x="1278" y="714"/>
                    <a:pt x="1473" y="701"/>
                    <a:pt x="1551" y="668"/>
                  </a:cubicBezTo>
                  <a:cubicBezTo>
                    <a:pt x="1784" y="571"/>
                    <a:pt x="1661" y="39"/>
                    <a:pt x="1655" y="20"/>
                  </a:cubicBezTo>
                  <a:cubicBezTo>
                    <a:pt x="1655" y="7"/>
                    <a:pt x="1642" y="0"/>
                    <a:pt x="1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01;p36">
              <a:extLst>
                <a:ext uri="{FF2B5EF4-FFF2-40B4-BE49-F238E27FC236}">
                  <a16:creationId xmlns:a16="http://schemas.microsoft.com/office/drawing/2014/main" id="{6958E12B-1DD7-0BA2-F171-0163DA77A1C5}"/>
                </a:ext>
              </a:extLst>
            </p:cNvPr>
            <p:cNvSpPr/>
            <p:nvPr/>
          </p:nvSpPr>
          <p:spPr>
            <a:xfrm>
              <a:off x="999400" y="575525"/>
              <a:ext cx="19650" cy="27700"/>
            </a:xfrm>
            <a:custGeom>
              <a:avLst/>
              <a:gdLst/>
              <a:ahLst/>
              <a:cxnLst/>
              <a:rect l="l" t="t" r="r" b="b"/>
              <a:pathLst>
                <a:path w="786" h="1108" extrusionOk="0">
                  <a:moveTo>
                    <a:pt x="46" y="1"/>
                  </a:moveTo>
                  <a:cubicBezTo>
                    <a:pt x="41" y="1"/>
                    <a:pt x="36" y="2"/>
                    <a:pt x="33" y="5"/>
                  </a:cubicBezTo>
                  <a:cubicBezTo>
                    <a:pt x="7" y="38"/>
                    <a:pt x="0" y="77"/>
                    <a:pt x="7" y="116"/>
                  </a:cubicBezTo>
                  <a:cubicBezTo>
                    <a:pt x="7" y="271"/>
                    <a:pt x="143" y="563"/>
                    <a:pt x="753" y="1101"/>
                  </a:cubicBezTo>
                  <a:cubicBezTo>
                    <a:pt x="759" y="1108"/>
                    <a:pt x="766" y="1108"/>
                    <a:pt x="766" y="1108"/>
                  </a:cubicBezTo>
                  <a:cubicBezTo>
                    <a:pt x="772" y="1108"/>
                    <a:pt x="779" y="1108"/>
                    <a:pt x="779" y="1101"/>
                  </a:cubicBezTo>
                  <a:cubicBezTo>
                    <a:pt x="785" y="1095"/>
                    <a:pt x="785" y="1082"/>
                    <a:pt x="779" y="1075"/>
                  </a:cubicBezTo>
                  <a:cubicBezTo>
                    <a:pt x="156" y="524"/>
                    <a:pt x="52" y="239"/>
                    <a:pt x="39" y="122"/>
                  </a:cubicBezTo>
                  <a:cubicBezTo>
                    <a:pt x="39" y="90"/>
                    <a:pt x="46" y="57"/>
                    <a:pt x="59" y="31"/>
                  </a:cubicBezTo>
                  <a:cubicBezTo>
                    <a:pt x="65" y="25"/>
                    <a:pt x="65" y="12"/>
                    <a:pt x="59" y="5"/>
                  </a:cubicBezTo>
                  <a:cubicBezTo>
                    <a:pt x="56" y="2"/>
                    <a:pt x="51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02;p36">
              <a:extLst>
                <a:ext uri="{FF2B5EF4-FFF2-40B4-BE49-F238E27FC236}">
                  <a16:creationId xmlns:a16="http://schemas.microsoft.com/office/drawing/2014/main" id="{B591E512-0F7B-5862-573F-2A076224F360}"/>
                </a:ext>
              </a:extLst>
            </p:cNvPr>
            <p:cNvSpPr/>
            <p:nvPr/>
          </p:nvSpPr>
          <p:spPr>
            <a:xfrm>
              <a:off x="981400" y="568550"/>
              <a:ext cx="21100" cy="34025"/>
            </a:xfrm>
            <a:custGeom>
              <a:avLst/>
              <a:gdLst/>
              <a:ahLst/>
              <a:cxnLst/>
              <a:rect l="l" t="t" r="r" b="b"/>
              <a:pathLst>
                <a:path w="844" h="1361" extrusionOk="0">
                  <a:moveTo>
                    <a:pt x="195" y="1"/>
                  </a:moveTo>
                  <a:cubicBezTo>
                    <a:pt x="190" y="1"/>
                    <a:pt x="185" y="2"/>
                    <a:pt x="182" y="6"/>
                  </a:cubicBezTo>
                  <a:cubicBezTo>
                    <a:pt x="33" y="168"/>
                    <a:pt x="1" y="408"/>
                    <a:pt x="104" y="609"/>
                  </a:cubicBezTo>
                  <a:cubicBezTo>
                    <a:pt x="267" y="946"/>
                    <a:pt x="792" y="1341"/>
                    <a:pt x="811" y="1361"/>
                  </a:cubicBezTo>
                  <a:lnTo>
                    <a:pt x="824" y="1361"/>
                  </a:lnTo>
                  <a:cubicBezTo>
                    <a:pt x="831" y="1361"/>
                    <a:pt x="837" y="1361"/>
                    <a:pt x="837" y="1354"/>
                  </a:cubicBezTo>
                  <a:cubicBezTo>
                    <a:pt x="844" y="1348"/>
                    <a:pt x="844" y="1335"/>
                    <a:pt x="837" y="1328"/>
                  </a:cubicBezTo>
                  <a:cubicBezTo>
                    <a:pt x="831" y="1322"/>
                    <a:pt x="299" y="920"/>
                    <a:pt x="137" y="589"/>
                  </a:cubicBezTo>
                  <a:cubicBezTo>
                    <a:pt x="40" y="408"/>
                    <a:pt x="72" y="181"/>
                    <a:pt x="208" y="31"/>
                  </a:cubicBezTo>
                  <a:cubicBezTo>
                    <a:pt x="221" y="25"/>
                    <a:pt x="221" y="12"/>
                    <a:pt x="208" y="6"/>
                  </a:cubicBezTo>
                  <a:cubicBezTo>
                    <a:pt x="205" y="2"/>
                    <a:pt x="200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03;p36">
              <a:extLst>
                <a:ext uri="{FF2B5EF4-FFF2-40B4-BE49-F238E27FC236}">
                  <a16:creationId xmlns:a16="http://schemas.microsoft.com/office/drawing/2014/main" id="{DDDEE1CC-9F12-C2D6-9FCD-CD4286B5952E}"/>
                </a:ext>
              </a:extLst>
            </p:cNvPr>
            <p:cNvSpPr/>
            <p:nvPr/>
          </p:nvSpPr>
          <p:spPr>
            <a:xfrm>
              <a:off x="1493550" y="520050"/>
              <a:ext cx="208350" cy="513600"/>
            </a:xfrm>
            <a:custGeom>
              <a:avLst/>
              <a:gdLst/>
              <a:ahLst/>
              <a:cxnLst/>
              <a:rect l="l" t="t" r="r" b="b"/>
              <a:pathLst>
                <a:path w="8334" h="20544" extrusionOk="0">
                  <a:moveTo>
                    <a:pt x="7957" y="0"/>
                  </a:moveTo>
                  <a:lnTo>
                    <a:pt x="2464" y="454"/>
                  </a:lnTo>
                  <a:lnTo>
                    <a:pt x="0" y="20544"/>
                  </a:lnTo>
                  <a:lnTo>
                    <a:pt x="0" y="20544"/>
                  </a:lnTo>
                  <a:lnTo>
                    <a:pt x="8333" y="20304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04;p36">
              <a:extLst>
                <a:ext uri="{FF2B5EF4-FFF2-40B4-BE49-F238E27FC236}">
                  <a16:creationId xmlns:a16="http://schemas.microsoft.com/office/drawing/2014/main" id="{027F8BB5-1422-158A-A430-FDB3F0B65A69}"/>
                </a:ext>
              </a:extLst>
            </p:cNvPr>
            <p:cNvSpPr/>
            <p:nvPr/>
          </p:nvSpPr>
          <p:spPr>
            <a:xfrm>
              <a:off x="1554875" y="433625"/>
              <a:ext cx="110050" cy="130225"/>
            </a:xfrm>
            <a:custGeom>
              <a:avLst/>
              <a:gdLst/>
              <a:ahLst/>
              <a:cxnLst/>
              <a:rect l="l" t="t" r="r" b="b"/>
              <a:pathLst>
                <a:path w="4402" h="5209" extrusionOk="0">
                  <a:moveTo>
                    <a:pt x="3948" y="1"/>
                  </a:moveTo>
                  <a:lnTo>
                    <a:pt x="893" y="876"/>
                  </a:lnTo>
                  <a:cubicBezTo>
                    <a:pt x="893" y="876"/>
                    <a:pt x="887" y="909"/>
                    <a:pt x="880" y="973"/>
                  </a:cubicBezTo>
                  <a:cubicBezTo>
                    <a:pt x="854" y="1142"/>
                    <a:pt x="789" y="1492"/>
                    <a:pt x="699" y="1816"/>
                  </a:cubicBezTo>
                  <a:cubicBezTo>
                    <a:pt x="627" y="2069"/>
                    <a:pt x="543" y="2309"/>
                    <a:pt x="439" y="2394"/>
                  </a:cubicBezTo>
                  <a:cubicBezTo>
                    <a:pt x="439" y="2394"/>
                    <a:pt x="1" y="5209"/>
                    <a:pt x="1691" y="5209"/>
                  </a:cubicBezTo>
                  <a:cubicBezTo>
                    <a:pt x="1708" y="5209"/>
                    <a:pt x="1725" y="5209"/>
                    <a:pt x="1743" y="5208"/>
                  </a:cubicBezTo>
                  <a:cubicBezTo>
                    <a:pt x="3494" y="5150"/>
                    <a:pt x="4402" y="2212"/>
                    <a:pt x="4402" y="2212"/>
                  </a:cubicBezTo>
                  <a:cubicBezTo>
                    <a:pt x="4402" y="2212"/>
                    <a:pt x="4168" y="1220"/>
                    <a:pt x="4038" y="545"/>
                  </a:cubicBezTo>
                  <a:cubicBezTo>
                    <a:pt x="4032" y="513"/>
                    <a:pt x="4025" y="481"/>
                    <a:pt x="4019" y="455"/>
                  </a:cubicBezTo>
                  <a:cubicBezTo>
                    <a:pt x="3980" y="254"/>
                    <a:pt x="3954" y="91"/>
                    <a:pt x="3948" y="1"/>
                  </a:cubicBezTo>
                  <a:close/>
                </a:path>
              </a:pathLst>
            </a:custGeom>
            <a:solidFill>
              <a:srgbClr val="D36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05;p36">
              <a:extLst>
                <a:ext uri="{FF2B5EF4-FFF2-40B4-BE49-F238E27FC236}">
                  <a16:creationId xmlns:a16="http://schemas.microsoft.com/office/drawing/2014/main" id="{8A6649D2-B9FA-6E99-056E-CD2ACF958CC2}"/>
                </a:ext>
              </a:extLst>
            </p:cNvPr>
            <p:cNvSpPr/>
            <p:nvPr/>
          </p:nvSpPr>
          <p:spPr>
            <a:xfrm>
              <a:off x="1572325" y="444825"/>
              <a:ext cx="84500" cy="53875"/>
            </a:xfrm>
            <a:custGeom>
              <a:avLst/>
              <a:gdLst/>
              <a:ahLst/>
              <a:cxnLst/>
              <a:rect l="l" t="t" r="r" b="b"/>
              <a:pathLst>
                <a:path w="3380" h="2155" extrusionOk="0">
                  <a:moveTo>
                    <a:pt x="3379" y="0"/>
                  </a:moveTo>
                  <a:lnTo>
                    <a:pt x="3321" y="7"/>
                  </a:lnTo>
                  <a:lnTo>
                    <a:pt x="1700" y="117"/>
                  </a:lnTo>
                  <a:lnTo>
                    <a:pt x="182" y="525"/>
                  </a:lnTo>
                  <a:cubicBezTo>
                    <a:pt x="156" y="694"/>
                    <a:pt x="91" y="1044"/>
                    <a:pt x="1" y="1368"/>
                  </a:cubicBezTo>
                  <a:cubicBezTo>
                    <a:pt x="201" y="1756"/>
                    <a:pt x="551" y="2155"/>
                    <a:pt x="1144" y="2155"/>
                  </a:cubicBezTo>
                  <a:cubicBezTo>
                    <a:pt x="1167" y="2155"/>
                    <a:pt x="1190" y="2154"/>
                    <a:pt x="1213" y="2153"/>
                  </a:cubicBezTo>
                  <a:cubicBezTo>
                    <a:pt x="2270" y="2101"/>
                    <a:pt x="3133" y="499"/>
                    <a:pt x="3340" y="97"/>
                  </a:cubicBezTo>
                  <a:cubicBezTo>
                    <a:pt x="3366" y="39"/>
                    <a:pt x="3379" y="0"/>
                    <a:pt x="3379" y="0"/>
                  </a:cubicBezTo>
                  <a:close/>
                </a:path>
              </a:pathLst>
            </a:custGeom>
            <a:solidFill>
              <a:srgbClr val="B74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06;p36">
              <a:extLst>
                <a:ext uri="{FF2B5EF4-FFF2-40B4-BE49-F238E27FC236}">
                  <a16:creationId xmlns:a16="http://schemas.microsoft.com/office/drawing/2014/main" id="{B6455229-9884-E373-B07A-9223E9F3B9CB}"/>
                </a:ext>
              </a:extLst>
            </p:cNvPr>
            <p:cNvSpPr/>
            <p:nvPr/>
          </p:nvSpPr>
          <p:spPr>
            <a:xfrm>
              <a:off x="1644625" y="312375"/>
              <a:ext cx="68775" cy="133175"/>
            </a:xfrm>
            <a:custGeom>
              <a:avLst/>
              <a:gdLst/>
              <a:ahLst/>
              <a:cxnLst/>
              <a:rect l="l" t="t" r="r" b="b"/>
              <a:pathLst>
                <a:path w="2751" h="5327" extrusionOk="0">
                  <a:moveTo>
                    <a:pt x="2044" y="1"/>
                  </a:moveTo>
                  <a:cubicBezTo>
                    <a:pt x="1914" y="1"/>
                    <a:pt x="1776" y="38"/>
                    <a:pt x="1661" y="91"/>
                  </a:cubicBezTo>
                  <a:cubicBezTo>
                    <a:pt x="766" y="486"/>
                    <a:pt x="228" y="1459"/>
                    <a:pt x="105" y="2425"/>
                  </a:cubicBezTo>
                  <a:cubicBezTo>
                    <a:pt x="1" y="3217"/>
                    <a:pt x="118" y="4008"/>
                    <a:pt x="286" y="4779"/>
                  </a:cubicBezTo>
                  <a:cubicBezTo>
                    <a:pt x="341" y="5039"/>
                    <a:pt x="350" y="5326"/>
                    <a:pt x="587" y="5326"/>
                  </a:cubicBezTo>
                  <a:cubicBezTo>
                    <a:pt x="628" y="5326"/>
                    <a:pt x="677" y="5317"/>
                    <a:pt x="734" y="5298"/>
                  </a:cubicBezTo>
                  <a:cubicBezTo>
                    <a:pt x="993" y="5201"/>
                    <a:pt x="1265" y="5032"/>
                    <a:pt x="1356" y="4760"/>
                  </a:cubicBezTo>
                  <a:cubicBezTo>
                    <a:pt x="1376" y="4695"/>
                    <a:pt x="1389" y="4630"/>
                    <a:pt x="1415" y="4565"/>
                  </a:cubicBezTo>
                  <a:cubicBezTo>
                    <a:pt x="1473" y="4436"/>
                    <a:pt x="1570" y="4325"/>
                    <a:pt x="1693" y="4241"/>
                  </a:cubicBezTo>
                  <a:cubicBezTo>
                    <a:pt x="1966" y="4027"/>
                    <a:pt x="2284" y="3813"/>
                    <a:pt x="2361" y="3476"/>
                  </a:cubicBezTo>
                  <a:cubicBezTo>
                    <a:pt x="2413" y="3262"/>
                    <a:pt x="2361" y="3041"/>
                    <a:pt x="2387" y="2827"/>
                  </a:cubicBezTo>
                  <a:cubicBezTo>
                    <a:pt x="2439" y="2432"/>
                    <a:pt x="2750" y="2069"/>
                    <a:pt x="2679" y="1680"/>
                  </a:cubicBezTo>
                  <a:cubicBezTo>
                    <a:pt x="2634" y="1479"/>
                    <a:pt x="2498" y="1303"/>
                    <a:pt x="2459" y="1102"/>
                  </a:cubicBezTo>
                  <a:cubicBezTo>
                    <a:pt x="2394" y="772"/>
                    <a:pt x="2601" y="370"/>
                    <a:pt x="2374" y="130"/>
                  </a:cubicBezTo>
                  <a:cubicBezTo>
                    <a:pt x="2291" y="37"/>
                    <a:pt x="2171" y="1"/>
                    <a:pt x="20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07;p36">
              <a:extLst>
                <a:ext uri="{FF2B5EF4-FFF2-40B4-BE49-F238E27FC236}">
                  <a16:creationId xmlns:a16="http://schemas.microsoft.com/office/drawing/2014/main" id="{222DFC34-D04E-B9CE-7126-3E4BAF568362}"/>
                </a:ext>
              </a:extLst>
            </p:cNvPr>
            <p:cNvSpPr/>
            <p:nvPr/>
          </p:nvSpPr>
          <p:spPr>
            <a:xfrm>
              <a:off x="1516075" y="266675"/>
              <a:ext cx="56125" cy="137375"/>
            </a:xfrm>
            <a:custGeom>
              <a:avLst/>
              <a:gdLst/>
              <a:ahLst/>
              <a:cxnLst/>
              <a:rect l="l" t="t" r="r" b="b"/>
              <a:pathLst>
                <a:path w="2245" h="5495" extrusionOk="0">
                  <a:moveTo>
                    <a:pt x="1506" y="0"/>
                  </a:moveTo>
                  <a:cubicBezTo>
                    <a:pt x="1029" y="0"/>
                    <a:pt x="572" y="704"/>
                    <a:pt x="532" y="1082"/>
                  </a:cubicBezTo>
                  <a:cubicBezTo>
                    <a:pt x="506" y="1374"/>
                    <a:pt x="578" y="1679"/>
                    <a:pt x="461" y="1945"/>
                  </a:cubicBezTo>
                  <a:cubicBezTo>
                    <a:pt x="377" y="2120"/>
                    <a:pt x="227" y="2256"/>
                    <a:pt x="137" y="2431"/>
                  </a:cubicBezTo>
                  <a:cubicBezTo>
                    <a:pt x="13" y="2652"/>
                    <a:pt x="0" y="2924"/>
                    <a:pt x="104" y="3157"/>
                  </a:cubicBezTo>
                  <a:cubicBezTo>
                    <a:pt x="156" y="3281"/>
                    <a:pt x="240" y="3391"/>
                    <a:pt x="273" y="3521"/>
                  </a:cubicBezTo>
                  <a:cubicBezTo>
                    <a:pt x="357" y="3832"/>
                    <a:pt x="111" y="4137"/>
                    <a:pt x="78" y="4461"/>
                  </a:cubicBezTo>
                  <a:cubicBezTo>
                    <a:pt x="26" y="4921"/>
                    <a:pt x="435" y="5330"/>
                    <a:pt x="882" y="5466"/>
                  </a:cubicBezTo>
                  <a:cubicBezTo>
                    <a:pt x="926" y="5485"/>
                    <a:pt x="974" y="5494"/>
                    <a:pt x="1022" y="5494"/>
                  </a:cubicBezTo>
                  <a:cubicBezTo>
                    <a:pt x="1075" y="5494"/>
                    <a:pt x="1127" y="5483"/>
                    <a:pt x="1174" y="5460"/>
                  </a:cubicBezTo>
                  <a:cubicBezTo>
                    <a:pt x="1213" y="5427"/>
                    <a:pt x="1246" y="5382"/>
                    <a:pt x="1271" y="5330"/>
                  </a:cubicBezTo>
                  <a:cubicBezTo>
                    <a:pt x="1498" y="4856"/>
                    <a:pt x="1304" y="4299"/>
                    <a:pt x="1310" y="3767"/>
                  </a:cubicBezTo>
                  <a:cubicBezTo>
                    <a:pt x="1310" y="3112"/>
                    <a:pt x="1615" y="2496"/>
                    <a:pt x="1823" y="1873"/>
                  </a:cubicBezTo>
                  <a:cubicBezTo>
                    <a:pt x="1952" y="1478"/>
                    <a:pt x="2244" y="265"/>
                    <a:pt x="1693" y="38"/>
                  </a:cubicBezTo>
                  <a:cubicBezTo>
                    <a:pt x="1631" y="12"/>
                    <a:pt x="1568" y="0"/>
                    <a:pt x="1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08;p36">
              <a:extLst>
                <a:ext uri="{FF2B5EF4-FFF2-40B4-BE49-F238E27FC236}">
                  <a16:creationId xmlns:a16="http://schemas.microsoft.com/office/drawing/2014/main" id="{F172CE51-314E-86BD-0D7E-767F5AC7EA65}"/>
                </a:ext>
              </a:extLst>
            </p:cNvPr>
            <p:cNvSpPr/>
            <p:nvPr/>
          </p:nvSpPr>
          <p:spPr>
            <a:xfrm>
              <a:off x="1536500" y="268800"/>
              <a:ext cx="143500" cy="211925"/>
            </a:xfrm>
            <a:custGeom>
              <a:avLst/>
              <a:gdLst/>
              <a:ahLst/>
              <a:cxnLst/>
              <a:rect l="l" t="t" r="r" b="b"/>
              <a:pathLst>
                <a:path w="5740" h="8477" extrusionOk="0">
                  <a:moveTo>
                    <a:pt x="2797" y="1"/>
                  </a:moveTo>
                  <a:cubicBezTo>
                    <a:pt x="2231" y="1"/>
                    <a:pt x="463" y="119"/>
                    <a:pt x="208" y="1581"/>
                  </a:cubicBezTo>
                  <a:cubicBezTo>
                    <a:pt x="104" y="2152"/>
                    <a:pt x="39" y="2735"/>
                    <a:pt x="14" y="3319"/>
                  </a:cubicBezTo>
                  <a:cubicBezTo>
                    <a:pt x="1" y="3526"/>
                    <a:pt x="1" y="3734"/>
                    <a:pt x="1" y="3941"/>
                  </a:cubicBezTo>
                  <a:lnTo>
                    <a:pt x="1" y="3954"/>
                  </a:lnTo>
                  <a:cubicBezTo>
                    <a:pt x="1" y="4045"/>
                    <a:pt x="7" y="4136"/>
                    <a:pt x="7" y="4240"/>
                  </a:cubicBezTo>
                  <a:cubicBezTo>
                    <a:pt x="14" y="4343"/>
                    <a:pt x="14" y="4447"/>
                    <a:pt x="20" y="4551"/>
                  </a:cubicBezTo>
                  <a:cubicBezTo>
                    <a:pt x="33" y="4655"/>
                    <a:pt x="39" y="4765"/>
                    <a:pt x="52" y="4869"/>
                  </a:cubicBezTo>
                  <a:cubicBezTo>
                    <a:pt x="104" y="5459"/>
                    <a:pt x="240" y="6042"/>
                    <a:pt x="461" y="6600"/>
                  </a:cubicBezTo>
                  <a:cubicBezTo>
                    <a:pt x="519" y="6736"/>
                    <a:pt x="578" y="6866"/>
                    <a:pt x="643" y="6976"/>
                  </a:cubicBezTo>
                  <a:cubicBezTo>
                    <a:pt x="681" y="7061"/>
                    <a:pt x="720" y="7132"/>
                    <a:pt x="759" y="7210"/>
                  </a:cubicBezTo>
                  <a:cubicBezTo>
                    <a:pt x="1220" y="8066"/>
                    <a:pt x="1537" y="8409"/>
                    <a:pt x="2329" y="8474"/>
                  </a:cubicBezTo>
                  <a:cubicBezTo>
                    <a:pt x="2350" y="8476"/>
                    <a:pt x="2372" y="8477"/>
                    <a:pt x="2396" y="8477"/>
                  </a:cubicBezTo>
                  <a:cubicBezTo>
                    <a:pt x="3045" y="8477"/>
                    <a:pt x="4271" y="7779"/>
                    <a:pt x="4923" y="6827"/>
                  </a:cubicBezTo>
                  <a:cubicBezTo>
                    <a:pt x="5104" y="6574"/>
                    <a:pt x="5234" y="6289"/>
                    <a:pt x="5305" y="5984"/>
                  </a:cubicBezTo>
                  <a:cubicBezTo>
                    <a:pt x="5312" y="5952"/>
                    <a:pt x="5318" y="5906"/>
                    <a:pt x="5325" y="5867"/>
                  </a:cubicBezTo>
                  <a:cubicBezTo>
                    <a:pt x="5564" y="4421"/>
                    <a:pt x="5740" y="2139"/>
                    <a:pt x="5143" y="1257"/>
                  </a:cubicBezTo>
                  <a:cubicBezTo>
                    <a:pt x="4546" y="375"/>
                    <a:pt x="3308" y="5"/>
                    <a:pt x="2971" y="5"/>
                  </a:cubicBezTo>
                  <a:cubicBezTo>
                    <a:pt x="2971" y="5"/>
                    <a:pt x="2906" y="1"/>
                    <a:pt x="2797" y="1"/>
                  </a:cubicBezTo>
                  <a:close/>
                </a:path>
              </a:pathLst>
            </a:custGeom>
            <a:solidFill>
              <a:srgbClr val="D36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09;p36">
              <a:extLst>
                <a:ext uri="{FF2B5EF4-FFF2-40B4-BE49-F238E27FC236}">
                  <a16:creationId xmlns:a16="http://schemas.microsoft.com/office/drawing/2014/main" id="{DBED9C70-C55D-C55C-F23A-8652E04FD09C}"/>
                </a:ext>
              </a:extLst>
            </p:cNvPr>
            <p:cNvSpPr/>
            <p:nvPr/>
          </p:nvSpPr>
          <p:spPr>
            <a:xfrm>
              <a:off x="1550125" y="382225"/>
              <a:ext cx="10400" cy="10425"/>
            </a:xfrm>
            <a:custGeom>
              <a:avLst/>
              <a:gdLst/>
              <a:ahLst/>
              <a:cxnLst/>
              <a:rect l="l" t="t" r="r" b="b"/>
              <a:pathLst>
                <a:path w="416" h="417" extrusionOk="0">
                  <a:moveTo>
                    <a:pt x="208" y="1"/>
                  </a:moveTo>
                  <a:cubicBezTo>
                    <a:pt x="98" y="1"/>
                    <a:pt x="0" y="92"/>
                    <a:pt x="0" y="209"/>
                  </a:cubicBezTo>
                  <a:cubicBezTo>
                    <a:pt x="0" y="325"/>
                    <a:pt x="98" y="416"/>
                    <a:pt x="208" y="416"/>
                  </a:cubicBezTo>
                  <a:cubicBezTo>
                    <a:pt x="325" y="416"/>
                    <a:pt x="415" y="325"/>
                    <a:pt x="415" y="209"/>
                  </a:cubicBezTo>
                  <a:cubicBezTo>
                    <a:pt x="415" y="92"/>
                    <a:pt x="325" y="1"/>
                    <a:pt x="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10;p36">
              <a:extLst>
                <a:ext uri="{FF2B5EF4-FFF2-40B4-BE49-F238E27FC236}">
                  <a16:creationId xmlns:a16="http://schemas.microsoft.com/office/drawing/2014/main" id="{D615D13A-3107-0368-DD19-84A5F507F8C6}"/>
                </a:ext>
              </a:extLst>
            </p:cNvPr>
            <p:cNvSpPr/>
            <p:nvPr/>
          </p:nvSpPr>
          <p:spPr>
            <a:xfrm>
              <a:off x="1604750" y="378825"/>
              <a:ext cx="11225" cy="10775"/>
            </a:xfrm>
            <a:custGeom>
              <a:avLst/>
              <a:gdLst/>
              <a:ahLst/>
              <a:cxnLst/>
              <a:rect l="l" t="t" r="r" b="b"/>
              <a:pathLst>
                <a:path w="449" h="431" extrusionOk="0">
                  <a:moveTo>
                    <a:pt x="227" y="0"/>
                  </a:moveTo>
                  <a:cubicBezTo>
                    <a:pt x="110" y="0"/>
                    <a:pt x="13" y="83"/>
                    <a:pt x="7" y="202"/>
                  </a:cubicBezTo>
                  <a:cubicBezTo>
                    <a:pt x="1" y="319"/>
                    <a:pt x="91" y="422"/>
                    <a:pt x="208" y="429"/>
                  </a:cubicBezTo>
                  <a:cubicBezTo>
                    <a:pt x="216" y="430"/>
                    <a:pt x="223" y="430"/>
                    <a:pt x="230" y="430"/>
                  </a:cubicBezTo>
                  <a:cubicBezTo>
                    <a:pt x="338" y="430"/>
                    <a:pt x="429" y="344"/>
                    <a:pt x="442" y="234"/>
                  </a:cubicBezTo>
                  <a:cubicBezTo>
                    <a:pt x="448" y="111"/>
                    <a:pt x="357" y="7"/>
                    <a:pt x="241" y="1"/>
                  </a:cubicBezTo>
                  <a:cubicBezTo>
                    <a:pt x="236" y="1"/>
                    <a:pt x="232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11;p36">
              <a:extLst>
                <a:ext uri="{FF2B5EF4-FFF2-40B4-BE49-F238E27FC236}">
                  <a16:creationId xmlns:a16="http://schemas.microsoft.com/office/drawing/2014/main" id="{C8676737-520F-5214-A9D6-B19C57FCCC69}"/>
                </a:ext>
              </a:extLst>
            </p:cNvPr>
            <p:cNvSpPr/>
            <p:nvPr/>
          </p:nvSpPr>
          <p:spPr>
            <a:xfrm>
              <a:off x="1570375" y="375975"/>
              <a:ext cx="13000" cy="51350"/>
            </a:xfrm>
            <a:custGeom>
              <a:avLst/>
              <a:gdLst/>
              <a:ahLst/>
              <a:cxnLst/>
              <a:rect l="l" t="t" r="r" b="b"/>
              <a:pathLst>
                <a:path w="520" h="2054" extrusionOk="0">
                  <a:moveTo>
                    <a:pt x="36" y="0"/>
                  </a:moveTo>
                  <a:cubicBezTo>
                    <a:pt x="31" y="0"/>
                    <a:pt x="26" y="2"/>
                    <a:pt x="20" y="5"/>
                  </a:cubicBezTo>
                  <a:cubicBezTo>
                    <a:pt x="7" y="11"/>
                    <a:pt x="1" y="31"/>
                    <a:pt x="14" y="37"/>
                  </a:cubicBezTo>
                  <a:cubicBezTo>
                    <a:pt x="163" y="316"/>
                    <a:pt x="267" y="614"/>
                    <a:pt x="319" y="925"/>
                  </a:cubicBezTo>
                  <a:cubicBezTo>
                    <a:pt x="351" y="1107"/>
                    <a:pt x="371" y="1289"/>
                    <a:pt x="280" y="1431"/>
                  </a:cubicBezTo>
                  <a:cubicBezTo>
                    <a:pt x="267" y="1444"/>
                    <a:pt x="254" y="1457"/>
                    <a:pt x="241" y="1477"/>
                  </a:cubicBezTo>
                  <a:cubicBezTo>
                    <a:pt x="221" y="1503"/>
                    <a:pt x="202" y="1528"/>
                    <a:pt x="182" y="1561"/>
                  </a:cubicBezTo>
                  <a:cubicBezTo>
                    <a:pt x="137" y="1665"/>
                    <a:pt x="157" y="1788"/>
                    <a:pt x="228" y="1872"/>
                  </a:cubicBezTo>
                  <a:cubicBezTo>
                    <a:pt x="293" y="1956"/>
                    <a:pt x="377" y="2015"/>
                    <a:pt x="481" y="2054"/>
                  </a:cubicBezTo>
                  <a:lnTo>
                    <a:pt x="487" y="2054"/>
                  </a:lnTo>
                  <a:cubicBezTo>
                    <a:pt x="500" y="2054"/>
                    <a:pt x="507" y="2047"/>
                    <a:pt x="513" y="2041"/>
                  </a:cubicBezTo>
                  <a:cubicBezTo>
                    <a:pt x="520" y="2028"/>
                    <a:pt x="513" y="2008"/>
                    <a:pt x="500" y="2002"/>
                  </a:cubicBezTo>
                  <a:cubicBezTo>
                    <a:pt x="409" y="1969"/>
                    <a:pt x="332" y="1918"/>
                    <a:pt x="267" y="1840"/>
                  </a:cubicBezTo>
                  <a:cubicBezTo>
                    <a:pt x="208" y="1768"/>
                    <a:pt x="195" y="1671"/>
                    <a:pt x="228" y="1587"/>
                  </a:cubicBezTo>
                  <a:cubicBezTo>
                    <a:pt x="247" y="1561"/>
                    <a:pt x="267" y="1535"/>
                    <a:pt x="286" y="1509"/>
                  </a:cubicBezTo>
                  <a:cubicBezTo>
                    <a:pt x="299" y="1490"/>
                    <a:pt x="312" y="1477"/>
                    <a:pt x="325" y="1457"/>
                  </a:cubicBezTo>
                  <a:cubicBezTo>
                    <a:pt x="422" y="1308"/>
                    <a:pt x="403" y="1107"/>
                    <a:pt x="371" y="919"/>
                  </a:cubicBezTo>
                  <a:cubicBezTo>
                    <a:pt x="312" y="627"/>
                    <a:pt x="234" y="296"/>
                    <a:pt x="53" y="11"/>
                  </a:cubicBezTo>
                  <a:cubicBezTo>
                    <a:pt x="49" y="3"/>
                    <a:pt x="43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12;p36">
              <a:extLst>
                <a:ext uri="{FF2B5EF4-FFF2-40B4-BE49-F238E27FC236}">
                  <a16:creationId xmlns:a16="http://schemas.microsoft.com/office/drawing/2014/main" id="{DE05B114-7BF1-2A54-0FF7-5C76DDF323F3}"/>
                </a:ext>
              </a:extLst>
            </p:cNvPr>
            <p:cNvSpPr/>
            <p:nvPr/>
          </p:nvSpPr>
          <p:spPr>
            <a:xfrm>
              <a:off x="1536025" y="355600"/>
              <a:ext cx="24975" cy="19200"/>
            </a:xfrm>
            <a:custGeom>
              <a:avLst/>
              <a:gdLst/>
              <a:ahLst/>
              <a:cxnLst/>
              <a:rect l="l" t="t" r="r" b="b"/>
              <a:pathLst>
                <a:path w="999" h="768" extrusionOk="0">
                  <a:moveTo>
                    <a:pt x="639" y="0"/>
                  </a:moveTo>
                  <a:cubicBezTo>
                    <a:pt x="519" y="0"/>
                    <a:pt x="390" y="47"/>
                    <a:pt x="279" y="67"/>
                  </a:cubicBezTo>
                  <a:cubicBezTo>
                    <a:pt x="188" y="87"/>
                    <a:pt x="97" y="119"/>
                    <a:pt x="13" y="152"/>
                  </a:cubicBezTo>
                  <a:cubicBezTo>
                    <a:pt x="0" y="366"/>
                    <a:pt x="13" y="567"/>
                    <a:pt x="13" y="768"/>
                  </a:cubicBezTo>
                  <a:cubicBezTo>
                    <a:pt x="266" y="664"/>
                    <a:pt x="525" y="593"/>
                    <a:pt x="798" y="560"/>
                  </a:cubicBezTo>
                  <a:cubicBezTo>
                    <a:pt x="869" y="554"/>
                    <a:pt x="947" y="547"/>
                    <a:pt x="986" y="489"/>
                  </a:cubicBezTo>
                  <a:cubicBezTo>
                    <a:pt x="999" y="450"/>
                    <a:pt x="999" y="411"/>
                    <a:pt x="992" y="372"/>
                  </a:cubicBezTo>
                  <a:cubicBezTo>
                    <a:pt x="979" y="255"/>
                    <a:pt x="921" y="145"/>
                    <a:pt x="830" y="61"/>
                  </a:cubicBezTo>
                  <a:cubicBezTo>
                    <a:pt x="773" y="16"/>
                    <a:pt x="707" y="0"/>
                    <a:pt x="6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13;p36">
              <a:extLst>
                <a:ext uri="{FF2B5EF4-FFF2-40B4-BE49-F238E27FC236}">
                  <a16:creationId xmlns:a16="http://schemas.microsoft.com/office/drawing/2014/main" id="{65FADA42-FBCE-B14D-D948-8AFDA7279217}"/>
                </a:ext>
              </a:extLst>
            </p:cNvPr>
            <p:cNvSpPr/>
            <p:nvPr/>
          </p:nvSpPr>
          <p:spPr>
            <a:xfrm>
              <a:off x="1594700" y="350600"/>
              <a:ext cx="49300" cy="21350"/>
            </a:xfrm>
            <a:custGeom>
              <a:avLst/>
              <a:gdLst/>
              <a:ahLst/>
              <a:cxnLst/>
              <a:rect l="l" t="t" r="r" b="b"/>
              <a:pathLst>
                <a:path w="1972" h="854" extrusionOk="0">
                  <a:moveTo>
                    <a:pt x="642" y="0"/>
                  </a:moveTo>
                  <a:cubicBezTo>
                    <a:pt x="587" y="0"/>
                    <a:pt x="534" y="3"/>
                    <a:pt x="487" y="8"/>
                  </a:cubicBezTo>
                  <a:cubicBezTo>
                    <a:pt x="364" y="14"/>
                    <a:pt x="241" y="60"/>
                    <a:pt x="137" y="131"/>
                  </a:cubicBezTo>
                  <a:cubicBezTo>
                    <a:pt x="33" y="202"/>
                    <a:pt x="1" y="332"/>
                    <a:pt x="46" y="442"/>
                  </a:cubicBezTo>
                  <a:cubicBezTo>
                    <a:pt x="98" y="527"/>
                    <a:pt x="176" y="579"/>
                    <a:pt x="266" y="598"/>
                  </a:cubicBezTo>
                  <a:cubicBezTo>
                    <a:pt x="364" y="618"/>
                    <a:pt x="455" y="630"/>
                    <a:pt x="552" y="637"/>
                  </a:cubicBezTo>
                  <a:cubicBezTo>
                    <a:pt x="870" y="669"/>
                    <a:pt x="1181" y="734"/>
                    <a:pt x="1479" y="819"/>
                  </a:cubicBezTo>
                  <a:cubicBezTo>
                    <a:pt x="1545" y="837"/>
                    <a:pt x="1614" y="853"/>
                    <a:pt x="1678" y="853"/>
                  </a:cubicBezTo>
                  <a:cubicBezTo>
                    <a:pt x="1727" y="853"/>
                    <a:pt x="1774" y="844"/>
                    <a:pt x="1816" y="819"/>
                  </a:cubicBezTo>
                  <a:cubicBezTo>
                    <a:pt x="1940" y="747"/>
                    <a:pt x="1972" y="585"/>
                    <a:pt x="1888" y="475"/>
                  </a:cubicBezTo>
                  <a:cubicBezTo>
                    <a:pt x="1693" y="154"/>
                    <a:pt x="1067" y="0"/>
                    <a:pt x="6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14;p36">
              <a:extLst>
                <a:ext uri="{FF2B5EF4-FFF2-40B4-BE49-F238E27FC236}">
                  <a16:creationId xmlns:a16="http://schemas.microsoft.com/office/drawing/2014/main" id="{9B83994E-3B0C-C436-9CFE-F339DBED5A8A}"/>
                </a:ext>
              </a:extLst>
            </p:cNvPr>
            <p:cNvSpPr/>
            <p:nvPr/>
          </p:nvSpPr>
          <p:spPr>
            <a:xfrm>
              <a:off x="1573800" y="427675"/>
              <a:ext cx="35200" cy="12950"/>
            </a:xfrm>
            <a:custGeom>
              <a:avLst/>
              <a:gdLst/>
              <a:ahLst/>
              <a:cxnLst/>
              <a:rect l="l" t="t" r="r" b="b"/>
              <a:pathLst>
                <a:path w="1408" h="518" extrusionOk="0">
                  <a:moveTo>
                    <a:pt x="1372" y="1"/>
                  </a:moveTo>
                  <a:cubicBezTo>
                    <a:pt x="1365" y="1"/>
                    <a:pt x="1359" y="4"/>
                    <a:pt x="1355" y="12"/>
                  </a:cubicBezTo>
                  <a:cubicBezTo>
                    <a:pt x="1088" y="389"/>
                    <a:pt x="688" y="468"/>
                    <a:pt x="399" y="468"/>
                  </a:cubicBezTo>
                  <a:cubicBezTo>
                    <a:pt x="190" y="468"/>
                    <a:pt x="38" y="427"/>
                    <a:pt x="32" y="427"/>
                  </a:cubicBezTo>
                  <a:cubicBezTo>
                    <a:pt x="29" y="425"/>
                    <a:pt x="26" y="424"/>
                    <a:pt x="22" y="424"/>
                  </a:cubicBezTo>
                  <a:cubicBezTo>
                    <a:pt x="13" y="424"/>
                    <a:pt x="5" y="430"/>
                    <a:pt x="0" y="440"/>
                  </a:cubicBezTo>
                  <a:cubicBezTo>
                    <a:pt x="0" y="459"/>
                    <a:pt x="7" y="472"/>
                    <a:pt x="20" y="472"/>
                  </a:cubicBezTo>
                  <a:cubicBezTo>
                    <a:pt x="143" y="505"/>
                    <a:pt x="272" y="518"/>
                    <a:pt x="402" y="518"/>
                  </a:cubicBezTo>
                  <a:cubicBezTo>
                    <a:pt x="700" y="518"/>
                    <a:pt x="1115" y="433"/>
                    <a:pt x="1394" y="44"/>
                  </a:cubicBezTo>
                  <a:cubicBezTo>
                    <a:pt x="1407" y="31"/>
                    <a:pt x="1401" y="12"/>
                    <a:pt x="1388" y="5"/>
                  </a:cubicBezTo>
                  <a:cubicBezTo>
                    <a:pt x="1382" y="3"/>
                    <a:pt x="1377" y="1"/>
                    <a:pt x="1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15;p36">
              <a:extLst>
                <a:ext uri="{FF2B5EF4-FFF2-40B4-BE49-F238E27FC236}">
                  <a16:creationId xmlns:a16="http://schemas.microsoft.com/office/drawing/2014/main" id="{08DAF3CF-E14A-3A23-29DF-9CD2C6D26FF2}"/>
                </a:ext>
              </a:extLst>
            </p:cNvPr>
            <p:cNvSpPr/>
            <p:nvPr/>
          </p:nvSpPr>
          <p:spPr>
            <a:xfrm>
              <a:off x="1588700" y="442575"/>
              <a:ext cx="16725" cy="6325"/>
            </a:xfrm>
            <a:custGeom>
              <a:avLst/>
              <a:gdLst/>
              <a:ahLst/>
              <a:cxnLst/>
              <a:rect l="l" t="t" r="r" b="b"/>
              <a:pathLst>
                <a:path w="669" h="253" extrusionOk="0">
                  <a:moveTo>
                    <a:pt x="652" y="1"/>
                  </a:moveTo>
                  <a:cubicBezTo>
                    <a:pt x="649" y="1"/>
                    <a:pt x="646" y="3"/>
                    <a:pt x="643" y="6"/>
                  </a:cubicBezTo>
                  <a:cubicBezTo>
                    <a:pt x="468" y="148"/>
                    <a:pt x="247" y="226"/>
                    <a:pt x="20" y="226"/>
                  </a:cubicBezTo>
                  <a:cubicBezTo>
                    <a:pt x="18" y="224"/>
                    <a:pt x="16" y="224"/>
                    <a:pt x="15" y="224"/>
                  </a:cubicBezTo>
                  <a:cubicBezTo>
                    <a:pt x="10" y="224"/>
                    <a:pt x="7" y="228"/>
                    <a:pt x="7" y="233"/>
                  </a:cubicBezTo>
                  <a:cubicBezTo>
                    <a:pt x="1" y="246"/>
                    <a:pt x="7" y="252"/>
                    <a:pt x="14" y="252"/>
                  </a:cubicBezTo>
                  <a:lnTo>
                    <a:pt x="53" y="252"/>
                  </a:lnTo>
                  <a:cubicBezTo>
                    <a:pt x="273" y="246"/>
                    <a:pt x="487" y="161"/>
                    <a:pt x="662" y="25"/>
                  </a:cubicBezTo>
                  <a:cubicBezTo>
                    <a:pt x="669" y="19"/>
                    <a:pt x="669" y="12"/>
                    <a:pt x="662" y="6"/>
                  </a:cubicBezTo>
                  <a:cubicBezTo>
                    <a:pt x="659" y="3"/>
                    <a:pt x="656" y="1"/>
                    <a:pt x="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16;p36">
              <a:extLst>
                <a:ext uri="{FF2B5EF4-FFF2-40B4-BE49-F238E27FC236}">
                  <a16:creationId xmlns:a16="http://schemas.microsoft.com/office/drawing/2014/main" id="{68EC9B55-F7CA-88D4-1736-C8FA1A1B4053}"/>
                </a:ext>
              </a:extLst>
            </p:cNvPr>
            <p:cNvSpPr/>
            <p:nvPr/>
          </p:nvSpPr>
          <p:spPr>
            <a:xfrm>
              <a:off x="1554650" y="238175"/>
              <a:ext cx="157625" cy="147900"/>
            </a:xfrm>
            <a:custGeom>
              <a:avLst/>
              <a:gdLst/>
              <a:ahLst/>
              <a:cxnLst/>
              <a:rect l="l" t="t" r="r" b="b"/>
              <a:pathLst>
                <a:path w="6305" h="5916" extrusionOk="0">
                  <a:moveTo>
                    <a:pt x="1338" y="1"/>
                  </a:moveTo>
                  <a:cubicBezTo>
                    <a:pt x="1220" y="1"/>
                    <a:pt x="1102" y="16"/>
                    <a:pt x="987" y="56"/>
                  </a:cubicBezTo>
                  <a:cubicBezTo>
                    <a:pt x="513" y="218"/>
                    <a:pt x="72" y="886"/>
                    <a:pt x="27" y="1379"/>
                  </a:cubicBezTo>
                  <a:cubicBezTo>
                    <a:pt x="1" y="1632"/>
                    <a:pt x="98" y="1937"/>
                    <a:pt x="215" y="2157"/>
                  </a:cubicBezTo>
                  <a:cubicBezTo>
                    <a:pt x="403" y="2495"/>
                    <a:pt x="675" y="2527"/>
                    <a:pt x="1025" y="2527"/>
                  </a:cubicBezTo>
                  <a:cubicBezTo>
                    <a:pt x="1324" y="2527"/>
                    <a:pt x="1654" y="2598"/>
                    <a:pt x="1817" y="2845"/>
                  </a:cubicBezTo>
                  <a:cubicBezTo>
                    <a:pt x="1927" y="3007"/>
                    <a:pt x="1940" y="3208"/>
                    <a:pt x="1992" y="3390"/>
                  </a:cubicBezTo>
                  <a:cubicBezTo>
                    <a:pt x="2079" y="3757"/>
                    <a:pt x="2370" y="4131"/>
                    <a:pt x="2737" y="4131"/>
                  </a:cubicBezTo>
                  <a:cubicBezTo>
                    <a:pt x="2752" y="4131"/>
                    <a:pt x="2768" y="4130"/>
                    <a:pt x="2783" y="4129"/>
                  </a:cubicBezTo>
                  <a:cubicBezTo>
                    <a:pt x="2989" y="4117"/>
                    <a:pt x="3185" y="3982"/>
                    <a:pt x="3389" y="3982"/>
                  </a:cubicBezTo>
                  <a:cubicBezTo>
                    <a:pt x="3410" y="3982"/>
                    <a:pt x="3430" y="3983"/>
                    <a:pt x="3451" y="3986"/>
                  </a:cubicBezTo>
                  <a:cubicBezTo>
                    <a:pt x="3697" y="4025"/>
                    <a:pt x="3859" y="4265"/>
                    <a:pt x="3924" y="4505"/>
                  </a:cubicBezTo>
                  <a:cubicBezTo>
                    <a:pt x="3983" y="4745"/>
                    <a:pt x="3970" y="4998"/>
                    <a:pt x="4028" y="5238"/>
                  </a:cubicBezTo>
                  <a:cubicBezTo>
                    <a:pt x="4093" y="5471"/>
                    <a:pt x="4261" y="5718"/>
                    <a:pt x="4508" y="5744"/>
                  </a:cubicBezTo>
                  <a:cubicBezTo>
                    <a:pt x="4525" y="5745"/>
                    <a:pt x="4542" y="5746"/>
                    <a:pt x="4559" y="5746"/>
                  </a:cubicBezTo>
                  <a:cubicBezTo>
                    <a:pt x="4723" y="5746"/>
                    <a:pt x="4891" y="5667"/>
                    <a:pt x="5048" y="5667"/>
                  </a:cubicBezTo>
                  <a:cubicBezTo>
                    <a:pt x="5094" y="5667"/>
                    <a:pt x="5139" y="5674"/>
                    <a:pt x="5182" y="5692"/>
                  </a:cubicBezTo>
                  <a:cubicBezTo>
                    <a:pt x="5312" y="5750"/>
                    <a:pt x="5403" y="5886"/>
                    <a:pt x="5539" y="5912"/>
                  </a:cubicBezTo>
                  <a:cubicBezTo>
                    <a:pt x="5553" y="5915"/>
                    <a:pt x="5568" y="5916"/>
                    <a:pt x="5581" y="5916"/>
                  </a:cubicBezTo>
                  <a:cubicBezTo>
                    <a:pt x="5754" y="5916"/>
                    <a:pt x="5883" y="5737"/>
                    <a:pt x="5973" y="5575"/>
                  </a:cubicBezTo>
                  <a:cubicBezTo>
                    <a:pt x="6058" y="5439"/>
                    <a:pt x="6116" y="5290"/>
                    <a:pt x="6135" y="5127"/>
                  </a:cubicBezTo>
                  <a:cubicBezTo>
                    <a:pt x="6148" y="4965"/>
                    <a:pt x="6084" y="4803"/>
                    <a:pt x="6077" y="4641"/>
                  </a:cubicBezTo>
                  <a:cubicBezTo>
                    <a:pt x="6071" y="4440"/>
                    <a:pt x="6142" y="4239"/>
                    <a:pt x="6194" y="4038"/>
                  </a:cubicBezTo>
                  <a:cubicBezTo>
                    <a:pt x="6285" y="3681"/>
                    <a:pt x="6304" y="3305"/>
                    <a:pt x="6246" y="2936"/>
                  </a:cubicBezTo>
                  <a:cubicBezTo>
                    <a:pt x="6187" y="2592"/>
                    <a:pt x="6051" y="2242"/>
                    <a:pt x="5779" y="2028"/>
                  </a:cubicBezTo>
                  <a:cubicBezTo>
                    <a:pt x="5617" y="1898"/>
                    <a:pt x="5409" y="1820"/>
                    <a:pt x="5254" y="1684"/>
                  </a:cubicBezTo>
                  <a:cubicBezTo>
                    <a:pt x="5098" y="1541"/>
                    <a:pt x="5001" y="1334"/>
                    <a:pt x="4897" y="1139"/>
                  </a:cubicBezTo>
                  <a:cubicBezTo>
                    <a:pt x="4637" y="653"/>
                    <a:pt x="4229" y="167"/>
                    <a:pt x="3678" y="141"/>
                  </a:cubicBezTo>
                  <a:cubicBezTo>
                    <a:pt x="3662" y="140"/>
                    <a:pt x="3646" y="140"/>
                    <a:pt x="3630" y="140"/>
                  </a:cubicBezTo>
                  <a:cubicBezTo>
                    <a:pt x="3374" y="140"/>
                    <a:pt x="3124" y="233"/>
                    <a:pt x="2867" y="251"/>
                  </a:cubicBezTo>
                  <a:cubicBezTo>
                    <a:pt x="2840" y="253"/>
                    <a:pt x="2813" y="253"/>
                    <a:pt x="2786" y="253"/>
                  </a:cubicBezTo>
                  <a:cubicBezTo>
                    <a:pt x="2299" y="253"/>
                    <a:pt x="1810" y="1"/>
                    <a:pt x="1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17;p36">
              <a:extLst>
                <a:ext uri="{FF2B5EF4-FFF2-40B4-BE49-F238E27FC236}">
                  <a16:creationId xmlns:a16="http://schemas.microsoft.com/office/drawing/2014/main" id="{27905349-F797-055B-A921-0476D84041C2}"/>
                </a:ext>
              </a:extLst>
            </p:cNvPr>
            <p:cNvSpPr/>
            <p:nvPr/>
          </p:nvSpPr>
          <p:spPr>
            <a:xfrm>
              <a:off x="1543625" y="261650"/>
              <a:ext cx="97625" cy="81625"/>
            </a:xfrm>
            <a:custGeom>
              <a:avLst/>
              <a:gdLst/>
              <a:ahLst/>
              <a:cxnLst/>
              <a:rect l="l" t="t" r="r" b="b"/>
              <a:pathLst>
                <a:path w="3905" h="3265" extrusionOk="0">
                  <a:moveTo>
                    <a:pt x="1760" y="0"/>
                  </a:moveTo>
                  <a:cubicBezTo>
                    <a:pt x="1023" y="0"/>
                    <a:pt x="13" y="318"/>
                    <a:pt x="7" y="1128"/>
                  </a:cubicBezTo>
                  <a:cubicBezTo>
                    <a:pt x="1" y="1361"/>
                    <a:pt x="98" y="1588"/>
                    <a:pt x="267" y="1750"/>
                  </a:cubicBezTo>
                  <a:cubicBezTo>
                    <a:pt x="708" y="2120"/>
                    <a:pt x="1473" y="1828"/>
                    <a:pt x="1881" y="2230"/>
                  </a:cubicBezTo>
                  <a:cubicBezTo>
                    <a:pt x="2102" y="2444"/>
                    <a:pt x="2141" y="2794"/>
                    <a:pt x="2342" y="3028"/>
                  </a:cubicBezTo>
                  <a:cubicBezTo>
                    <a:pt x="2482" y="3182"/>
                    <a:pt x="2679" y="3264"/>
                    <a:pt x="2880" y="3264"/>
                  </a:cubicBezTo>
                  <a:cubicBezTo>
                    <a:pt x="2941" y="3264"/>
                    <a:pt x="3002" y="3257"/>
                    <a:pt x="3062" y="3242"/>
                  </a:cubicBezTo>
                  <a:cubicBezTo>
                    <a:pt x="3360" y="3157"/>
                    <a:pt x="3568" y="2898"/>
                    <a:pt x="3684" y="2613"/>
                  </a:cubicBezTo>
                  <a:cubicBezTo>
                    <a:pt x="3905" y="2048"/>
                    <a:pt x="3833" y="1407"/>
                    <a:pt x="3496" y="901"/>
                  </a:cubicBezTo>
                  <a:cubicBezTo>
                    <a:pt x="3146" y="401"/>
                    <a:pt x="2601" y="84"/>
                    <a:pt x="1998" y="12"/>
                  </a:cubicBezTo>
                  <a:cubicBezTo>
                    <a:pt x="1924" y="4"/>
                    <a:pt x="1843" y="0"/>
                    <a:pt x="1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18;p36">
              <a:extLst>
                <a:ext uri="{FF2B5EF4-FFF2-40B4-BE49-F238E27FC236}">
                  <a16:creationId xmlns:a16="http://schemas.microsoft.com/office/drawing/2014/main" id="{422B65B9-D9CD-25D5-1C26-F9BE956C06D6}"/>
                </a:ext>
              </a:extLst>
            </p:cNvPr>
            <p:cNvSpPr/>
            <p:nvPr/>
          </p:nvSpPr>
          <p:spPr>
            <a:xfrm>
              <a:off x="1655975" y="342325"/>
              <a:ext cx="24200" cy="45950"/>
            </a:xfrm>
            <a:custGeom>
              <a:avLst/>
              <a:gdLst/>
              <a:ahLst/>
              <a:cxnLst/>
              <a:rect l="l" t="t" r="r" b="b"/>
              <a:pathLst>
                <a:path w="968" h="1838" extrusionOk="0">
                  <a:moveTo>
                    <a:pt x="499" y="0"/>
                  </a:moveTo>
                  <a:cubicBezTo>
                    <a:pt x="414" y="0"/>
                    <a:pt x="331" y="20"/>
                    <a:pt x="254" y="60"/>
                  </a:cubicBezTo>
                  <a:cubicBezTo>
                    <a:pt x="1" y="209"/>
                    <a:pt x="33" y="443"/>
                    <a:pt x="33" y="689"/>
                  </a:cubicBezTo>
                  <a:cubicBezTo>
                    <a:pt x="33" y="1026"/>
                    <a:pt x="53" y="1357"/>
                    <a:pt x="98" y="1681"/>
                  </a:cubicBezTo>
                  <a:cubicBezTo>
                    <a:pt x="111" y="1750"/>
                    <a:pt x="141" y="1837"/>
                    <a:pt x="208" y="1837"/>
                  </a:cubicBezTo>
                  <a:cubicBezTo>
                    <a:pt x="210" y="1837"/>
                    <a:pt x="212" y="1837"/>
                    <a:pt x="215" y="1837"/>
                  </a:cubicBezTo>
                  <a:cubicBezTo>
                    <a:pt x="254" y="1830"/>
                    <a:pt x="286" y="1805"/>
                    <a:pt x="306" y="1766"/>
                  </a:cubicBezTo>
                  <a:cubicBezTo>
                    <a:pt x="422" y="1578"/>
                    <a:pt x="442" y="1357"/>
                    <a:pt x="520" y="1150"/>
                  </a:cubicBezTo>
                  <a:cubicBezTo>
                    <a:pt x="578" y="994"/>
                    <a:pt x="662" y="845"/>
                    <a:pt x="760" y="709"/>
                  </a:cubicBezTo>
                  <a:cubicBezTo>
                    <a:pt x="857" y="566"/>
                    <a:pt x="967" y="397"/>
                    <a:pt x="915" y="235"/>
                  </a:cubicBezTo>
                  <a:cubicBezTo>
                    <a:pt x="870" y="138"/>
                    <a:pt x="792" y="67"/>
                    <a:pt x="695" y="34"/>
                  </a:cubicBezTo>
                  <a:cubicBezTo>
                    <a:pt x="630" y="12"/>
                    <a:pt x="564" y="0"/>
                    <a:pt x="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19;p36">
              <a:extLst>
                <a:ext uri="{FF2B5EF4-FFF2-40B4-BE49-F238E27FC236}">
                  <a16:creationId xmlns:a16="http://schemas.microsoft.com/office/drawing/2014/main" id="{F368ED5F-607D-EDB9-BE2B-DBC4969FD5F0}"/>
                </a:ext>
              </a:extLst>
            </p:cNvPr>
            <p:cNvSpPr/>
            <p:nvPr/>
          </p:nvSpPr>
          <p:spPr>
            <a:xfrm>
              <a:off x="1663425" y="357800"/>
              <a:ext cx="42350" cy="57250"/>
            </a:xfrm>
            <a:custGeom>
              <a:avLst/>
              <a:gdLst/>
              <a:ahLst/>
              <a:cxnLst/>
              <a:rect l="l" t="t" r="r" b="b"/>
              <a:pathLst>
                <a:path w="1694" h="2290" extrusionOk="0">
                  <a:moveTo>
                    <a:pt x="797" y="0"/>
                  </a:moveTo>
                  <a:cubicBezTo>
                    <a:pt x="330" y="0"/>
                    <a:pt x="0" y="623"/>
                    <a:pt x="60" y="706"/>
                  </a:cubicBezTo>
                  <a:lnTo>
                    <a:pt x="183" y="2275"/>
                  </a:lnTo>
                  <a:cubicBezTo>
                    <a:pt x="183" y="2275"/>
                    <a:pt x="214" y="2290"/>
                    <a:pt x="285" y="2290"/>
                  </a:cubicBezTo>
                  <a:cubicBezTo>
                    <a:pt x="407" y="2290"/>
                    <a:pt x="649" y="2245"/>
                    <a:pt x="1052" y="2003"/>
                  </a:cubicBezTo>
                  <a:cubicBezTo>
                    <a:pt x="1694" y="1620"/>
                    <a:pt x="1473" y="154"/>
                    <a:pt x="935" y="18"/>
                  </a:cubicBezTo>
                  <a:cubicBezTo>
                    <a:pt x="888" y="6"/>
                    <a:pt x="842" y="0"/>
                    <a:pt x="797" y="0"/>
                  </a:cubicBezTo>
                  <a:close/>
                </a:path>
              </a:pathLst>
            </a:custGeom>
            <a:solidFill>
              <a:srgbClr val="D36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20;p36">
              <a:extLst>
                <a:ext uri="{FF2B5EF4-FFF2-40B4-BE49-F238E27FC236}">
                  <a16:creationId xmlns:a16="http://schemas.microsoft.com/office/drawing/2014/main" id="{4EA489E5-452B-A429-D253-9E27FC5FADDC}"/>
                </a:ext>
              </a:extLst>
            </p:cNvPr>
            <p:cNvSpPr/>
            <p:nvPr/>
          </p:nvSpPr>
          <p:spPr>
            <a:xfrm>
              <a:off x="1667175" y="365025"/>
              <a:ext cx="29050" cy="42700"/>
            </a:xfrm>
            <a:custGeom>
              <a:avLst/>
              <a:gdLst/>
              <a:ahLst/>
              <a:cxnLst/>
              <a:rect l="l" t="t" r="r" b="b"/>
              <a:pathLst>
                <a:path w="1162" h="1708" extrusionOk="0">
                  <a:moveTo>
                    <a:pt x="612" y="1"/>
                  </a:moveTo>
                  <a:cubicBezTo>
                    <a:pt x="523" y="1"/>
                    <a:pt x="436" y="25"/>
                    <a:pt x="357" y="73"/>
                  </a:cubicBezTo>
                  <a:cubicBezTo>
                    <a:pt x="143" y="209"/>
                    <a:pt x="13" y="443"/>
                    <a:pt x="0" y="695"/>
                  </a:cubicBezTo>
                  <a:cubicBezTo>
                    <a:pt x="0" y="708"/>
                    <a:pt x="13" y="721"/>
                    <a:pt x="26" y="721"/>
                  </a:cubicBezTo>
                  <a:cubicBezTo>
                    <a:pt x="39" y="721"/>
                    <a:pt x="52" y="708"/>
                    <a:pt x="52" y="695"/>
                  </a:cubicBezTo>
                  <a:cubicBezTo>
                    <a:pt x="65" y="462"/>
                    <a:pt x="188" y="248"/>
                    <a:pt x="383" y="118"/>
                  </a:cubicBezTo>
                  <a:cubicBezTo>
                    <a:pt x="450" y="74"/>
                    <a:pt x="529" y="53"/>
                    <a:pt x="607" y="53"/>
                  </a:cubicBezTo>
                  <a:cubicBezTo>
                    <a:pt x="679" y="53"/>
                    <a:pt x="752" y="71"/>
                    <a:pt x="817" y="105"/>
                  </a:cubicBezTo>
                  <a:cubicBezTo>
                    <a:pt x="921" y="170"/>
                    <a:pt x="999" y="274"/>
                    <a:pt x="1031" y="391"/>
                  </a:cubicBezTo>
                  <a:cubicBezTo>
                    <a:pt x="1103" y="644"/>
                    <a:pt x="1096" y="903"/>
                    <a:pt x="1012" y="1143"/>
                  </a:cubicBezTo>
                  <a:cubicBezTo>
                    <a:pt x="947" y="1325"/>
                    <a:pt x="688" y="1610"/>
                    <a:pt x="441" y="1649"/>
                  </a:cubicBezTo>
                  <a:cubicBezTo>
                    <a:pt x="425" y="1652"/>
                    <a:pt x="409" y="1653"/>
                    <a:pt x="393" y="1653"/>
                  </a:cubicBezTo>
                  <a:cubicBezTo>
                    <a:pt x="305" y="1653"/>
                    <a:pt x="217" y="1609"/>
                    <a:pt x="162" y="1532"/>
                  </a:cubicBezTo>
                  <a:cubicBezTo>
                    <a:pt x="159" y="1529"/>
                    <a:pt x="153" y="1527"/>
                    <a:pt x="146" y="1527"/>
                  </a:cubicBezTo>
                  <a:cubicBezTo>
                    <a:pt x="140" y="1527"/>
                    <a:pt x="133" y="1529"/>
                    <a:pt x="130" y="1532"/>
                  </a:cubicBezTo>
                  <a:cubicBezTo>
                    <a:pt x="117" y="1539"/>
                    <a:pt x="111" y="1558"/>
                    <a:pt x="124" y="1571"/>
                  </a:cubicBezTo>
                  <a:cubicBezTo>
                    <a:pt x="182" y="1655"/>
                    <a:pt x="286" y="1707"/>
                    <a:pt x="396" y="1707"/>
                  </a:cubicBezTo>
                  <a:cubicBezTo>
                    <a:pt x="415" y="1707"/>
                    <a:pt x="435" y="1701"/>
                    <a:pt x="454" y="1701"/>
                  </a:cubicBezTo>
                  <a:cubicBezTo>
                    <a:pt x="720" y="1655"/>
                    <a:pt x="992" y="1357"/>
                    <a:pt x="1064" y="1162"/>
                  </a:cubicBezTo>
                  <a:cubicBezTo>
                    <a:pt x="1148" y="909"/>
                    <a:pt x="1161" y="637"/>
                    <a:pt x="1083" y="378"/>
                  </a:cubicBezTo>
                  <a:cubicBezTo>
                    <a:pt x="1051" y="242"/>
                    <a:pt x="960" y="131"/>
                    <a:pt x="843" y="60"/>
                  </a:cubicBezTo>
                  <a:cubicBezTo>
                    <a:pt x="770" y="20"/>
                    <a:pt x="691" y="1"/>
                    <a:pt x="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21;p36">
              <a:extLst>
                <a:ext uri="{FF2B5EF4-FFF2-40B4-BE49-F238E27FC236}">
                  <a16:creationId xmlns:a16="http://schemas.microsoft.com/office/drawing/2014/main" id="{AB725633-37EE-D359-8D0C-7ADAA89421D5}"/>
                </a:ext>
              </a:extLst>
            </p:cNvPr>
            <p:cNvSpPr/>
            <p:nvPr/>
          </p:nvSpPr>
          <p:spPr>
            <a:xfrm>
              <a:off x="1671050" y="365150"/>
              <a:ext cx="11875" cy="42575"/>
            </a:xfrm>
            <a:custGeom>
              <a:avLst/>
              <a:gdLst/>
              <a:ahLst/>
              <a:cxnLst/>
              <a:rect l="l" t="t" r="r" b="b"/>
              <a:pathLst>
                <a:path w="475" h="1703" extrusionOk="0">
                  <a:moveTo>
                    <a:pt x="444" y="1"/>
                  </a:moveTo>
                  <a:cubicBezTo>
                    <a:pt x="433" y="1"/>
                    <a:pt x="422" y="7"/>
                    <a:pt x="422" y="16"/>
                  </a:cubicBezTo>
                  <a:cubicBezTo>
                    <a:pt x="403" y="55"/>
                    <a:pt x="1" y="976"/>
                    <a:pt x="182" y="1683"/>
                  </a:cubicBezTo>
                  <a:cubicBezTo>
                    <a:pt x="189" y="1689"/>
                    <a:pt x="195" y="1702"/>
                    <a:pt x="208" y="1702"/>
                  </a:cubicBezTo>
                  <a:lnTo>
                    <a:pt x="215" y="1702"/>
                  </a:lnTo>
                  <a:cubicBezTo>
                    <a:pt x="228" y="1696"/>
                    <a:pt x="241" y="1683"/>
                    <a:pt x="234" y="1670"/>
                  </a:cubicBezTo>
                  <a:cubicBezTo>
                    <a:pt x="53" y="982"/>
                    <a:pt x="461" y="48"/>
                    <a:pt x="468" y="36"/>
                  </a:cubicBezTo>
                  <a:cubicBezTo>
                    <a:pt x="474" y="23"/>
                    <a:pt x="468" y="10"/>
                    <a:pt x="455" y="3"/>
                  </a:cubicBezTo>
                  <a:cubicBezTo>
                    <a:pt x="451" y="1"/>
                    <a:pt x="447" y="1"/>
                    <a:pt x="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22;p36">
              <a:extLst>
                <a:ext uri="{FF2B5EF4-FFF2-40B4-BE49-F238E27FC236}">
                  <a16:creationId xmlns:a16="http://schemas.microsoft.com/office/drawing/2014/main" id="{249BCD8D-F81D-091C-F109-30DF00DCB331}"/>
                </a:ext>
              </a:extLst>
            </p:cNvPr>
            <p:cNvSpPr/>
            <p:nvPr/>
          </p:nvSpPr>
          <p:spPr>
            <a:xfrm>
              <a:off x="1439725" y="505925"/>
              <a:ext cx="125325" cy="597450"/>
            </a:xfrm>
            <a:custGeom>
              <a:avLst/>
              <a:gdLst/>
              <a:ahLst/>
              <a:cxnLst/>
              <a:rect l="l" t="t" r="r" b="b"/>
              <a:pathLst>
                <a:path w="5013" h="23898" extrusionOk="0">
                  <a:moveTo>
                    <a:pt x="5013" y="1"/>
                  </a:moveTo>
                  <a:cubicBezTo>
                    <a:pt x="5013" y="1"/>
                    <a:pt x="2432" y="1227"/>
                    <a:pt x="1887" y="1479"/>
                  </a:cubicBezTo>
                  <a:cubicBezTo>
                    <a:pt x="1271" y="1758"/>
                    <a:pt x="1077" y="10072"/>
                    <a:pt x="798" y="13976"/>
                  </a:cubicBezTo>
                  <a:cubicBezTo>
                    <a:pt x="519" y="17880"/>
                    <a:pt x="0" y="22062"/>
                    <a:pt x="0" y="22062"/>
                  </a:cubicBezTo>
                  <a:cubicBezTo>
                    <a:pt x="1116" y="22147"/>
                    <a:pt x="3080" y="23897"/>
                    <a:pt x="3080" y="23897"/>
                  </a:cubicBezTo>
                  <a:cubicBezTo>
                    <a:pt x="3593" y="20649"/>
                    <a:pt x="3923" y="17380"/>
                    <a:pt x="4079" y="14092"/>
                  </a:cubicBezTo>
                  <a:cubicBezTo>
                    <a:pt x="4287" y="8995"/>
                    <a:pt x="5013" y="1"/>
                    <a:pt x="5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23;p36">
              <a:extLst>
                <a:ext uri="{FF2B5EF4-FFF2-40B4-BE49-F238E27FC236}">
                  <a16:creationId xmlns:a16="http://schemas.microsoft.com/office/drawing/2014/main" id="{5316BE3A-3B1F-3802-C403-A2DADB9D076E}"/>
                </a:ext>
              </a:extLst>
            </p:cNvPr>
            <p:cNvSpPr/>
            <p:nvPr/>
          </p:nvSpPr>
          <p:spPr>
            <a:xfrm>
              <a:off x="1614800" y="487300"/>
              <a:ext cx="189225" cy="621900"/>
            </a:xfrm>
            <a:custGeom>
              <a:avLst/>
              <a:gdLst/>
              <a:ahLst/>
              <a:cxnLst/>
              <a:rect l="l" t="t" r="r" b="b"/>
              <a:pathLst>
                <a:path w="7569" h="24876" extrusionOk="0">
                  <a:moveTo>
                    <a:pt x="3016" y="0"/>
                  </a:moveTo>
                  <a:lnTo>
                    <a:pt x="708" y="1615"/>
                  </a:lnTo>
                  <a:cubicBezTo>
                    <a:pt x="708" y="1615"/>
                    <a:pt x="1123" y="2237"/>
                    <a:pt x="1084" y="3379"/>
                  </a:cubicBezTo>
                  <a:cubicBezTo>
                    <a:pt x="1045" y="4520"/>
                    <a:pt x="662" y="11420"/>
                    <a:pt x="519" y="15142"/>
                  </a:cubicBezTo>
                  <a:cubicBezTo>
                    <a:pt x="370" y="18864"/>
                    <a:pt x="1" y="24876"/>
                    <a:pt x="1" y="24876"/>
                  </a:cubicBezTo>
                  <a:cubicBezTo>
                    <a:pt x="1" y="24876"/>
                    <a:pt x="4618" y="23449"/>
                    <a:pt x="7568" y="23365"/>
                  </a:cubicBezTo>
                  <a:cubicBezTo>
                    <a:pt x="7568" y="23365"/>
                    <a:pt x="7380" y="4261"/>
                    <a:pt x="7218" y="3450"/>
                  </a:cubicBezTo>
                  <a:cubicBezTo>
                    <a:pt x="7063" y="2646"/>
                    <a:pt x="3016" y="0"/>
                    <a:pt x="30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24;p36">
              <a:extLst>
                <a:ext uri="{FF2B5EF4-FFF2-40B4-BE49-F238E27FC236}">
                  <a16:creationId xmlns:a16="http://schemas.microsoft.com/office/drawing/2014/main" id="{DDF90C74-1E15-AD77-50B5-B89E5876AA68}"/>
                </a:ext>
              </a:extLst>
            </p:cNvPr>
            <p:cNvSpPr/>
            <p:nvPr/>
          </p:nvSpPr>
          <p:spPr>
            <a:xfrm>
              <a:off x="1627925" y="462975"/>
              <a:ext cx="75750" cy="112850"/>
            </a:xfrm>
            <a:custGeom>
              <a:avLst/>
              <a:gdLst/>
              <a:ahLst/>
              <a:cxnLst/>
              <a:rect l="l" t="t" r="r" b="b"/>
              <a:pathLst>
                <a:path w="3030" h="4514" extrusionOk="0">
                  <a:moveTo>
                    <a:pt x="1" y="2510"/>
                  </a:moveTo>
                  <a:cubicBezTo>
                    <a:pt x="1" y="2510"/>
                    <a:pt x="1" y="2510"/>
                    <a:pt x="1" y="2510"/>
                  </a:cubicBezTo>
                  <a:cubicBezTo>
                    <a:pt x="1" y="2510"/>
                    <a:pt x="1" y="2510"/>
                    <a:pt x="1" y="2510"/>
                  </a:cubicBezTo>
                  <a:close/>
                  <a:moveTo>
                    <a:pt x="1246" y="0"/>
                  </a:moveTo>
                  <a:cubicBezTo>
                    <a:pt x="1227" y="480"/>
                    <a:pt x="1097" y="947"/>
                    <a:pt x="850" y="1362"/>
                  </a:cubicBezTo>
                  <a:cubicBezTo>
                    <a:pt x="617" y="1790"/>
                    <a:pt x="286" y="2127"/>
                    <a:pt x="1" y="2510"/>
                  </a:cubicBezTo>
                  <a:lnTo>
                    <a:pt x="1" y="2510"/>
                  </a:lnTo>
                  <a:cubicBezTo>
                    <a:pt x="1" y="2510"/>
                    <a:pt x="1" y="2510"/>
                    <a:pt x="2" y="2510"/>
                  </a:cubicBezTo>
                  <a:cubicBezTo>
                    <a:pt x="29" y="2510"/>
                    <a:pt x="877" y="3587"/>
                    <a:pt x="941" y="3684"/>
                  </a:cubicBezTo>
                  <a:cubicBezTo>
                    <a:pt x="993" y="3768"/>
                    <a:pt x="1492" y="4443"/>
                    <a:pt x="1441" y="4514"/>
                  </a:cubicBezTo>
                  <a:cubicBezTo>
                    <a:pt x="1752" y="4092"/>
                    <a:pt x="1940" y="3567"/>
                    <a:pt x="2173" y="3100"/>
                  </a:cubicBezTo>
                  <a:lnTo>
                    <a:pt x="2926" y="1589"/>
                  </a:lnTo>
                  <a:cubicBezTo>
                    <a:pt x="3029" y="1382"/>
                    <a:pt x="2874" y="1323"/>
                    <a:pt x="2731" y="1187"/>
                  </a:cubicBezTo>
                  <a:cubicBezTo>
                    <a:pt x="2530" y="993"/>
                    <a:pt x="2310" y="824"/>
                    <a:pt x="2089" y="649"/>
                  </a:cubicBezTo>
                  <a:cubicBezTo>
                    <a:pt x="1998" y="565"/>
                    <a:pt x="1246" y="104"/>
                    <a:pt x="12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25;p36">
              <a:extLst>
                <a:ext uri="{FF2B5EF4-FFF2-40B4-BE49-F238E27FC236}">
                  <a16:creationId xmlns:a16="http://schemas.microsoft.com/office/drawing/2014/main" id="{11E24B95-77AF-4FF5-5570-B2A13F82AA1F}"/>
                </a:ext>
              </a:extLst>
            </p:cNvPr>
            <p:cNvSpPr/>
            <p:nvPr/>
          </p:nvSpPr>
          <p:spPr>
            <a:xfrm>
              <a:off x="1536675" y="479025"/>
              <a:ext cx="39725" cy="103300"/>
            </a:xfrm>
            <a:custGeom>
              <a:avLst/>
              <a:gdLst/>
              <a:ahLst/>
              <a:cxnLst/>
              <a:rect l="l" t="t" r="r" b="b"/>
              <a:pathLst>
                <a:path w="1589" h="4132" extrusionOk="0">
                  <a:moveTo>
                    <a:pt x="1427" y="0"/>
                  </a:moveTo>
                  <a:cubicBezTo>
                    <a:pt x="1427" y="1"/>
                    <a:pt x="558" y="882"/>
                    <a:pt x="279" y="1479"/>
                  </a:cubicBezTo>
                  <a:cubicBezTo>
                    <a:pt x="0" y="2082"/>
                    <a:pt x="895" y="4131"/>
                    <a:pt x="895" y="4131"/>
                  </a:cubicBezTo>
                  <a:lnTo>
                    <a:pt x="1589" y="1946"/>
                  </a:lnTo>
                  <a:cubicBezTo>
                    <a:pt x="1102" y="856"/>
                    <a:pt x="1427" y="1"/>
                    <a:pt x="1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26;p36">
              <a:extLst>
                <a:ext uri="{FF2B5EF4-FFF2-40B4-BE49-F238E27FC236}">
                  <a16:creationId xmlns:a16="http://schemas.microsoft.com/office/drawing/2014/main" id="{03171C73-D76F-254A-4401-1B59A47E40D9}"/>
                </a:ext>
              </a:extLst>
            </p:cNvPr>
            <p:cNvSpPr/>
            <p:nvPr/>
          </p:nvSpPr>
          <p:spPr>
            <a:xfrm>
              <a:off x="1330125" y="537375"/>
              <a:ext cx="170400" cy="183550"/>
            </a:xfrm>
            <a:custGeom>
              <a:avLst/>
              <a:gdLst/>
              <a:ahLst/>
              <a:cxnLst/>
              <a:rect l="l" t="t" r="r" b="b"/>
              <a:pathLst>
                <a:path w="6816" h="7342" extrusionOk="0">
                  <a:moveTo>
                    <a:pt x="6816" y="1"/>
                  </a:moveTo>
                  <a:lnTo>
                    <a:pt x="6816" y="1"/>
                  </a:lnTo>
                  <a:cubicBezTo>
                    <a:pt x="6816" y="1"/>
                    <a:pt x="1537" y="2076"/>
                    <a:pt x="636" y="2316"/>
                  </a:cubicBezTo>
                  <a:cubicBezTo>
                    <a:pt x="0" y="2485"/>
                    <a:pt x="402" y="7141"/>
                    <a:pt x="681" y="7257"/>
                  </a:cubicBezTo>
                  <a:cubicBezTo>
                    <a:pt x="849" y="7327"/>
                    <a:pt x="2664" y="7341"/>
                    <a:pt x="4090" y="7341"/>
                  </a:cubicBezTo>
                  <a:cubicBezTo>
                    <a:pt x="5040" y="7341"/>
                    <a:pt x="5817" y="7335"/>
                    <a:pt x="5817" y="7335"/>
                  </a:cubicBezTo>
                  <a:lnTo>
                    <a:pt x="68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27;p36">
              <a:extLst>
                <a:ext uri="{FF2B5EF4-FFF2-40B4-BE49-F238E27FC236}">
                  <a16:creationId xmlns:a16="http://schemas.microsoft.com/office/drawing/2014/main" id="{52E38A20-46D1-EE50-EF13-7C9ED371CAF6}"/>
                </a:ext>
              </a:extLst>
            </p:cNvPr>
            <p:cNvSpPr/>
            <p:nvPr/>
          </p:nvSpPr>
          <p:spPr>
            <a:xfrm>
              <a:off x="1178700" y="584875"/>
              <a:ext cx="181375" cy="134025"/>
            </a:xfrm>
            <a:custGeom>
              <a:avLst/>
              <a:gdLst/>
              <a:ahLst/>
              <a:cxnLst/>
              <a:rect l="l" t="t" r="r" b="b"/>
              <a:pathLst>
                <a:path w="7255" h="5361" extrusionOk="0">
                  <a:moveTo>
                    <a:pt x="643" y="1"/>
                  </a:moveTo>
                  <a:lnTo>
                    <a:pt x="1" y="3581"/>
                  </a:lnTo>
                  <a:lnTo>
                    <a:pt x="6738" y="5357"/>
                  </a:lnTo>
                  <a:cubicBezTo>
                    <a:pt x="6746" y="5359"/>
                    <a:pt x="6753" y="5360"/>
                    <a:pt x="6760" y="5360"/>
                  </a:cubicBezTo>
                  <a:cubicBezTo>
                    <a:pt x="7254" y="5360"/>
                    <a:pt x="6693" y="416"/>
                    <a:pt x="6693" y="416"/>
                  </a:cubicBezTo>
                  <a:lnTo>
                    <a:pt x="6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28;p36">
              <a:extLst>
                <a:ext uri="{FF2B5EF4-FFF2-40B4-BE49-F238E27FC236}">
                  <a16:creationId xmlns:a16="http://schemas.microsoft.com/office/drawing/2014/main" id="{D850DECA-5E3F-9395-799F-2449645C155B}"/>
                </a:ext>
              </a:extLst>
            </p:cNvPr>
            <p:cNvSpPr/>
            <p:nvPr/>
          </p:nvSpPr>
          <p:spPr>
            <a:xfrm>
              <a:off x="1627450" y="499700"/>
              <a:ext cx="82550" cy="76675"/>
            </a:xfrm>
            <a:custGeom>
              <a:avLst/>
              <a:gdLst/>
              <a:ahLst/>
              <a:cxnLst/>
              <a:rect l="l" t="t" r="r" b="b"/>
              <a:pathLst>
                <a:path w="3302" h="3067" extrusionOk="0">
                  <a:moveTo>
                    <a:pt x="3277" y="1"/>
                  </a:moveTo>
                  <a:cubicBezTo>
                    <a:pt x="3269" y="1"/>
                    <a:pt x="3262" y="5"/>
                    <a:pt x="3262" y="10"/>
                  </a:cubicBezTo>
                  <a:cubicBezTo>
                    <a:pt x="2821" y="1099"/>
                    <a:pt x="2218" y="2111"/>
                    <a:pt x="1473" y="3012"/>
                  </a:cubicBezTo>
                  <a:cubicBezTo>
                    <a:pt x="1090" y="2241"/>
                    <a:pt x="46" y="1041"/>
                    <a:pt x="33" y="1028"/>
                  </a:cubicBezTo>
                  <a:cubicBezTo>
                    <a:pt x="30" y="1025"/>
                    <a:pt x="25" y="1023"/>
                    <a:pt x="20" y="1023"/>
                  </a:cubicBezTo>
                  <a:cubicBezTo>
                    <a:pt x="15" y="1023"/>
                    <a:pt x="10" y="1025"/>
                    <a:pt x="7" y="1028"/>
                  </a:cubicBezTo>
                  <a:cubicBezTo>
                    <a:pt x="1" y="1035"/>
                    <a:pt x="1" y="1048"/>
                    <a:pt x="7" y="1054"/>
                  </a:cubicBezTo>
                  <a:cubicBezTo>
                    <a:pt x="13" y="1067"/>
                    <a:pt x="1083" y="2293"/>
                    <a:pt x="1447" y="3058"/>
                  </a:cubicBezTo>
                  <a:cubicBezTo>
                    <a:pt x="1453" y="3064"/>
                    <a:pt x="1460" y="3064"/>
                    <a:pt x="1466" y="3064"/>
                  </a:cubicBezTo>
                  <a:cubicBezTo>
                    <a:pt x="1466" y="3066"/>
                    <a:pt x="1467" y="3067"/>
                    <a:pt x="1468" y="3067"/>
                  </a:cubicBezTo>
                  <a:cubicBezTo>
                    <a:pt x="1470" y="3067"/>
                    <a:pt x="1474" y="3062"/>
                    <a:pt x="1479" y="3058"/>
                  </a:cubicBezTo>
                  <a:cubicBezTo>
                    <a:pt x="1492" y="3051"/>
                    <a:pt x="2530" y="1897"/>
                    <a:pt x="3295" y="29"/>
                  </a:cubicBezTo>
                  <a:cubicBezTo>
                    <a:pt x="3301" y="16"/>
                    <a:pt x="3295" y="3"/>
                    <a:pt x="3288" y="3"/>
                  </a:cubicBezTo>
                  <a:cubicBezTo>
                    <a:pt x="3285" y="2"/>
                    <a:pt x="3281" y="1"/>
                    <a:pt x="3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29;p36">
              <a:extLst>
                <a:ext uri="{FF2B5EF4-FFF2-40B4-BE49-F238E27FC236}">
                  <a16:creationId xmlns:a16="http://schemas.microsoft.com/office/drawing/2014/main" id="{FACBA8C2-9256-C9D9-9B30-63D13D498B19}"/>
                </a:ext>
              </a:extLst>
            </p:cNvPr>
            <p:cNvSpPr/>
            <p:nvPr/>
          </p:nvSpPr>
          <p:spPr>
            <a:xfrm>
              <a:off x="1632950" y="547925"/>
              <a:ext cx="13825" cy="556425"/>
            </a:xfrm>
            <a:custGeom>
              <a:avLst/>
              <a:gdLst/>
              <a:ahLst/>
              <a:cxnLst/>
              <a:rect l="l" t="t" r="r" b="b"/>
              <a:pathLst>
                <a:path w="553" h="22257" extrusionOk="0">
                  <a:moveTo>
                    <a:pt x="533" y="0"/>
                  </a:moveTo>
                  <a:cubicBezTo>
                    <a:pt x="520" y="7"/>
                    <a:pt x="513" y="13"/>
                    <a:pt x="513" y="20"/>
                  </a:cubicBezTo>
                  <a:cubicBezTo>
                    <a:pt x="507" y="143"/>
                    <a:pt x="215" y="11965"/>
                    <a:pt x="215" y="14423"/>
                  </a:cubicBezTo>
                  <a:cubicBezTo>
                    <a:pt x="221" y="16887"/>
                    <a:pt x="1" y="22185"/>
                    <a:pt x="1" y="22237"/>
                  </a:cubicBezTo>
                  <a:cubicBezTo>
                    <a:pt x="1" y="22243"/>
                    <a:pt x="14" y="22256"/>
                    <a:pt x="20" y="22256"/>
                  </a:cubicBezTo>
                  <a:cubicBezTo>
                    <a:pt x="33" y="22256"/>
                    <a:pt x="40" y="22243"/>
                    <a:pt x="40" y="22237"/>
                  </a:cubicBezTo>
                  <a:cubicBezTo>
                    <a:pt x="46" y="22185"/>
                    <a:pt x="260" y="16887"/>
                    <a:pt x="254" y="14423"/>
                  </a:cubicBezTo>
                  <a:cubicBezTo>
                    <a:pt x="254" y="11958"/>
                    <a:pt x="552" y="143"/>
                    <a:pt x="552" y="26"/>
                  </a:cubicBezTo>
                  <a:cubicBezTo>
                    <a:pt x="552" y="13"/>
                    <a:pt x="539" y="7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30;p36">
              <a:extLst>
                <a:ext uri="{FF2B5EF4-FFF2-40B4-BE49-F238E27FC236}">
                  <a16:creationId xmlns:a16="http://schemas.microsoft.com/office/drawing/2014/main" id="{117440DF-9DEC-04D5-FCAA-B98DBAAEFDE7}"/>
                </a:ext>
              </a:extLst>
            </p:cNvPr>
            <p:cNvSpPr/>
            <p:nvPr/>
          </p:nvSpPr>
          <p:spPr>
            <a:xfrm>
              <a:off x="1345525" y="594775"/>
              <a:ext cx="38925" cy="57575"/>
            </a:xfrm>
            <a:custGeom>
              <a:avLst/>
              <a:gdLst/>
              <a:ahLst/>
              <a:cxnLst/>
              <a:rect l="l" t="t" r="r" b="b"/>
              <a:pathLst>
                <a:path w="1557" h="2303" extrusionOk="0">
                  <a:moveTo>
                    <a:pt x="33" y="1"/>
                  </a:moveTo>
                  <a:cubicBezTo>
                    <a:pt x="20" y="1"/>
                    <a:pt x="13" y="1"/>
                    <a:pt x="7" y="14"/>
                  </a:cubicBezTo>
                  <a:cubicBezTo>
                    <a:pt x="0" y="20"/>
                    <a:pt x="7" y="33"/>
                    <a:pt x="13" y="39"/>
                  </a:cubicBezTo>
                  <a:cubicBezTo>
                    <a:pt x="26" y="46"/>
                    <a:pt x="967" y="532"/>
                    <a:pt x="1518" y="2290"/>
                  </a:cubicBezTo>
                  <a:cubicBezTo>
                    <a:pt x="1524" y="2296"/>
                    <a:pt x="1531" y="2303"/>
                    <a:pt x="1537" y="2303"/>
                  </a:cubicBezTo>
                  <a:lnTo>
                    <a:pt x="1544" y="2303"/>
                  </a:lnTo>
                  <a:cubicBezTo>
                    <a:pt x="1550" y="2303"/>
                    <a:pt x="1557" y="2290"/>
                    <a:pt x="1557" y="2277"/>
                  </a:cubicBezTo>
                  <a:cubicBezTo>
                    <a:pt x="1006" y="500"/>
                    <a:pt x="39" y="7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31;p36">
              <a:extLst>
                <a:ext uri="{FF2B5EF4-FFF2-40B4-BE49-F238E27FC236}">
                  <a16:creationId xmlns:a16="http://schemas.microsoft.com/office/drawing/2014/main" id="{04D8A9FC-8D6F-E690-C276-BAC8014707F2}"/>
                </a:ext>
              </a:extLst>
            </p:cNvPr>
            <p:cNvSpPr/>
            <p:nvPr/>
          </p:nvSpPr>
          <p:spPr>
            <a:xfrm>
              <a:off x="1539250" y="515500"/>
              <a:ext cx="37800" cy="56775"/>
            </a:xfrm>
            <a:custGeom>
              <a:avLst/>
              <a:gdLst/>
              <a:ahLst/>
              <a:cxnLst/>
              <a:rect l="l" t="t" r="r" b="b"/>
              <a:pathLst>
                <a:path w="1512" h="2271" extrusionOk="0">
                  <a:moveTo>
                    <a:pt x="182" y="1"/>
                  </a:moveTo>
                  <a:cubicBezTo>
                    <a:pt x="169" y="1"/>
                    <a:pt x="163" y="7"/>
                    <a:pt x="163" y="20"/>
                  </a:cubicBezTo>
                  <a:cubicBezTo>
                    <a:pt x="1" y="908"/>
                    <a:pt x="163" y="2238"/>
                    <a:pt x="163" y="2251"/>
                  </a:cubicBezTo>
                  <a:cubicBezTo>
                    <a:pt x="163" y="2264"/>
                    <a:pt x="169" y="2270"/>
                    <a:pt x="176" y="2270"/>
                  </a:cubicBezTo>
                  <a:cubicBezTo>
                    <a:pt x="182" y="2270"/>
                    <a:pt x="189" y="2264"/>
                    <a:pt x="195" y="2257"/>
                  </a:cubicBezTo>
                  <a:cubicBezTo>
                    <a:pt x="325" y="1933"/>
                    <a:pt x="1492" y="519"/>
                    <a:pt x="1505" y="506"/>
                  </a:cubicBezTo>
                  <a:cubicBezTo>
                    <a:pt x="1512" y="500"/>
                    <a:pt x="1512" y="487"/>
                    <a:pt x="1505" y="474"/>
                  </a:cubicBezTo>
                  <a:cubicBezTo>
                    <a:pt x="1502" y="471"/>
                    <a:pt x="1497" y="469"/>
                    <a:pt x="1492" y="469"/>
                  </a:cubicBezTo>
                  <a:cubicBezTo>
                    <a:pt x="1487" y="469"/>
                    <a:pt x="1483" y="471"/>
                    <a:pt x="1479" y="474"/>
                  </a:cubicBezTo>
                  <a:cubicBezTo>
                    <a:pt x="1434" y="532"/>
                    <a:pt x="416" y="1764"/>
                    <a:pt x="189" y="2179"/>
                  </a:cubicBezTo>
                  <a:cubicBezTo>
                    <a:pt x="163" y="1894"/>
                    <a:pt x="59" y="792"/>
                    <a:pt x="195" y="26"/>
                  </a:cubicBezTo>
                  <a:cubicBezTo>
                    <a:pt x="202" y="13"/>
                    <a:pt x="195" y="7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32;p36">
              <a:extLst>
                <a:ext uri="{FF2B5EF4-FFF2-40B4-BE49-F238E27FC236}">
                  <a16:creationId xmlns:a16="http://schemas.microsoft.com/office/drawing/2014/main" id="{3B394B2D-CF0D-AD79-D9B6-7CAB1D319BA5}"/>
                </a:ext>
              </a:extLst>
            </p:cNvPr>
            <p:cNvSpPr/>
            <p:nvPr/>
          </p:nvSpPr>
          <p:spPr>
            <a:xfrm>
              <a:off x="1439225" y="640650"/>
              <a:ext cx="32950" cy="417325"/>
            </a:xfrm>
            <a:custGeom>
              <a:avLst/>
              <a:gdLst/>
              <a:ahLst/>
              <a:cxnLst/>
              <a:rect l="l" t="t" r="r" b="b"/>
              <a:pathLst>
                <a:path w="1318" h="16693" extrusionOk="0">
                  <a:moveTo>
                    <a:pt x="1298" y="1"/>
                  </a:moveTo>
                  <a:cubicBezTo>
                    <a:pt x="1291" y="1"/>
                    <a:pt x="1278" y="7"/>
                    <a:pt x="1278" y="14"/>
                  </a:cubicBezTo>
                  <a:cubicBezTo>
                    <a:pt x="1278" y="14"/>
                    <a:pt x="980" y="5480"/>
                    <a:pt x="837" y="8068"/>
                  </a:cubicBezTo>
                  <a:cubicBezTo>
                    <a:pt x="695" y="10629"/>
                    <a:pt x="14" y="16608"/>
                    <a:pt x="1" y="16673"/>
                  </a:cubicBezTo>
                  <a:cubicBezTo>
                    <a:pt x="1" y="16680"/>
                    <a:pt x="7" y="16693"/>
                    <a:pt x="20" y="16693"/>
                  </a:cubicBezTo>
                  <a:cubicBezTo>
                    <a:pt x="33" y="16693"/>
                    <a:pt x="40" y="16686"/>
                    <a:pt x="40" y="16673"/>
                  </a:cubicBezTo>
                  <a:cubicBezTo>
                    <a:pt x="46" y="16615"/>
                    <a:pt x="733" y="10629"/>
                    <a:pt x="876" y="8068"/>
                  </a:cubicBezTo>
                  <a:cubicBezTo>
                    <a:pt x="1019" y="5480"/>
                    <a:pt x="1317" y="20"/>
                    <a:pt x="1317" y="20"/>
                  </a:cubicBezTo>
                  <a:cubicBezTo>
                    <a:pt x="1317" y="7"/>
                    <a:pt x="1311" y="1"/>
                    <a:pt x="1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33;p36">
              <a:extLst>
                <a:ext uri="{FF2B5EF4-FFF2-40B4-BE49-F238E27FC236}">
                  <a16:creationId xmlns:a16="http://schemas.microsoft.com/office/drawing/2014/main" id="{D27AB737-F7FD-DC95-BE21-1130BD5AE4A3}"/>
                </a:ext>
              </a:extLst>
            </p:cNvPr>
            <p:cNvSpPr/>
            <p:nvPr/>
          </p:nvSpPr>
          <p:spPr>
            <a:xfrm>
              <a:off x="1459650" y="651350"/>
              <a:ext cx="8450" cy="62925"/>
            </a:xfrm>
            <a:custGeom>
              <a:avLst/>
              <a:gdLst/>
              <a:ahLst/>
              <a:cxnLst/>
              <a:rect l="l" t="t" r="r" b="b"/>
              <a:pathLst>
                <a:path w="338" h="2517" extrusionOk="0">
                  <a:moveTo>
                    <a:pt x="20" y="1"/>
                  </a:moveTo>
                  <a:cubicBezTo>
                    <a:pt x="7" y="1"/>
                    <a:pt x="1" y="14"/>
                    <a:pt x="1" y="20"/>
                  </a:cubicBezTo>
                  <a:lnTo>
                    <a:pt x="299" y="2504"/>
                  </a:lnTo>
                  <a:cubicBezTo>
                    <a:pt x="299" y="2510"/>
                    <a:pt x="306" y="2517"/>
                    <a:pt x="319" y="2517"/>
                  </a:cubicBezTo>
                  <a:cubicBezTo>
                    <a:pt x="331" y="2517"/>
                    <a:pt x="338" y="2504"/>
                    <a:pt x="338" y="2491"/>
                  </a:cubicBezTo>
                  <a:lnTo>
                    <a:pt x="40" y="14"/>
                  </a:lnTo>
                  <a:cubicBezTo>
                    <a:pt x="40" y="7"/>
                    <a:pt x="27" y="1"/>
                    <a:pt x="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34;p36">
              <a:extLst>
                <a:ext uri="{FF2B5EF4-FFF2-40B4-BE49-F238E27FC236}">
                  <a16:creationId xmlns:a16="http://schemas.microsoft.com/office/drawing/2014/main" id="{A73BC87D-B8FD-E101-1D00-E4DC27D9659D}"/>
                </a:ext>
              </a:extLst>
            </p:cNvPr>
            <p:cNvSpPr/>
            <p:nvPr/>
          </p:nvSpPr>
          <p:spPr>
            <a:xfrm>
              <a:off x="1474575" y="532875"/>
              <a:ext cx="33250" cy="67025"/>
            </a:xfrm>
            <a:custGeom>
              <a:avLst/>
              <a:gdLst/>
              <a:ahLst/>
              <a:cxnLst/>
              <a:rect l="l" t="t" r="r" b="b"/>
              <a:pathLst>
                <a:path w="1330" h="2681" extrusionOk="0">
                  <a:moveTo>
                    <a:pt x="1304" y="1"/>
                  </a:moveTo>
                  <a:cubicBezTo>
                    <a:pt x="1299" y="1"/>
                    <a:pt x="1294" y="3"/>
                    <a:pt x="1291" y="6"/>
                  </a:cubicBezTo>
                  <a:cubicBezTo>
                    <a:pt x="1284" y="19"/>
                    <a:pt x="247" y="1277"/>
                    <a:pt x="7" y="2658"/>
                  </a:cubicBezTo>
                  <a:cubicBezTo>
                    <a:pt x="0" y="2671"/>
                    <a:pt x="7" y="2678"/>
                    <a:pt x="20" y="2678"/>
                  </a:cubicBezTo>
                  <a:cubicBezTo>
                    <a:pt x="22" y="2680"/>
                    <a:pt x="24" y="2680"/>
                    <a:pt x="27" y="2680"/>
                  </a:cubicBezTo>
                  <a:cubicBezTo>
                    <a:pt x="33" y="2680"/>
                    <a:pt x="39" y="2676"/>
                    <a:pt x="39" y="2671"/>
                  </a:cubicBezTo>
                  <a:cubicBezTo>
                    <a:pt x="279" y="1303"/>
                    <a:pt x="1310" y="45"/>
                    <a:pt x="1317" y="32"/>
                  </a:cubicBezTo>
                  <a:cubicBezTo>
                    <a:pt x="1330" y="25"/>
                    <a:pt x="1330" y="12"/>
                    <a:pt x="1317" y="6"/>
                  </a:cubicBezTo>
                  <a:cubicBezTo>
                    <a:pt x="1314" y="3"/>
                    <a:pt x="1309" y="1"/>
                    <a:pt x="1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1135;p36">
              <a:extLst>
                <a:ext uri="{FF2B5EF4-FFF2-40B4-BE49-F238E27FC236}">
                  <a16:creationId xmlns:a16="http://schemas.microsoft.com/office/drawing/2014/main" id="{8F44DB0F-2025-C239-8435-3C7ED2510A6F}"/>
                </a:ext>
              </a:extLst>
            </p:cNvPr>
            <p:cNvSpPr/>
            <p:nvPr/>
          </p:nvSpPr>
          <p:spPr>
            <a:xfrm>
              <a:off x="1508625" y="546300"/>
              <a:ext cx="53200" cy="550900"/>
            </a:xfrm>
            <a:custGeom>
              <a:avLst/>
              <a:gdLst/>
              <a:ahLst/>
              <a:cxnLst/>
              <a:rect l="l" t="t" r="r" b="b"/>
              <a:pathLst>
                <a:path w="2128" h="22036" extrusionOk="0">
                  <a:moveTo>
                    <a:pt x="2108" y="1"/>
                  </a:moveTo>
                  <a:cubicBezTo>
                    <a:pt x="2095" y="1"/>
                    <a:pt x="2088" y="7"/>
                    <a:pt x="2082" y="14"/>
                  </a:cubicBezTo>
                  <a:cubicBezTo>
                    <a:pt x="2082" y="27"/>
                    <a:pt x="1771" y="1311"/>
                    <a:pt x="1738" y="1719"/>
                  </a:cubicBezTo>
                  <a:cubicBezTo>
                    <a:pt x="1732" y="1875"/>
                    <a:pt x="253" y="20402"/>
                    <a:pt x="0" y="22017"/>
                  </a:cubicBezTo>
                  <a:cubicBezTo>
                    <a:pt x="0" y="22030"/>
                    <a:pt x="7" y="22036"/>
                    <a:pt x="20" y="22036"/>
                  </a:cubicBezTo>
                  <a:cubicBezTo>
                    <a:pt x="26" y="22036"/>
                    <a:pt x="33" y="22030"/>
                    <a:pt x="39" y="22023"/>
                  </a:cubicBezTo>
                  <a:cubicBezTo>
                    <a:pt x="292" y="20408"/>
                    <a:pt x="1771" y="1881"/>
                    <a:pt x="1777" y="1726"/>
                  </a:cubicBezTo>
                  <a:cubicBezTo>
                    <a:pt x="1809" y="1317"/>
                    <a:pt x="2121" y="40"/>
                    <a:pt x="2121" y="27"/>
                  </a:cubicBezTo>
                  <a:cubicBezTo>
                    <a:pt x="2127" y="14"/>
                    <a:pt x="2121" y="7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1136;p36">
              <a:extLst>
                <a:ext uri="{FF2B5EF4-FFF2-40B4-BE49-F238E27FC236}">
                  <a16:creationId xmlns:a16="http://schemas.microsoft.com/office/drawing/2014/main" id="{7103776E-4203-3A7D-4B32-C77CFB684F1E}"/>
                </a:ext>
              </a:extLst>
            </p:cNvPr>
            <p:cNvSpPr/>
            <p:nvPr/>
          </p:nvSpPr>
          <p:spPr>
            <a:xfrm>
              <a:off x="1556600" y="730625"/>
              <a:ext cx="24350" cy="35050"/>
            </a:xfrm>
            <a:custGeom>
              <a:avLst/>
              <a:gdLst/>
              <a:ahLst/>
              <a:cxnLst/>
              <a:rect l="l" t="t" r="r" b="b"/>
              <a:pathLst>
                <a:path w="974" h="1402" extrusionOk="0">
                  <a:moveTo>
                    <a:pt x="383" y="1"/>
                  </a:moveTo>
                  <a:lnTo>
                    <a:pt x="1" y="53"/>
                  </a:lnTo>
                  <a:cubicBezTo>
                    <a:pt x="20" y="85"/>
                    <a:pt x="545" y="1402"/>
                    <a:pt x="545" y="1402"/>
                  </a:cubicBezTo>
                  <a:lnTo>
                    <a:pt x="973" y="1226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FFA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1137;p36">
              <a:extLst>
                <a:ext uri="{FF2B5EF4-FFF2-40B4-BE49-F238E27FC236}">
                  <a16:creationId xmlns:a16="http://schemas.microsoft.com/office/drawing/2014/main" id="{8BA79728-8F26-4BC0-F363-D5B489920C9B}"/>
                </a:ext>
              </a:extLst>
            </p:cNvPr>
            <p:cNvSpPr/>
            <p:nvPr/>
          </p:nvSpPr>
          <p:spPr>
            <a:xfrm>
              <a:off x="1774975" y="889175"/>
              <a:ext cx="185975" cy="786975"/>
            </a:xfrm>
            <a:custGeom>
              <a:avLst/>
              <a:gdLst/>
              <a:ahLst/>
              <a:cxnLst/>
              <a:rect l="l" t="t" r="r" b="b"/>
              <a:pathLst>
                <a:path w="7439" h="31479" extrusionOk="0">
                  <a:moveTo>
                    <a:pt x="7439" y="1"/>
                  </a:moveTo>
                  <a:lnTo>
                    <a:pt x="429" y="513"/>
                  </a:lnTo>
                  <a:cubicBezTo>
                    <a:pt x="429" y="513"/>
                    <a:pt x="111" y="15856"/>
                    <a:pt x="53" y="20000"/>
                  </a:cubicBezTo>
                  <a:cubicBezTo>
                    <a:pt x="1" y="24144"/>
                    <a:pt x="429" y="31478"/>
                    <a:pt x="429" y="31478"/>
                  </a:cubicBezTo>
                  <a:lnTo>
                    <a:pt x="3029" y="31478"/>
                  </a:lnTo>
                  <a:lnTo>
                    <a:pt x="6109" y="12880"/>
                  </a:lnTo>
                  <a:lnTo>
                    <a:pt x="74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1138;p36">
              <a:extLst>
                <a:ext uri="{FF2B5EF4-FFF2-40B4-BE49-F238E27FC236}">
                  <a16:creationId xmlns:a16="http://schemas.microsoft.com/office/drawing/2014/main" id="{A2D77EA4-BA3B-269C-50E1-90EE40C36C97}"/>
                </a:ext>
              </a:extLst>
            </p:cNvPr>
            <p:cNvSpPr/>
            <p:nvPr/>
          </p:nvSpPr>
          <p:spPr>
            <a:xfrm>
              <a:off x="1861225" y="885125"/>
              <a:ext cx="199425" cy="791025"/>
            </a:xfrm>
            <a:custGeom>
              <a:avLst/>
              <a:gdLst/>
              <a:ahLst/>
              <a:cxnLst/>
              <a:rect l="l" t="t" r="r" b="b"/>
              <a:pathLst>
                <a:path w="7977" h="31641" extrusionOk="0">
                  <a:moveTo>
                    <a:pt x="7523" y="1"/>
                  </a:moveTo>
                  <a:lnTo>
                    <a:pt x="1" y="539"/>
                  </a:lnTo>
                  <a:cubicBezTo>
                    <a:pt x="1" y="539"/>
                    <a:pt x="1129" y="8911"/>
                    <a:pt x="1129" y="10811"/>
                  </a:cubicBezTo>
                  <a:cubicBezTo>
                    <a:pt x="1129" y="13094"/>
                    <a:pt x="3139" y="31640"/>
                    <a:pt x="3139" y="31640"/>
                  </a:cubicBezTo>
                  <a:lnTo>
                    <a:pt x="6219" y="31640"/>
                  </a:lnTo>
                  <a:cubicBezTo>
                    <a:pt x="6219" y="31640"/>
                    <a:pt x="7659" y="18139"/>
                    <a:pt x="7815" y="12244"/>
                  </a:cubicBezTo>
                  <a:cubicBezTo>
                    <a:pt x="7977" y="6349"/>
                    <a:pt x="7523" y="1"/>
                    <a:pt x="75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0" name="Google Shape;1139;p36">
              <a:extLst>
                <a:ext uri="{FF2B5EF4-FFF2-40B4-BE49-F238E27FC236}">
                  <a16:creationId xmlns:a16="http://schemas.microsoft.com/office/drawing/2014/main" id="{62C240D1-81BC-B2AF-6E87-9E03D5884007}"/>
                </a:ext>
              </a:extLst>
            </p:cNvPr>
            <p:cNvSpPr/>
            <p:nvPr/>
          </p:nvSpPr>
          <p:spPr>
            <a:xfrm>
              <a:off x="1785350" y="921925"/>
              <a:ext cx="248225" cy="2000"/>
            </a:xfrm>
            <a:custGeom>
              <a:avLst/>
              <a:gdLst/>
              <a:ahLst/>
              <a:cxnLst/>
              <a:rect l="l" t="t" r="r" b="b"/>
              <a:pathLst>
                <a:path w="9929" h="80" extrusionOk="0">
                  <a:moveTo>
                    <a:pt x="40" y="1"/>
                  </a:moveTo>
                  <a:cubicBezTo>
                    <a:pt x="20" y="1"/>
                    <a:pt x="1" y="20"/>
                    <a:pt x="1" y="40"/>
                  </a:cubicBezTo>
                  <a:cubicBezTo>
                    <a:pt x="1" y="62"/>
                    <a:pt x="15" y="80"/>
                    <a:pt x="32" y="80"/>
                  </a:cubicBezTo>
                  <a:cubicBezTo>
                    <a:pt x="34" y="80"/>
                    <a:pt x="37" y="80"/>
                    <a:pt x="40" y="79"/>
                  </a:cubicBezTo>
                  <a:lnTo>
                    <a:pt x="9890" y="79"/>
                  </a:lnTo>
                  <a:cubicBezTo>
                    <a:pt x="9909" y="79"/>
                    <a:pt x="9929" y="66"/>
                    <a:pt x="9929" y="40"/>
                  </a:cubicBezTo>
                  <a:cubicBezTo>
                    <a:pt x="9929" y="20"/>
                    <a:pt x="9909" y="1"/>
                    <a:pt x="98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1140;p36">
              <a:extLst>
                <a:ext uri="{FF2B5EF4-FFF2-40B4-BE49-F238E27FC236}">
                  <a16:creationId xmlns:a16="http://schemas.microsoft.com/office/drawing/2014/main" id="{FC0A9597-8A6E-F107-1A4E-2F7265986A2D}"/>
                </a:ext>
              </a:extLst>
            </p:cNvPr>
            <p:cNvSpPr/>
            <p:nvPr/>
          </p:nvSpPr>
          <p:spPr>
            <a:xfrm>
              <a:off x="1865600" y="1009450"/>
              <a:ext cx="75100" cy="667675"/>
            </a:xfrm>
            <a:custGeom>
              <a:avLst/>
              <a:gdLst/>
              <a:ahLst/>
              <a:cxnLst/>
              <a:rect l="l" t="t" r="r" b="b"/>
              <a:pathLst>
                <a:path w="3004" h="26707" extrusionOk="0">
                  <a:moveTo>
                    <a:pt x="37" y="0"/>
                  </a:moveTo>
                  <a:cubicBezTo>
                    <a:pt x="34" y="0"/>
                    <a:pt x="30" y="1"/>
                    <a:pt x="27" y="2"/>
                  </a:cubicBezTo>
                  <a:cubicBezTo>
                    <a:pt x="7" y="8"/>
                    <a:pt x="1" y="34"/>
                    <a:pt x="7" y="54"/>
                  </a:cubicBezTo>
                  <a:lnTo>
                    <a:pt x="876" y="2330"/>
                  </a:lnTo>
                  <a:lnTo>
                    <a:pt x="1576" y="13717"/>
                  </a:lnTo>
                  <a:lnTo>
                    <a:pt x="2925" y="26667"/>
                  </a:lnTo>
                  <a:cubicBezTo>
                    <a:pt x="2925" y="26687"/>
                    <a:pt x="2945" y="26700"/>
                    <a:pt x="2964" y="26706"/>
                  </a:cubicBezTo>
                  <a:lnTo>
                    <a:pt x="2971" y="26700"/>
                  </a:lnTo>
                  <a:cubicBezTo>
                    <a:pt x="2990" y="26700"/>
                    <a:pt x="3003" y="26680"/>
                    <a:pt x="3003" y="26661"/>
                  </a:cubicBezTo>
                  <a:lnTo>
                    <a:pt x="1654" y="13711"/>
                  </a:lnTo>
                  <a:lnTo>
                    <a:pt x="954" y="2317"/>
                  </a:lnTo>
                  <a:cubicBezTo>
                    <a:pt x="954" y="2317"/>
                    <a:pt x="954" y="2310"/>
                    <a:pt x="954" y="2304"/>
                  </a:cubicBezTo>
                  <a:lnTo>
                    <a:pt x="78" y="28"/>
                  </a:lnTo>
                  <a:cubicBezTo>
                    <a:pt x="73" y="12"/>
                    <a:pt x="55" y="0"/>
                    <a:pt x="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1141;p36">
              <a:extLst>
                <a:ext uri="{FF2B5EF4-FFF2-40B4-BE49-F238E27FC236}">
                  <a16:creationId xmlns:a16="http://schemas.microsoft.com/office/drawing/2014/main" id="{C3028DD1-7F0B-0B97-3D1B-735825296626}"/>
                </a:ext>
              </a:extLst>
            </p:cNvPr>
            <p:cNvSpPr/>
            <p:nvPr/>
          </p:nvSpPr>
          <p:spPr>
            <a:xfrm>
              <a:off x="2008100" y="1079525"/>
              <a:ext cx="29550" cy="597600"/>
            </a:xfrm>
            <a:custGeom>
              <a:avLst/>
              <a:gdLst/>
              <a:ahLst/>
              <a:cxnLst/>
              <a:rect l="l" t="t" r="r" b="b"/>
              <a:pathLst>
                <a:path w="1182" h="23904" extrusionOk="0">
                  <a:moveTo>
                    <a:pt x="1149" y="0"/>
                  </a:moveTo>
                  <a:cubicBezTo>
                    <a:pt x="1123" y="0"/>
                    <a:pt x="1103" y="20"/>
                    <a:pt x="1103" y="39"/>
                  </a:cubicBezTo>
                  <a:cubicBezTo>
                    <a:pt x="1097" y="266"/>
                    <a:pt x="280" y="22282"/>
                    <a:pt x="1" y="23851"/>
                  </a:cubicBezTo>
                  <a:cubicBezTo>
                    <a:pt x="1" y="23877"/>
                    <a:pt x="14" y="23897"/>
                    <a:pt x="33" y="23903"/>
                  </a:cubicBezTo>
                  <a:lnTo>
                    <a:pt x="40" y="23903"/>
                  </a:lnTo>
                  <a:cubicBezTo>
                    <a:pt x="59" y="23897"/>
                    <a:pt x="72" y="23884"/>
                    <a:pt x="79" y="23871"/>
                  </a:cubicBezTo>
                  <a:cubicBezTo>
                    <a:pt x="357" y="22288"/>
                    <a:pt x="1175" y="266"/>
                    <a:pt x="1181" y="39"/>
                  </a:cubicBezTo>
                  <a:cubicBezTo>
                    <a:pt x="1181" y="20"/>
                    <a:pt x="1168" y="0"/>
                    <a:pt x="11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1142;p36">
              <a:extLst>
                <a:ext uri="{FF2B5EF4-FFF2-40B4-BE49-F238E27FC236}">
                  <a16:creationId xmlns:a16="http://schemas.microsoft.com/office/drawing/2014/main" id="{0C986941-CA85-B6C8-53F5-258704A3A6C3}"/>
                </a:ext>
              </a:extLst>
            </p:cNvPr>
            <p:cNvSpPr/>
            <p:nvPr/>
          </p:nvSpPr>
          <p:spPr>
            <a:xfrm>
              <a:off x="1835925" y="1194275"/>
              <a:ext cx="61475" cy="482850"/>
            </a:xfrm>
            <a:custGeom>
              <a:avLst/>
              <a:gdLst/>
              <a:ahLst/>
              <a:cxnLst/>
              <a:rect l="l" t="t" r="r" b="b"/>
              <a:pathLst>
                <a:path w="2459" h="19314" extrusionOk="0">
                  <a:moveTo>
                    <a:pt x="2412" y="0"/>
                  </a:moveTo>
                  <a:cubicBezTo>
                    <a:pt x="2395" y="0"/>
                    <a:pt x="2381" y="17"/>
                    <a:pt x="2381" y="34"/>
                  </a:cubicBezTo>
                  <a:lnTo>
                    <a:pt x="7" y="19268"/>
                  </a:lnTo>
                  <a:cubicBezTo>
                    <a:pt x="1" y="19287"/>
                    <a:pt x="14" y="19307"/>
                    <a:pt x="40" y="19313"/>
                  </a:cubicBezTo>
                  <a:lnTo>
                    <a:pt x="46" y="19313"/>
                  </a:lnTo>
                  <a:cubicBezTo>
                    <a:pt x="66" y="19307"/>
                    <a:pt x="79" y="19294"/>
                    <a:pt x="79" y="19274"/>
                  </a:cubicBezTo>
                  <a:lnTo>
                    <a:pt x="2459" y="47"/>
                  </a:lnTo>
                  <a:cubicBezTo>
                    <a:pt x="2459" y="21"/>
                    <a:pt x="2446" y="1"/>
                    <a:pt x="2420" y="1"/>
                  </a:cubicBezTo>
                  <a:cubicBezTo>
                    <a:pt x="2417" y="1"/>
                    <a:pt x="2415" y="0"/>
                    <a:pt x="24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1143;p36">
              <a:extLst>
                <a:ext uri="{FF2B5EF4-FFF2-40B4-BE49-F238E27FC236}">
                  <a16:creationId xmlns:a16="http://schemas.microsoft.com/office/drawing/2014/main" id="{2F653A36-9FE5-B24B-8160-7FA1864A3E36}"/>
                </a:ext>
              </a:extLst>
            </p:cNvPr>
            <p:cNvSpPr/>
            <p:nvPr/>
          </p:nvSpPr>
          <p:spPr>
            <a:xfrm>
              <a:off x="1851350" y="901025"/>
              <a:ext cx="1950" cy="22900"/>
            </a:xfrm>
            <a:custGeom>
              <a:avLst/>
              <a:gdLst/>
              <a:ahLst/>
              <a:cxnLst/>
              <a:rect l="l" t="t" r="r" b="b"/>
              <a:pathLst>
                <a:path w="78" h="916" extrusionOk="0">
                  <a:moveTo>
                    <a:pt x="39" y="0"/>
                  </a:moveTo>
                  <a:cubicBezTo>
                    <a:pt x="19" y="0"/>
                    <a:pt x="0" y="20"/>
                    <a:pt x="0" y="39"/>
                  </a:cubicBezTo>
                  <a:lnTo>
                    <a:pt x="0" y="876"/>
                  </a:lnTo>
                  <a:cubicBezTo>
                    <a:pt x="0" y="902"/>
                    <a:pt x="19" y="915"/>
                    <a:pt x="39" y="915"/>
                  </a:cubicBezTo>
                  <a:cubicBezTo>
                    <a:pt x="41" y="916"/>
                    <a:pt x="44" y="916"/>
                    <a:pt x="47" y="916"/>
                  </a:cubicBezTo>
                  <a:cubicBezTo>
                    <a:pt x="63" y="916"/>
                    <a:pt x="78" y="898"/>
                    <a:pt x="78" y="876"/>
                  </a:cubicBezTo>
                  <a:lnTo>
                    <a:pt x="78" y="39"/>
                  </a:lnTo>
                  <a:cubicBezTo>
                    <a:pt x="78" y="20"/>
                    <a:pt x="58" y="0"/>
                    <a:pt x="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1144;p36">
              <a:extLst>
                <a:ext uri="{FF2B5EF4-FFF2-40B4-BE49-F238E27FC236}">
                  <a16:creationId xmlns:a16="http://schemas.microsoft.com/office/drawing/2014/main" id="{45B97B94-5B10-8C67-610D-5A5765E358ED}"/>
                </a:ext>
              </a:extLst>
            </p:cNvPr>
            <p:cNvSpPr/>
            <p:nvPr/>
          </p:nvSpPr>
          <p:spPr>
            <a:xfrm>
              <a:off x="1861225" y="906850"/>
              <a:ext cx="11525" cy="11375"/>
            </a:xfrm>
            <a:custGeom>
              <a:avLst/>
              <a:gdLst/>
              <a:ahLst/>
              <a:cxnLst/>
              <a:rect l="l" t="t" r="r" b="b"/>
              <a:pathLst>
                <a:path w="461" h="455" extrusionOk="0">
                  <a:moveTo>
                    <a:pt x="234" y="1"/>
                  </a:moveTo>
                  <a:cubicBezTo>
                    <a:pt x="104" y="1"/>
                    <a:pt x="1" y="98"/>
                    <a:pt x="1" y="228"/>
                  </a:cubicBezTo>
                  <a:cubicBezTo>
                    <a:pt x="1" y="357"/>
                    <a:pt x="104" y="455"/>
                    <a:pt x="234" y="455"/>
                  </a:cubicBezTo>
                  <a:cubicBezTo>
                    <a:pt x="357" y="455"/>
                    <a:pt x="461" y="357"/>
                    <a:pt x="461" y="228"/>
                  </a:cubicBezTo>
                  <a:cubicBezTo>
                    <a:pt x="461" y="98"/>
                    <a:pt x="357" y="1"/>
                    <a:pt x="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1145;p36">
              <a:extLst>
                <a:ext uri="{FF2B5EF4-FFF2-40B4-BE49-F238E27FC236}">
                  <a16:creationId xmlns:a16="http://schemas.microsoft.com/office/drawing/2014/main" id="{970CC1A2-2024-1CC3-12E4-25EE5A31EC7F}"/>
                </a:ext>
              </a:extLst>
            </p:cNvPr>
            <p:cNvSpPr/>
            <p:nvPr/>
          </p:nvSpPr>
          <p:spPr>
            <a:xfrm>
              <a:off x="1958175" y="1675950"/>
              <a:ext cx="47850" cy="37975"/>
            </a:xfrm>
            <a:custGeom>
              <a:avLst/>
              <a:gdLst/>
              <a:ahLst/>
              <a:cxnLst/>
              <a:rect l="l" t="t" r="r" b="b"/>
              <a:pathLst>
                <a:path w="1914" h="1519" extrusionOk="0">
                  <a:moveTo>
                    <a:pt x="0" y="1"/>
                  </a:moveTo>
                  <a:lnTo>
                    <a:pt x="0" y="1518"/>
                  </a:lnTo>
                  <a:lnTo>
                    <a:pt x="1914" y="1518"/>
                  </a:lnTo>
                  <a:lnTo>
                    <a:pt x="1914" y="1"/>
                  </a:lnTo>
                  <a:close/>
                </a:path>
              </a:pathLst>
            </a:custGeom>
            <a:solidFill>
              <a:srgbClr val="FFA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1146;p36">
              <a:extLst>
                <a:ext uri="{FF2B5EF4-FFF2-40B4-BE49-F238E27FC236}">
                  <a16:creationId xmlns:a16="http://schemas.microsoft.com/office/drawing/2014/main" id="{4458CCDB-ACE9-EF0D-46DB-B673B543836D}"/>
                </a:ext>
              </a:extLst>
            </p:cNvPr>
            <p:cNvSpPr/>
            <p:nvPr/>
          </p:nvSpPr>
          <p:spPr>
            <a:xfrm>
              <a:off x="1841450" y="1713900"/>
              <a:ext cx="176075" cy="117875"/>
            </a:xfrm>
            <a:custGeom>
              <a:avLst/>
              <a:gdLst/>
              <a:ahLst/>
              <a:cxnLst/>
              <a:rect l="l" t="t" r="r" b="b"/>
              <a:pathLst>
                <a:path w="7043" h="4715" extrusionOk="0">
                  <a:moveTo>
                    <a:pt x="4663" y="0"/>
                  </a:moveTo>
                  <a:cubicBezTo>
                    <a:pt x="4663" y="0"/>
                    <a:pt x="4481" y="765"/>
                    <a:pt x="4060" y="1180"/>
                  </a:cubicBezTo>
                  <a:cubicBezTo>
                    <a:pt x="4040" y="1200"/>
                    <a:pt x="4021" y="1219"/>
                    <a:pt x="4002" y="1239"/>
                  </a:cubicBezTo>
                  <a:cubicBezTo>
                    <a:pt x="3995" y="1239"/>
                    <a:pt x="3989" y="1245"/>
                    <a:pt x="3989" y="1245"/>
                  </a:cubicBezTo>
                  <a:cubicBezTo>
                    <a:pt x="3924" y="1304"/>
                    <a:pt x="3801" y="1388"/>
                    <a:pt x="3651" y="1492"/>
                  </a:cubicBezTo>
                  <a:cubicBezTo>
                    <a:pt x="3625" y="1505"/>
                    <a:pt x="3606" y="1524"/>
                    <a:pt x="3580" y="1537"/>
                  </a:cubicBezTo>
                  <a:cubicBezTo>
                    <a:pt x="3496" y="1595"/>
                    <a:pt x="3398" y="1660"/>
                    <a:pt x="3295" y="1725"/>
                  </a:cubicBezTo>
                  <a:cubicBezTo>
                    <a:pt x="3269" y="1745"/>
                    <a:pt x="3249" y="1758"/>
                    <a:pt x="3223" y="1777"/>
                  </a:cubicBezTo>
                  <a:cubicBezTo>
                    <a:pt x="2808" y="2049"/>
                    <a:pt x="2296" y="2380"/>
                    <a:pt x="1810" y="2704"/>
                  </a:cubicBezTo>
                  <a:lnTo>
                    <a:pt x="1745" y="2750"/>
                  </a:lnTo>
                  <a:cubicBezTo>
                    <a:pt x="1738" y="2750"/>
                    <a:pt x="1732" y="2750"/>
                    <a:pt x="1732" y="2756"/>
                  </a:cubicBezTo>
                  <a:cubicBezTo>
                    <a:pt x="960" y="3269"/>
                    <a:pt x="273" y="3742"/>
                    <a:pt x="201" y="3891"/>
                  </a:cubicBezTo>
                  <a:cubicBezTo>
                    <a:pt x="46" y="4222"/>
                    <a:pt x="0" y="4643"/>
                    <a:pt x="681" y="4708"/>
                  </a:cubicBezTo>
                  <a:cubicBezTo>
                    <a:pt x="722" y="4712"/>
                    <a:pt x="769" y="4714"/>
                    <a:pt x="822" y="4714"/>
                  </a:cubicBezTo>
                  <a:cubicBezTo>
                    <a:pt x="1194" y="4714"/>
                    <a:pt x="1863" y="4619"/>
                    <a:pt x="2601" y="4494"/>
                  </a:cubicBezTo>
                  <a:lnTo>
                    <a:pt x="2620" y="4488"/>
                  </a:lnTo>
                  <a:cubicBezTo>
                    <a:pt x="2646" y="4488"/>
                    <a:pt x="2672" y="4481"/>
                    <a:pt x="2698" y="4475"/>
                  </a:cubicBezTo>
                  <a:cubicBezTo>
                    <a:pt x="3574" y="4326"/>
                    <a:pt x="4540" y="4131"/>
                    <a:pt x="5195" y="4008"/>
                  </a:cubicBezTo>
                  <a:cubicBezTo>
                    <a:pt x="5564" y="3943"/>
                    <a:pt x="5863" y="3898"/>
                    <a:pt x="6103" y="3865"/>
                  </a:cubicBezTo>
                  <a:lnTo>
                    <a:pt x="6187" y="3852"/>
                  </a:lnTo>
                  <a:cubicBezTo>
                    <a:pt x="6758" y="3761"/>
                    <a:pt x="6991" y="3697"/>
                    <a:pt x="7017" y="3411"/>
                  </a:cubicBezTo>
                  <a:cubicBezTo>
                    <a:pt x="7043" y="3191"/>
                    <a:pt x="6913" y="2224"/>
                    <a:pt x="6790" y="1375"/>
                  </a:cubicBezTo>
                  <a:lnTo>
                    <a:pt x="6771" y="1271"/>
                  </a:lnTo>
                  <a:cubicBezTo>
                    <a:pt x="6673" y="584"/>
                    <a:pt x="6576" y="0"/>
                    <a:pt x="6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1147;p36">
              <a:extLst>
                <a:ext uri="{FF2B5EF4-FFF2-40B4-BE49-F238E27FC236}">
                  <a16:creationId xmlns:a16="http://schemas.microsoft.com/office/drawing/2014/main" id="{8F9F8B05-ECD8-7BED-9AEB-4DEBDACB6ABB}"/>
                </a:ext>
              </a:extLst>
            </p:cNvPr>
            <p:cNvSpPr/>
            <p:nvPr/>
          </p:nvSpPr>
          <p:spPr>
            <a:xfrm>
              <a:off x="1885050" y="1781500"/>
              <a:ext cx="23875" cy="44600"/>
            </a:xfrm>
            <a:custGeom>
              <a:avLst/>
              <a:gdLst/>
              <a:ahLst/>
              <a:cxnLst/>
              <a:rect l="l" t="t" r="r" b="b"/>
              <a:pathLst>
                <a:path w="955" h="1784" extrusionOk="0">
                  <a:moveTo>
                    <a:pt x="66" y="0"/>
                  </a:moveTo>
                  <a:lnTo>
                    <a:pt x="1" y="46"/>
                  </a:lnTo>
                  <a:cubicBezTo>
                    <a:pt x="7" y="52"/>
                    <a:pt x="7" y="52"/>
                    <a:pt x="14" y="59"/>
                  </a:cubicBezTo>
                  <a:cubicBezTo>
                    <a:pt x="20" y="65"/>
                    <a:pt x="837" y="590"/>
                    <a:pt x="883" y="1777"/>
                  </a:cubicBezTo>
                  <a:cubicBezTo>
                    <a:pt x="876" y="1784"/>
                    <a:pt x="876" y="1784"/>
                    <a:pt x="883" y="1784"/>
                  </a:cubicBezTo>
                  <a:cubicBezTo>
                    <a:pt x="902" y="1784"/>
                    <a:pt x="928" y="1777"/>
                    <a:pt x="954" y="1771"/>
                  </a:cubicBezTo>
                  <a:cubicBezTo>
                    <a:pt x="954" y="1706"/>
                    <a:pt x="948" y="1647"/>
                    <a:pt x="941" y="1583"/>
                  </a:cubicBezTo>
                  <a:lnTo>
                    <a:pt x="935" y="1505"/>
                  </a:lnTo>
                  <a:cubicBezTo>
                    <a:pt x="857" y="908"/>
                    <a:pt x="546" y="363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1148;p36">
              <a:extLst>
                <a:ext uri="{FF2B5EF4-FFF2-40B4-BE49-F238E27FC236}">
                  <a16:creationId xmlns:a16="http://schemas.microsoft.com/office/drawing/2014/main" id="{30ECD80A-4CC9-448A-586C-0051D6F5A38D}"/>
                </a:ext>
              </a:extLst>
            </p:cNvPr>
            <p:cNvSpPr/>
            <p:nvPr/>
          </p:nvSpPr>
          <p:spPr>
            <a:xfrm>
              <a:off x="1992050" y="1745825"/>
              <a:ext cx="19175" cy="64725"/>
            </a:xfrm>
            <a:custGeom>
              <a:avLst/>
              <a:gdLst/>
              <a:ahLst/>
              <a:cxnLst/>
              <a:rect l="l" t="t" r="r" b="b"/>
              <a:pathLst>
                <a:path w="767" h="2589" extrusionOk="0">
                  <a:moveTo>
                    <a:pt x="753" y="1"/>
                  </a:moveTo>
                  <a:cubicBezTo>
                    <a:pt x="740" y="1"/>
                    <a:pt x="734" y="1"/>
                    <a:pt x="727" y="14"/>
                  </a:cubicBezTo>
                  <a:cubicBezTo>
                    <a:pt x="273" y="688"/>
                    <a:pt x="40" y="1486"/>
                    <a:pt x="59" y="2296"/>
                  </a:cubicBezTo>
                  <a:lnTo>
                    <a:pt x="59" y="2381"/>
                  </a:lnTo>
                  <a:cubicBezTo>
                    <a:pt x="66" y="2445"/>
                    <a:pt x="72" y="2517"/>
                    <a:pt x="79" y="2588"/>
                  </a:cubicBezTo>
                  <a:lnTo>
                    <a:pt x="163" y="2575"/>
                  </a:lnTo>
                  <a:cubicBezTo>
                    <a:pt x="1" y="1298"/>
                    <a:pt x="636" y="286"/>
                    <a:pt x="766" y="91"/>
                  </a:cubicBezTo>
                  <a:lnTo>
                    <a:pt x="7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1149;p36">
              <a:extLst>
                <a:ext uri="{FF2B5EF4-FFF2-40B4-BE49-F238E27FC236}">
                  <a16:creationId xmlns:a16="http://schemas.microsoft.com/office/drawing/2014/main" id="{EC27BF0D-6742-B01F-4EC4-B6B3CDA84784}"/>
                </a:ext>
              </a:extLst>
            </p:cNvPr>
            <p:cNvSpPr/>
            <p:nvPr/>
          </p:nvSpPr>
          <p:spPr>
            <a:xfrm>
              <a:off x="1922025" y="1757175"/>
              <a:ext cx="17700" cy="16725"/>
            </a:xfrm>
            <a:custGeom>
              <a:avLst/>
              <a:gdLst/>
              <a:ahLst/>
              <a:cxnLst/>
              <a:rect l="l" t="t" r="r" b="b"/>
              <a:pathLst>
                <a:path w="708" h="669" extrusionOk="0">
                  <a:moveTo>
                    <a:pt x="78" y="1"/>
                  </a:moveTo>
                  <a:cubicBezTo>
                    <a:pt x="52" y="14"/>
                    <a:pt x="26" y="33"/>
                    <a:pt x="0" y="46"/>
                  </a:cubicBezTo>
                  <a:cubicBezTo>
                    <a:pt x="156" y="117"/>
                    <a:pt x="376" y="279"/>
                    <a:pt x="636" y="649"/>
                  </a:cubicBezTo>
                  <a:cubicBezTo>
                    <a:pt x="642" y="662"/>
                    <a:pt x="649" y="669"/>
                    <a:pt x="662" y="669"/>
                  </a:cubicBezTo>
                  <a:cubicBezTo>
                    <a:pt x="675" y="669"/>
                    <a:pt x="681" y="662"/>
                    <a:pt x="688" y="662"/>
                  </a:cubicBezTo>
                  <a:cubicBezTo>
                    <a:pt x="707" y="649"/>
                    <a:pt x="707" y="623"/>
                    <a:pt x="694" y="604"/>
                  </a:cubicBezTo>
                  <a:cubicBezTo>
                    <a:pt x="461" y="260"/>
                    <a:pt x="240" y="85"/>
                    <a:pt x="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1150;p36">
              <a:extLst>
                <a:ext uri="{FF2B5EF4-FFF2-40B4-BE49-F238E27FC236}">
                  <a16:creationId xmlns:a16="http://schemas.microsoft.com/office/drawing/2014/main" id="{D80301AD-55D2-E418-46A3-49C5FB9AB996}"/>
                </a:ext>
              </a:extLst>
            </p:cNvPr>
            <p:cNvSpPr/>
            <p:nvPr/>
          </p:nvSpPr>
          <p:spPr>
            <a:xfrm>
              <a:off x="1931100" y="1751175"/>
              <a:ext cx="15600" cy="15650"/>
            </a:xfrm>
            <a:custGeom>
              <a:avLst/>
              <a:gdLst/>
              <a:ahLst/>
              <a:cxnLst/>
              <a:rect l="l" t="t" r="r" b="b"/>
              <a:pathLst>
                <a:path w="624" h="626" extrusionOk="0">
                  <a:moveTo>
                    <a:pt x="65" y="1"/>
                  </a:moveTo>
                  <a:cubicBezTo>
                    <a:pt x="46" y="20"/>
                    <a:pt x="20" y="33"/>
                    <a:pt x="1" y="53"/>
                  </a:cubicBezTo>
                  <a:cubicBezTo>
                    <a:pt x="221" y="195"/>
                    <a:pt x="409" y="383"/>
                    <a:pt x="552" y="610"/>
                  </a:cubicBezTo>
                  <a:cubicBezTo>
                    <a:pt x="556" y="620"/>
                    <a:pt x="565" y="626"/>
                    <a:pt x="574" y="626"/>
                  </a:cubicBezTo>
                  <a:cubicBezTo>
                    <a:pt x="577" y="626"/>
                    <a:pt x="581" y="625"/>
                    <a:pt x="584" y="623"/>
                  </a:cubicBezTo>
                  <a:lnTo>
                    <a:pt x="604" y="623"/>
                  </a:lnTo>
                  <a:cubicBezTo>
                    <a:pt x="617" y="610"/>
                    <a:pt x="623" y="584"/>
                    <a:pt x="617" y="571"/>
                  </a:cubicBezTo>
                  <a:cubicBezTo>
                    <a:pt x="474" y="344"/>
                    <a:pt x="286" y="150"/>
                    <a:pt x="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1151;p36">
              <a:extLst>
                <a:ext uri="{FF2B5EF4-FFF2-40B4-BE49-F238E27FC236}">
                  <a16:creationId xmlns:a16="http://schemas.microsoft.com/office/drawing/2014/main" id="{6CE425C2-9230-5945-95CF-6243AE28DC6E}"/>
                </a:ext>
              </a:extLst>
            </p:cNvPr>
            <p:cNvSpPr/>
            <p:nvPr/>
          </p:nvSpPr>
          <p:spPr>
            <a:xfrm>
              <a:off x="1941475" y="1743400"/>
              <a:ext cx="13975" cy="14775"/>
            </a:xfrm>
            <a:custGeom>
              <a:avLst/>
              <a:gdLst/>
              <a:ahLst/>
              <a:cxnLst/>
              <a:rect l="l" t="t" r="r" b="b"/>
              <a:pathLst>
                <a:path w="559" h="591" extrusionOk="0">
                  <a:moveTo>
                    <a:pt x="59" y="0"/>
                  </a:moveTo>
                  <a:cubicBezTo>
                    <a:pt x="39" y="20"/>
                    <a:pt x="20" y="39"/>
                    <a:pt x="1" y="59"/>
                  </a:cubicBezTo>
                  <a:cubicBezTo>
                    <a:pt x="189" y="201"/>
                    <a:pt x="357" y="377"/>
                    <a:pt x="480" y="571"/>
                  </a:cubicBezTo>
                  <a:cubicBezTo>
                    <a:pt x="487" y="584"/>
                    <a:pt x="500" y="591"/>
                    <a:pt x="513" y="591"/>
                  </a:cubicBezTo>
                  <a:cubicBezTo>
                    <a:pt x="526" y="591"/>
                    <a:pt x="532" y="584"/>
                    <a:pt x="539" y="584"/>
                  </a:cubicBezTo>
                  <a:cubicBezTo>
                    <a:pt x="552" y="571"/>
                    <a:pt x="558" y="545"/>
                    <a:pt x="545" y="526"/>
                  </a:cubicBezTo>
                  <a:cubicBezTo>
                    <a:pt x="416" y="325"/>
                    <a:pt x="253" y="150"/>
                    <a:pt x="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1152;p36">
              <a:extLst>
                <a:ext uri="{FF2B5EF4-FFF2-40B4-BE49-F238E27FC236}">
                  <a16:creationId xmlns:a16="http://schemas.microsoft.com/office/drawing/2014/main" id="{597B0E56-A076-37DB-E3C6-1A7C076AB72E}"/>
                </a:ext>
              </a:extLst>
            </p:cNvPr>
            <p:cNvSpPr/>
            <p:nvPr/>
          </p:nvSpPr>
          <p:spPr>
            <a:xfrm>
              <a:off x="1906950" y="1803025"/>
              <a:ext cx="88700" cy="18225"/>
            </a:xfrm>
            <a:custGeom>
              <a:avLst/>
              <a:gdLst/>
              <a:ahLst/>
              <a:cxnLst/>
              <a:rect l="l" t="t" r="r" b="b"/>
              <a:pathLst>
                <a:path w="3548" h="729" extrusionOk="0">
                  <a:moveTo>
                    <a:pt x="3500" y="0"/>
                  </a:moveTo>
                  <a:cubicBezTo>
                    <a:pt x="3496" y="0"/>
                    <a:pt x="3493" y="1"/>
                    <a:pt x="3489" y="2"/>
                  </a:cubicBezTo>
                  <a:cubicBezTo>
                    <a:pt x="2607" y="242"/>
                    <a:pt x="59" y="650"/>
                    <a:pt x="33" y="650"/>
                  </a:cubicBezTo>
                  <a:cubicBezTo>
                    <a:pt x="13" y="650"/>
                    <a:pt x="0" y="670"/>
                    <a:pt x="0" y="696"/>
                  </a:cubicBezTo>
                  <a:cubicBezTo>
                    <a:pt x="7" y="715"/>
                    <a:pt x="20" y="728"/>
                    <a:pt x="39" y="728"/>
                  </a:cubicBezTo>
                  <a:lnTo>
                    <a:pt x="46" y="722"/>
                  </a:lnTo>
                  <a:cubicBezTo>
                    <a:pt x="72" y="722"/>
                    <a:pt x="2620" y="320"/>
                    <a:pt x="3509" y="73"/>
                  </a:cubicBezTo>
                  <a:cubicBezTo>
                    <a:pt x="3535" y="67"/>
                    <a:pt x="3547" y="47"/>
                    <a:pt x="3541" y="28"/>
                  </a:cubicBezTo>
                  <a:cubicBezTo>
                    <a:pt x="3536" y="12"/>
                    <a:pt x="3517" y="0"/>
                    <a:pt x="3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1153;p36">
              <a:extLst>
                <a:ext uri="{FF2B5EF4-FFF2-40B4-BE49-F238E27FC236}">
                  <a16:creationId xmlns:a16="http://schemas.microsoft.com/office/drawing/2014/main" id="{331BC576-3F71-F3C4-1CEB-A14C4BF8AA3E}"/>
                </a:ext>
              </a:extLst>
            </p:cNvPr>
            <p:cNvSpPr/>
            <p:nvPr/>
          </p:nvSpPr>
          <p:spPr>
            <a:xfrm>
              <a:off x="1793625" y="1675950"/>
              <a:ext cx="47850" cy="37975"/>
            </a:xfrm>
            <a:custGeom>
              <a:avLst/>
              <a:gdLst/>
              <a:ahLst/>
              <a:cxnLst/>
              <a:rect l="l" t="t" r="r" b="b"/>
              <a:pathLst>
                <a:path w="1914" h="1519" extrusionOk="0">
                  <a:moveTo>
                    <a:pt x="0" y="1"/>
                  </a:moveTo>
                  <a:lnTo>
                    <a:pt x="0" y="1518"/>
                  </a:lnTo>
                  <a:lnTo>
                    <a:pt x="1913" y="1518"/>
                  </a:lnTo>
                  <a:lnTo>
                    <a:pt x="1913" y="1"/>
                  </a:lnTo>
                  <a:close/>
                </a:path>
              </a:pathLst>
            </a:custGeom>
            <a:solidFill>
              <a:srgbClr val="FFA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1154;p36">
              <a:extLst>
                <a:ext uri="{FF2B5EF4-FFF2-40B4-BE49-F238E27FC236}">
                  <a16:creationId xmlns:a16="http://schemas.microsoft.com/office/drawing/2014/main" id="{3D45B444-A27E-4B67-9227-BE694CE1DBC3}"/>
                </a:ext>
              </a:extLst>
            </p:cNvPr>
            <p:cNvSpPr/>
            <p:nvPr/>
          </p:nvSpPr>
          <p:spPr>
            <a:xfrm>
              <a:off x="1676900" y="1713900"/>
              <a:ext cx="175925" cy="117875"/>
            </a:xfrm>
            <a:custGeom>
              <a:avLst/>
              <a:gdLst/>
              <a:ahLst/>
              <a:cxnLst/>
              <a:rect l="l" t="t" r="r" b="b"/>
              <a:pathLst>
                <a:path w="7037" h="4715" extrusionOk="0">
                  <a:moveTo>
                    <a:pt x="4669" y="0"/>
                  </a:moveTo>
                  <a:cubicBezTo>
                    <a:pt x="4669" y="0"/>
                    <a:pt x="4488" y="765"/>
                    <a:pt x="4060" y="1180"/>
                  </a:cubicBezTo>
                  <a:cubicBezTo>
                    <a:pt x="4040" y="1200"/>
                    <a:pt x="4021" y="1219"/>
                    <a:pt x="4001" y="1239"/>
                  </a:cubicBezTo>
                  <a:cubicBezTo>
                    <a:pt x="3995" y="1239"/>
                    <a:pt x="3995" y="1245"/>
                    <a:pt x="3989" y="1252"/>
                  </a:cubicBezTo>
                  <a:cubicBezTo>
                    <a:pt x="3924" y="1304"/>
                    <a:pt x="3807" y="1388"/>
                    <a:pt x="3651" y="1492"/>
                  </a:cubicBezTo>
                  <a:cubicBezTo>
                    <a:pt x="3632" y="1505"/>
                    <a:pt x="3606" y="1524"/>
                    <a:pt x="3580" y="1537"/>
                  </a:cubicBezTo>
                  <a:lnTo>
                    <a:pt x="3301" y="1732"/>
                  </a:lnTo>
                  <a:lnTo>
                    <a:pt x="3217" y="1777"/>
                  </a:lnTo>
                  <a:cubicBezTo>
                    <a:pt x="2808" y="2056"/>
                    <a:pt x="2290" y="2387"/>
                    <a:pt x="1803" y="2704"/>
                  </a:cubicBezTo>
                  <a:cubicBezTo>
                    <a:pt x="1784" y="2724"/>
                    <a:pt x="1764" y="2737"/>
                    <a:pt x="1738" y="2750"/>
                  </a:cubicBezTo>
                  <a:cubicBezTo>
                    <a:pt x="967" y="3262"/>
                    <a:pt x="273" y="3742"/>
                    <a:pt x="201" y="3891"/>
                  </a:cubicBezTo>
                  <a:cubicBezTo>
                    <a:pt x="39" y="4222"/>
                    <a:pt x="0" y="4643"/>
                    <a:pt x="675" y="4708"/>
                  </a:cubicBezTo>
                  <a:cubicBezTo>
                    <a:pt x="716" y="4712"/>
                    <a:pt x="764" y="4714"/>
                    <a:pt x="817" y="4714"/>
                  </a:cubicBezTo>
                  <a:cubicBezTo>
                    <a:pt x="1197" y="4714"/>
                    <a:pt x="1876" y="4618"/>
                    <a:pt x="2620" y="4488"/>
                  </a:cubicBezTo>
                  <a:cubicBezTo>
                    <a:pt x="2646" y="4488"/>
                    <a:pt x="2672" y="4481"/>
                    <a:pt x="2698" y="4475"/>
                  </a:cubicBezTo>
                  <a:cubicBezTo>
                    <a:pt x="3573" y="4319"/>
                    <a:pt x="4540" y="4131"/>
                    <a:pt x="5195" y="4008"/>
                  </a:cubicBezTo>
                  <a:cubicBezTo>
                    <a:pt x="5564" y="3943"/>
                    <a:pt x="5863" y="3898"/>
                    <a:pt x="6109" y="3865"/>
                  </a:cubicBezTo>
                  <a:cubicBezTo>
                    <a:pt x="6135" y="3859"/>
                    <a:pt x="6161" y="3852"/>
                    <a:pt x="6187" y="3852"/>
                  </a:cubicBezTo>
                  <a:cubicBezTo>
                    <a:pt x="6764" y="3761"/>
                    <a:pt x="6991" y="3697"/>
                    <a:pt x="7017" y="3411"/>
                  </a:cubicBezTo>
                  <a:cubicBezTo>
                    <a:pt x="7036" y="3191"/>
                    <a:pt x="6913" y="2224"/>
                    <a:pt x="6790" y="1368"/>
                  </a:cubicBezTo>
                  <a:cubicBezTo>
                    <a:pt x="6783" y="1343"/>
                    <a:pt x="6777" y="1304"/>
                    <a:pt x="6770" y="1278"/>
                  </a:cubicBezTo>
                  <a:cubicBezTo>
                    <a:pt x="6673" y="584"/>
                    <a:pt x="6576" y="0"/>
                    <a:pt x="6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1155;p36">
              <a:extLst>
                <a:ext uri="{FF2B5EF4-FFF2-40B4-BE49-F238E27FC236}">
                  <a16:creationId xmlns:a16="http://schemas.microsoft.com/office/drawing/2014/main" id="{BCA06FA2-ED93-1BB8-50F9-B7F145F0FE36}"/>
                </a:ext>
              </a:extLst>
            </p:cNvPr>
            <p:cNvSpPr/>
            <p:nvPr/>
          </p:nvSpPr>
          <p:spPr>
            <a:xfrm>
              <a:off x="1720000" y="1781225"/>
              <a:ext cx="24525" cy="44875"/>
            </a:xfrm>
            <a:custGeom>
              <a:avLst/>
              <a:gdLst/>
              <a:ahLst/>
              <a:cxnLst/>
              <a:rect l="l" t="t" r="r" b="b"/>
              <a:pathLst>
                <a:path w="981" h="1795" extrusionOk="0">
                  <a:moveTo>
                    <a:pt x="55" y="1"/>
                  </a:moveTo>
                  <a:cubicBezTo>
                    <a:pt x="24" y="1"/>
                    <a:pt x="1" y="42"/>
                    <a:pt x="34" y="70"/>
                  </a:cubicBezTo>
                  <a:cubicBezTo>
                    <a:pt x="40" y="76"/>
                    <a:pt x="857" y="601"/>
                    <a:pt x="896" y="1788"/>
                  </a:cubicBezTo>
                  <a:cubicBezTo>
                    <a:pt x="896" y="1795"/>
                    <a:pt x="896" y="1795"/>
                    <a:pt x="896" y="1795"/>
                  </a:cubicBezTo>
                  <a:lnTo>
                    <a:pt x="981" y="1782"/>
                  </a:lnTo>
                  <a:cubicBezTo>
                    <a:pt x="981" y="1717"/>
                    <a:pt x="974" y="1658"/>
                    <a:pt x="968" y="1594"/>
                  </a:cubicBezTo>
                  <a:cubicBezTo>
                    <a:pt x="961" y="1568"/>
                    <a:pt x="961" y="1542"/>
                    <a:pt x="955" y="1522"/>
                  </a:cubicBezTo>
                  <a:cubicBezTo>
                    <a:pt x="883" y="919"/>
                    <a:pt x="572" y="374"/>
                    <a:pt x="86" y="11"/>
                  </a:cubicBezTo>
                  <a:cubicBezTo>
                    <a:pt x="86" y="5"/>
                    <a:pt x="79" y="5"/>
                    <a:pt x="73" y="5"/>
                  </a:cubicBezTo>
                  <a:cubicBezTo>
                    <a:pt x="67" y="2"/>
                    <a:pt x="61" y="1"/>
                    <a:pt x="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1156;p36">
              <a:extLst>
                <a:ext uri="{FF2B5EF4-FFF2-40B4-BE49-F238E27FC236}">
                  <a16:creationId xmlns:a16="http://schemas.microsoft.com/office/drawing/2014/main" id="{F3CCFBAF-621B-39F1-2D6F-4B47463DEF27}"/>
                </a:ext>
              </a:extLst>
            </p:cNvPr>
            <p:cNvSpPr/>
            <p:nvPr/>
          </p:nvSpPr>
          <p:spPr>
            <a:xfrm>
              <a:off x="1827500" y="1745825"/>
              <a:ext cx="19150" cy="64725"/>
            </a:xfrm>
            <a:custGeom>
              <a:avLst/>
              <a:gdLst/>
              <a:ahLst/>
              <a:cxnLst/>
              <a:rect l="l" t="t" r="r" b="b"/>
              <a:pathLst>
                <a:path w="766" h="2589" extrusionOk="0">
                  <a:moveTo>
                    <a:pt x="753" y="1"/>
                  </a:moveTo>
                  <a:cubicBezTo>
                    <a:pt x="740" y="1"/>
                    <a:pt x="734" y="1"/>
                    <a:pt x="727" y="14"/>
                  </a:cubicBezTo>
                  <a:cubicBezTo>
                    <a:pt x="273" y="688"/>
                    <a:pt x="46" y="1486"/>
                    <a:pt x="66" y="2296"/>
                  </a:cubicBezTo>
                  <a:lnTo>
                    <a:pt x="66" y="2381"/>
                  </a:lnTo>
                  <a:cubicBezTo>
                    <a:pt x="66" y="2445"/>
                    <a:pt x="72" y="2517"/>
                    <a:pt x="85" y="2588"/>
                  </a:cubicBezTo>
                  <a:lnTo>
                    <a:pt x="163" y="2575"/>
                  </a:lnTo>
                  <a:cubicBezTo>
                    <a:pt x="1" y="1298"/>
                    <a:pt x="636" y="286"/>
                    <a:pt x="766" y="91"/>
                  </a:cubicBezTo>
                  <a:lnTo>
                    <a:pt x="7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1157;p36">
              <a:extLst>
                <a:ext uri="{FF2B5EF4-FFF2-40B4-BE49-F238E27FC236}">
                  <a16:creationId xmlns:a16="http://schemas.microsoft.com/office/drawing/2014/main" id="{1D1B284C-FB13-360C-0687-B37616E4AFBC}"/>
                </a:ext>
              </a:extLst>
            </p:cNvPr>
            <p:cNvSpPr/>
            <p:nvPr/>
          </p:nvSpPr>
          <p:spPr>
            <a:xfrm>
              <a:off x="1757475" y="1757175"/>
              <a:ext cx="17850" cy="16725"/>
            </a:xfrm>
            <a:custGeom>
              <a:avLst/>
              <a:gdLst/>
              <a:ahLst/>
              <a:cxnLst/>
              <a:rect l="l" t="t" r="r" b="b"/>
              <a:pathLst>
                <a:path w="714" h="669" extrusionOk="0">
                  <a:moveTo>
                    <a:pt x="85" y="1"/>
                  </a:moveTo>
                  <a:lnTo>
                    <a:pt x="0" y="46"/>
                  </a:lnTo>
                  <a:cubicBezTo>
                    <a:pt x="156" y="117"/>
                    <a:pt x="376" y="279"/>
                    <a:pt x="636" y="649"/>
                  </a:cubicBezTo>
                  <a:cubicBezTo>
                    <a:pt x="642" y="662"/>
                    <a:pt x="655" y="669"/>
                    <a:pt x="668" y="669"/>
                  </a:cubicBezTo>
                  <a:cubicBezTo>
                    <a:pt x="675" y="669"/>
                    <a:pt x="681" y="662"/>
                    <a:pt x="688" y="662"/>
                  </a:cubicBezTo>
                  <a:cubicBezTo>
                    <a:pt x="707" y="649"/>
                    <a:pt x="714" y="623"/>
                    <a:pt x="701" y="604"/>
                  </a:cubicBezTo>
                  <a:cubicBezTo>
                    <a:pt x="461" y="260"/>
                    <a:pt x="247" y="85"/>
                    <a:pt x="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1158;p36">
              <a:extLst>
                <a:ext uri="{FF2B5EF4-FFF2-40B4-BE49-F238E27FC236}">
                  <a16:creationId xmlns:a16="http://schemas.microsoft.com/office/drawing/2014/main" id="{A81FEC24-DD73-BB23-BF63-8E007044F974}"/>
                </a:ext>
              </a:extLst>
            </p:cNvPr>
            <p:cNvSpPr/>
            <p:nvPr/>
          </p:nvSpPr>
          <p:spPr>
            <a:xfrm>
              <a:off x="1766375" y="1751175"/>
              <a:ext cx="15750" cy="15650"/>
            </a:xfrm>
            <a:custGeom>
              <a:avLst/>
              <a:gdLst/>
              <a:ahLst/>
              <a:cxnLst/>
              <a:rect l="l" t="t" r="r" b="b"/>
              <a:pathLst>
                <a:path w="630" h="626" extrusionOk="0">
                  <a:moveTo>
                    <a:pt x="72" y="1"/>
                  </a:moveTo>
                  <a:cubicBezTo>
                    <a:pt x="53" y="14"/>
                    <a:pt x="27" y="33"/>
                    <a:pt x="1" y="53"/>
                  </a:cubicBezTo>
                  <a:cubicBezTo>
                    <a:pt x="228" y="195"/>
                    <a:pt x="416" y="383"/>
                    <a:pt x="559" y="610"/>
                  </a:cubicBezTo>
                  <a:cubicBezTo>
                    <a:pt x="563" y="620"/>
                    <a:pt x="572" y="626"/>
                    <a:pt x="581" y="626"/>
                  </a:cubicBezTo>
                  <a:cubicBezTo>
                    <a:pt x="584" y="626"/>
                    <a:pt x="588" y="625"/>
                    <a:pt x="591" y="623"/>
                  </a:cubicBezTo>
                  <a:lnTo>
                    <a:pt x="611" y="623"/>
                  </a:lnTo>
                  <a:cubicBezTo>
                    <a:pt x="624" y="610"/>
                    <a:pt x="630" y="584"/>
                    <a:pt x="624" y="571"/>
                  </a:cubicBezTo>
                  <a:cubicBezTo>
                    <a:pt x="481" y="344"/>
                    <a:pt x="293" y="150"/>
                    <a:pt x="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1159;p36">
              <a:extLst>
                <a:ext uri="{FF2B5EF4-FFF2-40B4-BE49-F238E27FC236}">
                  <a16:creationId xmlns:a16="http://schemas.microsoft.com/office/drawing/2014/main" id="{DD55AAC7-55D7-3216-A50E-EC904F765BDA}"/>
                </a:ext>
              </a:extLst>
            </p:cNvPr>
            <p:cNvSpPr/>
            <p:nvPr/>
          </p:nvSpPr>
          <p:spPr>
            <a:xfrm>
              <a:off x="1776925" y="1743400"/>
              <a:ext cx="13975" cy="14775"/>
            </a:xfrm>
            <a:custGeom>
              <a:avLst/>
              <a:gdLst/>
              <a:ahLst/>
              <a:cxnLst/>
              <a:rect l="l" t="t" r="r" b="b"/>
              <a:pathLst>
                <a:path w="559" h="591" extrusionOk="0">
                  <a:moveTo>
                    <a:pt x="59" y="0"/>
                  </a:moveTo>
                  <a:cubicBezTo>
                    <a:pt x="39" y="20"/>
                    <a:pt x="20" y="39"/>
                    <a:pt x="0" y="59"/>
                  </a:cubicBezTo>
                  <a:cubicBezTo>
                    <a:pt x="189" y="201"/>
                    <a:pt x="351" y="377"/>
                    <a:pt x="480" y="571"/>
                  </a:cubicBezTo>
                  <a:cubicBezTo>
                    <a:pt x="487" y="584"/>
                    <a:pt x="500" y="591"/>
                    <a:pt x="513" y="591"/>
                  </a:cubicBezTo>
                  <a:cubicBezTo>
                    <a:pt x="526" y="591"/>
                    <a:pt x="532" y="584"/>
                    <a:pt x="539" y="584"/>
                  </a:cubicBezTo>
                  <a:cubicBezTo>
                    <a:pt x="552" y="571"/>
                    <a:pt x="558" y="545"/>
                    <a:pt x="545" y="526"/>
                  </a:cubicBezTo>
                  <a:cubicBezTo>
                    <a:pt x="416" y="325"/>
                    <a:pt x="247" y="150"/>
                    <a:pt x="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1160;p36">
              <a:extLst>
                <a:ext uri="{FF2B5EF4-FFF2-40B4-BE49-F238E27FC236}">
                  <a16:creationId xmlns:a16="http://schemas.microsoft.com/office/drawing/2014/main" id="{E8977A9E-9703-FDE8-148D-AF5917EFCDE2}"/>
                </a:ext>
              </a:extLst>
            </p:cNvPr>
            <p:cNvSpPr/>
            <p:nvPr/>
          </p:nvSpPr>
          <p:spPr>
            <a:xfrm>
              <a:off x="1741900" y="1802850"/>
              <a:ext cx="89425" cy="18400"/>
            </a:xfrm>
            <a:custGeom>
              <a:avLst/>
              <a:gdLst/>
              <a:ahLst/>
              <a:cxnLst/>
              <a:rect l="l" t="t" r="r" b="b"/>
              <a:pathLst>
                <a:path w="3577" h="736" extrusionOk="0">
                  <a:moveTo>
                    <a:pt x="3520" y="1"/>
                  </a:moveTo>
                  <a:cubicBezTo>
                    <a:pt x="3517" y="1"/>
                    <a:pt x="3513" y="1"/>
                    <a:pt x="3509" y="2"/>
                  </a:cubicBezTo>
                  <a:cubicBezTo>
                    <a:pt x="2627" y="249"/>
                    <a:pt x="79" y="651"/>
                    <a:pt x="53" y="651"/>
                  </a:cubicBezTo>
                  <a:cubicBezTo>
                    <a:pt x="1" y="657"/>
                    <a:pt x="7" y="735"/>
                    <a:pt x="59" y="735"/>
                  </a:cubicBezTo>
                  <a:lnTo>
                    <a:pt x="66" y="729"/>
                  </a:lnTo>
                  <a:cubicBezTo>
                    <a:pt x="92" y="729"/>
                    <a:pt x="2640" y="320"/>
                    <a:pt x="3535" y="80"/>
                  </a:cubicBezTo>
                  <a:cubicBezTo>
                    <a:pt x="3577" y="68"/>
                    <a:pt x="3564" y="1"/>
                    <a:pt x="3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1161;p36">
              <a:extLst>
                <a:ext uri="{FF2B5EF4-FFF2-40B4-BE49-F238E27FC236}">
                  <a16:creationId xmlns:a16="http://schemas.microsoft.com/office/drawing/2014/main" id="{60EA3E81-F6D3-72C5-535F-EA365D8B2500}"/>
                </a:ext>
              </a:extLst>
            </p:cNvPr>
            <p:cNvSpPr/>
            <p:nvPr/>
          </p:nvSpPr>
          <p:spPr>
            <a:xfrm>
              <a:off x="1879050" y="344075"/>
              <a:ext cx="190850" cy="274550"/>
            </a:xfrm>
            <a:custGeom>
              <a:avLst/>
              <a:gdLst/>
              <a:ahLst/>
              <a:cxnLst/>
              <a:rect l="l" t="t" r="r" b="b"/>
              <a:pathLst>
                <a:path w="7634" h="10982" extrusionOk="0">
                  <a:moveTo>
                    <a:pt x="1400" y="0"/>
                  </a:moveTo>
                  <a:cubicBezTo>
                    <a:pt x="1316" y="0"/>
                    <a:pt x="1232" y="3"/>
                    <a:pt x="1149" y="10"/>
                  </a:cubicBezTo>
                  <a:cubicBezTo>
                    <a:pt x="727" y="42"/>
                    <a:pt x="526" y="418"/>
                    <a:pt x="403" y="801"/>
                  </a:cubicBezTo>
                  <a:cubicBezTo>
                    <a:pt x="1" y="2020"/>
                    <a:pt x="448" y="3330"/>
                    <a:pt x="656" y="4594"/>
                  </a:cubicBezTo>
                  <a:cubicBezTo>
                    <a:pt x="993" y="6702"/>
                    <a:pt x="623" y="8887"/>
                    <a:pt x="1026" y="10982"/>
                  </a:cubicBezTo>
                  <a:cubicBezTo>
                    <a:pt x="1019" y="10800"/>
                    <a:pt x="1013" y="10619"/>
                    <a:pt x="1006" y="10431"/>
                  </a:cubicBezTo>
                  <a:lnTo>
                    <a:pt x="5571" y="10431"/>
                  </a:lnTo>
                  <a:cubicBezTo>
                    <a:pt x="5662" y="9620"/>
                    <a:pt x="5630" y="8297"/>
                    <a:pt x="5630" y="8297"/>
                  </a:cubicBezTo>
                  <a:lnTo>
                    <a:pt x="5630" y="8297"/>
                  </a:lnTo>
                  <a:cubicBezTo>
                    <a:pt x="5824" y="8751"/>
                    <a:pt x="6038" y="9834"/>
                    <a:pt x="6148" y="10431"/>
                  </a:cubicBezTo>
                  <a:lnTo>
                    <a:pt x="7595" y="10431"/>
                  </a:lnTo>
                  <a:cubicBezTo>
                    <a:pt x="7601" y="10132"/>
                    <a:pt x="7608" y="9828"/>
                    <a:pt x="7614" y="9529"/>
                  </a:cubicBezTo>
                  <a:cubicBezTo>
                    <a:pt x="7634" y="9030"/>
                    <a:pt x="7634" y="8472"/>
                    <a:pt x="7277" y="8116"/>
                  </a:cubicBezTo>
                  <a:cubicBezTo>
                    <a:pt x="7115" y="7953"/>
                    <a:pt x="6894" y="7850"/>
                    <a:pt x="6758" y="7668"/>
                  </a:cubicBezTo>
                  <a:cubicBezTo>
                    <a:pt x="6460" y="7266"/>
                    <a:pt x="6687" y="6715"/>
                    <a:pt x="6739" y="6228"/>
                  </a:cubicBezTo>
                  <a:cubicBezTo>
                    <a:pt x="6803" y="5554"/>
                    <a:pt x="6518" y="4886"/>
                    <a:pt x="5980" y="4478"/>
                  </a:cubicBezTo>
                  <a:cubicBezTo>
                    <a:pt x="5785" y="4328"/>
                    <a:pt x="5565" y="4218"/>
                    <a:pt x="5403" y="4037"/>
                  </a:cubicBezTo>
                  <a:cubicBezTo>
                    <a:pt x="4988" y="3583"/>
                    <a:pt x="5104" y="2869"/>
                    <a:pt x="4897" y="2286"/>
                  </a:cubicBezTo>
                  <a:cubicBezTo>
                    <a:pt x="4696" y="1696"/>
                    <a:pt x="4177" y="1281"/>
                    <a:pt x="3684" y="891"/>
                  </a:cubicBezTo>
                  <a:cubicBezTo>
                    <a:pt x="3373" y="652"/>
                    <a:pt x="3055" y="405"/>
                    <a:pt x="2699" y="249"/>
                  </a:cubicBezTo>
                  <a:cubicBezTo>
                    <a:pt x="2284" y="86"/>
                    <a:pt x="1842" y="0"/>
                    <a:pt x="1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1162;p36">
              <a:extLst>
                <a:ext uri="{FF2B5EF4-FFF2-40B4-BE49-F238E27FC236}">
                  <a16:creationId xmlns:a16="http://schemas.microsoft.com/office/drawing/2014/main" id="{3A002DE0-0B93-E54C-7952-3DC924C92088}"/>
                </a:ext>
              </a:extLst>
            </p:cNvPr>
            <p:cNvSpPr/>
            <p:nvPr/>
          </p:nvSpPr>
          <p:spPr>
            <a:xfrm>
              <a:off x="1752600" y="407850"/>
              <a:ext cx="138975" cy="220275"/>
            </a:xfrm>
            <a:custGeom>
              <a:avLst/>
              <a:gdLst/>
              <a:ahLst/>
              <a:cxnLst/>
              <a:rect l="l" t="t" r="r" b="b"/>
              <a:pathLst>
                <a:path w="5559" h="8811" extrusionOk="0">
                  <a:moveTo>
                    <a:pt x="2317" y="0"/>
                  </a:moveTo>
                  <a:cubicBezTo>
                    <a:pt x="2086" y="0"/>
                    <a:pt x="2078" y="321"/>
                    <a:pt x="1920" y="578"/>
                  </a:cubicBezTo>
                  <a:cubicBezTo>
                    <a:pt x="1700" y="934"/>
                    <a:pt x="1369" y="1207"/>
                    <a:pt x="1149" y="1563"/>
                  </a:cubicBezTo>
                  <a:cubicBezTo>
                    <a:pt x="889" y="1985"/>
                    <a:pt x="805" y="2497"/>
                    <a:pt x="922" y="2984"/>
                  </a:cubicBezTo>
                  <a:cubicBezTo>
                    <a:pt x="1038" y="3496"/>
                    <a:pt x="1369" y="4015"/>
                    <a:pt x="1175" y="4495"/>
                  </a:cubicBezTo>
                  <a:cubicBezTo>
                    <a:pt x="1058" y="4767"/>
                    <a:pt x="792" y="4948"/>
                    <a:pt x="591" y="5169"/>
                  </a:cubicBezTo>
                  <a:cubicBezTo>
                    <a:pt x="182" y="5603"/>
                    <a:pt x="20" y="6220"/>
                    <a:pt x="7" y="6816"/>
                  </a:cubicBezTo>
                  <a:cubicBezTo>
                    <a:pt x="1" y="7413"/>
                    <a:pt x="137" y="7996"/>
                    <a:pt x="273" y="8580"/>
                  </a:cubicBezTo>
                  <a:cubicBezTo>
                    <a:pt x="293" y="8664"/>
                    <a:pt x="325" y="8768"/>
                    <a:pt x="409" y="8800"/>
                  </a:cubicBezTo>
                  <a:cubicBezTo>
                    <a:pt x="432" y="8807"/>
                    <a:pt x="456" y="8810"/>
                    <a:pt x="481" y="8810"/>
                  </a:cubicBezTo>
                  <a:cubicBezTo>
                    <a:pt x="505" y="8810"/>
                    <a:pt x="529" y="8807"/>
                    <a:pt x="552" y="8800"/>
                  </a:cubicBezTo>
                  <a:lnTo>
                    <a:pt x="1032" y="8710"/>
                  </a:lnTo>
                  <a:cubicBezTo>
                    <a:pt x="772" y="7523"/>
                    <a:pt x="1058" y="6239"/>
                    <a:pt x="1058" y="6239"/>
                  </a:cubicBezTo>
                  <a:lnTo>
                    <a:pt x="1058" y="6239"/>
                  </a:lnTo>
                  <a:cubicBezTo>
                    <a:pt x="961" y="7088"/>
                    <a:pt x="1239" y="8243"/>
                    <a:pt x="1350" y="8651"/>
                  </a:cubicBezTo>
                  <a:cubicBezTo>
                    <a:pt x="2750" y="8405"/>
                    <a:pt x="4158" y="8191"/>
                    <a:pt x="5558" y="8003"/>
                  </a:cubicBezTo>
                  <a:cubicBezTo>
                    <a:pt x="5539" y="6291"/>
                    <a:pt x="5253" y="4592"/>
                    <a:pt x="4722" y="2964"/>
                  </a:cubicBezTo>
                  <a:cubicBezTo>
                    <a:pt x="4586" y="2543"/>
                    <a:pt x="4417" y="2141"/>
                    <a:pt x="4216" y="1751"/>
                  </a:cubicBezTo>
                  <a:cubicBezTo>
                    <a:pt x="3833" y="1071"/>
                    <a:pt x="3230" y="409"/>
                    <a:pt x="2523" y="59"/>
                  </a:cubicBezTo>
                  <a:cubicBezTo>
                    <a:pt x="2439" y="18"/>
                    <a:pt x="2372" y="0"/>
                    <a:pt x="2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1163;p36">
              <a:extLst>
                <a:ext uri="{FF2B5EF4-FFF2-40B4-BE49-F238E27FC236}">
                  <a16:creationId xmlns:a16="http://schemas.microsoft.com/office/drawing/2014/main" id="{D8B3C311-879E-197D-B3B9-1F0384843CBD}"/>
                </a:ext>
              </a:extLst>
            </p:cNvPr>
            <p:cNvSpPr/>
            <p:nvPr/>
          </p:nvSpPr>
          <p:spPr>
            <a:xfrm>
              <a:off x="1790875" y="375925"/>
              <a:ext cx="49100" cy="132725"/>
            </a:xfrm>
            <a:custGeom>
              <a:avLst/>
              <a:gdLst/>
              <a:ahLst/>
              <a:cxnLst/>
              <a:rect l="l" t="t" r="r" b="b"/>
              <a:pathLst>
                <a:path w="1964" h="5309" extrusionOk="0">
                  <a:moveTo>
                    <a:pt x="1483" y="0"/>
                  </a:moveTo>
                  <a:cubicBezTo>
                    <a:pt x="1398" y="0"/>
                    <a:pt x="1294" y="36"/>
                    <a:pt x="1167" y="117"/>
                  </a:cubicBezTo>
                  <a:cubicBezTo>
                    <a:pt x="863" y="305"/>
                    <a:pt x="655" y="623"/>
                    <a:pt x="603" y="973"/>
                  </a:cubicBezTo>
                  <a:cubicBezTo>
                    <a:pt x="577" y="1154"/>
                    <a:pt x="590" y="1349"/>
                    <a:pt x="564" y="1530"/>
                  </a:cubicBezTo>
                  <a:cubicBezTo>
                    <a:pt x="512" y="1881"/>
                    <a:pt x="318" y="2185"/>
                    <a:pt x="188" y="2510"/>
                  </a:cubicBezTo>
                  <a:cubicBezTo>
                    <a:pt x="52" y="2840"/>
                    <a:pt x="0" y="3242"/>
                    <a:pt x="208" y="3521"/>
                  </a:cubicBezTo>
                  <a:cubicBezTo>
                    <a:pt x="273" y="3599"/>
                    <a:pt x="350" y="3664"/>
                    <a:pt x="409" y="3748"/>
                  </a:cubicBezTo>
                  <a:cubicBezTo>
                    <a:pt x="532" y="3956"/>
                    <a:pt x="487" y="4222"/>
                    <a:pt x="512" y="4462"/>
                  </a:cubicBezTo>
                  <a:cubicBezTo>
                    <a:pt x="551" y="4779"/>
                    <a:pt x="726" y="5065"/>
                    <a:pt x="999" y="5240"/>
                  </a:cubicBezTo>
                  <a:cubicBezTo>
                    <a:pt x="1058" y="5279"/>
                    <a:pt x="1131" y="5309"/>
                    <a:pt x="1200" y="5309"/>
                  </a:cubicBezTo>
                  <a:cubicBezTo>
                    <a:pt x="1245" y="5309"/>
                    <a:pt x="1287" y="5296"/>
                    <a:pt x="1323" y="5266"/>
                  </a:cubicBezTo>
                  <a:cubicBezTo>
                    <a:pt x="1362" y="5214"/>
                    <a:pt x="1388" y="5149"/>
                    <a:pt x="1388" y="5084"/>
                  </a:cubicBezTo>
                  <a:cubicBezTo>
                    <a:pt x="1440" y="4747"/>
                    <a:pt x="1485" y="4410"/>
                    <a:pt x="1537" y="4073"/>
                  </a:cubicBezTo>
                  <a:cubicBezTo>
                    <a:pt x="1660" y="3217"/>
                    <a:pt x="1784" y="2361"/>
                    <a:pt x="1822" y="1498"/>
                  </a:cubicBezTo>
                  <a:cubicBezTo>
                    <a:pt x="1839" y="1124"/>
                    <a:pt x="1963" y="0"/>
                    <a:pt x="1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1164;p36">
              <a:extLst>
                <a:ext uri="{FF2B5EF4-FFF2-40B4-BE49-F238E27FC236}">
                  <a16:creationId xmlns:a16="http://schemas.microsoft.com/office/drawing/2014/main" id="{05D3977A-4F8D-180A-C0FE-B052CE09E982}"/>
                </a:ext>
              </a:extLst>
            </p:cNvPr>
            <p:cNvSpPr/>
            <p:nvPr/>
          </p:nvSpPr>
          <p:spPr>
            <a:xfrm>
              <a:off x="1822150" y="580350"/>
              <a:ext cx="144000" cy="321825"/>
            </a:xfrm>
            <a:custGeom>
              <a:avLst/>
              <a:gdLst/>
              <a:ahLst/>
              <a:cxnLst/>
              <a:rect l="l" t="t" r="r" b="b"/>
              <a:pathLst>
                <a:path w="5760" h="12873" extrusionOk="0">
                  <a:moveTo>
                    <a:pt x="4877" y="0"/>
                  </a:moveTo>
                  <a:lnTo>
                    <a:pt x="1641" y="591"/>
                  </a:lnTo>
                  <a:lnTo>
                    <a:pt x="1" y="12873"/>
                  </a:lnTo>
                  <a:lnTo>
                    <a:pt x="5759" y="12873"/>
                  </a:lnTo>
                  <a:lnTo>
                    <a:pt x="48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1165;p36">
              <a:extLst>
                <a:ext uri="{FF2B5EF4-FFF2-40B4-BE49-F238E27FC236}">
                  <a16:creationId xmlns:a16="http://schemas.microsoft.com/office/drawing/2014/main" id="{6B336DFA-A132-DA87-5703-BA57B93878CC}"/>
                </a:ext>
              </a:extLst>
            </p:cNvPr>
            <p:cNvSpPr/>
            <p:nvPr/>
          </p:nvSpPr>
          <p:spPr>
            <a:xfrm>
              <a:off x="1864150" y="521975"/>
              <a:ext cx="76550" cy="103125"/>
            </a:xfrm>
            <a:custGeom>
              <a:avLst/>
              <a:gdLst/>
              <a:ahLst/>
              <a:cxnLst/>
              <a:rect l="l" t="t" r="r" b="b"/>
              <a:pathLst>
                <a:path w="3062" h="4125" extrusionOk="0">
                  <a:moveTo>
                    <a:pt x="2957" y="1"/>
                  </a:moveTo>
                  <a:lnTo>
                    <a:pt x="201" y="1771"/>
                  </a:lnTo>
                  <a:lnTo>
                    <a:pt x="201" y="1933"/>
                  </a:lnTo>
                  <a:cubicBezTo>
                    <a:pt x="201" y="2154"/>
                    <a:pt x="188" y="2582"/>
                    <a:pt x="149" y="2997"/>
                  </a:cubicBezTo>
                  <a:cubicBezTo>
                    <a:pt x="130" y="3204"/>
                    <a:pt x="98" y="3405"/>
                    <a:pt x="59" y="3606"/>
                  </a:cubicBezTo>
                  <a:cubicBezTo>
                    <a:pt x="0" y="3833"/>
                    <a:pt x="149" y="4054"/>
                    <a:pt x="376" y="4093"/>
                  </a:cubicBezTo>
                  <a:cubicBezTo>
                    <a:pt x="485" y="4112"/>
                    <a:pt x="609" y="4125"/>
                    <a:pt x="745" y="4125"/>
                  </a:cubicBezTo>
                  <a:cubicBezTo>
                    <a:pt x="1219" y="4125"/>
                    <a:pt x="1830" y="3963"/>
                    <a:pt x="2374" y="3308"/>
                  </a:cubicBezTo>
                  <a:cubicBezTo>
                    <a:pt x="2685" y="2984"/>
                    <a:pt x="2918" y="2588"/>
                    <a:pt x="3061" y="2154"/>
                  </a:cubicBezTo>
                  <a:lnTo>
                    <a:pt x="2970" y="221"/>
                  </a:lnTo>
                  <a:lnTo>
                    <a:pt x="2957" y="1"/>
                  </a:lnTo>
                  <a:close/>
                </a:path>
              </a:pathLst>
            </a:custGeom>
            <a:solidFill>
              <a:srgbClr val="FFA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1166;p36">
              <a:extLst>
                <a:ext uri="{FF2B5EF4-FFF2-40B4-BE49-F238E27FC236}">
                  <a16:creationId xmlns:a16="http://schemas.microsoft.com/office/drawing/2014/main" id="{02C8D84A-0EBB-9AA4-9687-AE30F84788A8}"/>
                </a:ext>
              </a:extLst>
            </p:cNvPr>
            <p:cNvSpPr/>
            <p:nvPr/>
          </p:nvSpPr>
          <p:spPr>
            <a:xfrm>
              <a:off x="1867875" y="527650"/>
              <a:ext cx="70550" cy="72425"/>
            </a:xfrm>
            <a:custGeom>
              <a:avLst/>
              <a:gdLst/>
              <a:ahLst/>
              <a:cxnLst/>
              <a:rect l="l" t="t" r="r" b="b"/>
              <a:pathLst>
                <a:path w="2822" h="2897" extrusionOk="0">
                  <a:moveTo>
                    <a:pt x="2821" y="1"/>
                  </a:moveTo>
                  <a:lnTo>
                    <a:pt x="2821" y="1"/>
                  </a:lnTo>
                  <a:cubicBezTo>
                    <a:pt x="1855" y="1142"/>
                    <a:pt x="571" y="1577"/>
                    <a:pt x="52" y="1706"/>
                  </a:cubicBezTo>
                  <a:cubicBezTo>
                    <a:pt x="52" y="1933"/>
                    <a:pt x="39" y="2355"/>
                    <a:pt x="0" y="2776"/>
                  </a:cubicBezTo>
                  <a:cubicBezTo>
                    <a:pt x="137" y="2835"/>
                    <a:pt x="279" y="2874"/>
                    <a:pt x="428" y="2893"/>
                  </a:cubicBezTo>
                  <a:cubicBezTo>
                    <a:pt x="445" y="2895"/>
                    <a:pt x="461" y="2896"/>
                    <a:pt x="478" y="2896"/>
                  </a:cubicBezTo>
                  <a:cubicBezTo>
                    <a:pt x="1311" y="2896"/>
                    <a:pt x="2777" y="90"/>
                    <a:pt x="2821" y="1"/>
                  </a:cubicBezTo>
                  <a:close/>
                </a:path>
              </a:pathLst>
            </a:custGeom>
            <a:solidFill>
              <a:srgbClr val="D36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1167;p36">
              <a:extLst>
                <a:ext uri="{FF2B5EF4-FFF2-40B4-BE49-F238E27FC236}">
                  <a16:creationId xmlns:a16="http://schemas.microsoft.com/office/drawing/2014/main" id="{43E53745-CC9E-32ED-A932-FCBB38FDA484}"/>
                </a:ext>
              </a:extLst>
            </p:cNvPr>
            <p:cNvSpPr/>
            <p:nvPr/>
          </p:nvSpPr>
          <p:spPr>
            <a:xfrm>
              <a:off x="1757150" y="589275"/>
              <a:ext cx="111550" cy="495850"/>
            </a:xfrm>
            <a:custGeom>
              <a:avLst/>
              <a:gdLst/>
              <a:ahLst/>
              <a:cxnLst/>
              <a:rect l="l" t="t" r="r" b="b"/>
              <a:pathLst>
                <a:path w="4462" h="19834" extrusionOk="0">
                  <a:moveTo>
                    <a:pt x="4455" y="0"/>
                  </a:moveTo>
                  <a:lnTo>
                    <a:pt x="4455" y="0"/>
                  </a:lnTo>
                  <a:cubicBezTo>
                    <a:pt x="4455" y="0"/>
                    <a:pt x="2640" y="117"/>
                    <a:pt x="1421" y="1433"/>
                  </a:cubicBezTo>
                  <a:cubicBezTo>
                    <a:pt x="195" y="2750"/>
                    <a:pt x="474" y="10719"/>
                    <a:pt x="474" y="10719"/>
                  </a:cubicBezTo>
                  <a:lnTo>
                    <a:pt x="0" y="19643"/>
                  </a:lnTo>
                  <a:cubicBezTo>
                    <a:pt x="0" y="19643"/>
                    <a:pt x="923" y="19833"/>
                    <a:pt x="1790" y="19833"/>
                  </a:cubicBezTo>
                  <a:cubicBezTo>
                    <a:pt x="2336" y="19833"/>
                    <a:pt x="2859" y="19758"/>
                    <a:pt x="3120" y="19513"/>
                  </a:cubicBezTo>
                  <a:cubicBezTo>
                    <a:pt x="3120" y="19513"/>
                    <a:pt x="4196" y="2341"/>
                    <a:pt x="4326" y="1174"/>
                  </a:cubicBezTo>
                  <a:cubicBezTo>
                    <a:pt x="4462" y="7"/>
                    <a:pt x="4455" y="0"/>
                    <a:pt x="44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1168;p36">
              <a:extLst>
                <a:ext uri="{FF2B5EF4-FFF2-40B4-BE49-F238E27FC236}">
                  <a16:creationId xmlns:a16="http://schemas.microsoft.com/office/drawing/2014/main" id="{11C91A87-EC9F-F737-6780-D4F25CDA113B}"/>
                </a:ext>
              </a:extLst>
            </p:cNvPr>
            <p:cNvSpPr/>
            <p:nvPr/>
          </p:nvSpPr>
          <p:spPr>
            <a:xfrm>
              <a:off x="1917000" y="563600"/>
              <a:ext cx="152575" cy="522425"/>
            </a:xfrm>
            <a:custGeom>
              <a:avLst/>
              <a:gdLst/>
              <a:ahLst/>
              <a:cxnLst/>
              <a:rect l="l" t="t" r="r" b="b"/>
              <a:pathLst>
                <a:path w="6103" h="20897" extrusionOk="0">
                  <a:moveTo>
                    <a:pt x="954" y="1"/>
                  </a:moveTo>
                  <a:cubicBezTo>
                    <a:pt x="938" y="1"/>
                    <a:pt x="929" y="4"/>
                    <a:pt x="928" y="9"/>
                  </a:cubicBezTo>
                  <a:cubicBezTo>
                    <a:pt x="526" y="1137"/>
                    <a:pt x="260" y="1643"/>
                    <a:pt x="260" y="1643"/>
                  </a:cubicBezTo>
                  <a:cubicBezTo>
                    <a:pt x="78" y="2622"/>
                    <a:pt x="0" y="3621"/>
                    <a:pt x="20" y="4613"/>
                  </a:cubicBezTo>
                  <a:cubicBezTo>
                    <a:pt x="52" y="5975"/>
                    <a:pt x="707" y="16487"/>
                    <a:pt x="895" y="19554"/>
                  </a:cubicBezTo>
                  <a:lnTo>
                    <a:pt x="895" y="19600"/>
                  </a:lnTo>
                  <a:cubicBezTo>
                    <a:pt x="928" y="20099"/>
                    <a:pt x="947" y="20391"/>
                    <a:pt x="947" y="20391"/>
                  </a:cubicBezTo>
                  <a:cubicBezTo>
                    <a:pt x="947" y="20391"/>
                    <a:pt x="1926" y="20896"/>
                    <a:pt x="3352" y="20896"/>
                  </a:cubicBezTo>
                  <a:cubicBezTo>
                    <a:pt x="4158" y="20896"/>
                    <a:pt x="5107" y="20735"/>
                    <a:pt x="6103" y="20229"/>
                  </a:cubicBezTo>
                  <a:lnTo>
                    <a:pt x="6005" y="19198"/>
                  </a:lnTo>
                  <a:cubicBezTo>
                    <a:pt x="5798" y="17070"/>
                    <a:pt x="5350" y="12200"/>
                    <a:pt x="5318" y="9756"/>
                  </a:cubicBezTo>
                  <a:cubicBezTo>
                    <a:pt x="5279" y="6565"/>
                    <a:pt x="5318" y="2979"/>
                    <a:pt x="4520" y="1903"/>
                  </a:cubicBezTo>
                  <a:cubicBezTo>
                    <a:pt x="3764" y="882"/>
                    <a:pt x="1241" y="1"/>
                    <a:pt x="9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1169;p36">
              <a:extLst>
                <a:ext uri="{FF2B5EF4-FFF2-40B4-BE49-F238E27FC236}">
                  <a16:creationId xmlns:a16="http://schemas.microsoft.com/office/drawing/2014/main" id="{B3B38229-077C-3D0D-B463-BAC4E009CB77}"/>
                </a:ext>
              </a:extLst>
            </p:cNvPr>
            <p:cNvSpPr/>
            <p:nvPr/>
          </p:nvSpPr>
          <p:spPr>
            <a:xfrm>
              <a:off x="1953300" y="589275"/>
              <a:ext cx="113350" cy="170400"/>
            </a:xfrm>
            <a:custGeom>
              <a:avLst/>
              <a:gdLst/>
              <a:ahLst/>
              <a:cxnLst/>
              <a:rect l="l" t="t" r="r" b="b"/>
              <a:pathLst>
                <a:path w="4534" h="6816" extrusionOk="0">
                  <a:moveTo>
                    <a:pt x="1786" y="0"/>
                  </a:moveTo>
                  <a:cubicBezTo>
                    <a:pt x="1783" y="0"/>
                    <a:pt x="1780" y="0"/>
                    <a:pt x="1778" y="0"/>
                  </a:cubicBezTo>
                  <a:cubicBezTo>
                    <a:pt x="1778" y="0"/>
                    <a:pt x="221" y="759"/>
                    <a:pt x="111" y="3709"/>
                  </a:cubicBezTo>
                  <a:cubicBezTo>
                    <a:pt x="1" y="6653"/>
                    <a:pt x="7" y="6816"/>
                    <a:pt x="7" y="6816"/>
                  </a:cubicBezTo>
                  <a:lnTo>
                    <a:pt x="4514" y="6816"/>
                  </a:lnTo>
                  <a:cubicBezTo>
                    <a:pt x="4514" y="6816"/>
                    <a:pt x="4534" y="0"/>
                    <a:pt x="17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1170;p36">
              <a:extLst>
                <a:ext uri="{FF2B5EF4-FFF2-40B4-BE49-F238E27FC236}">
                  <a16:creationId xmlns:a16="http://schemas.microsoft.com/office/drawing/2014/main" id="{F26DB570-E34C-759E-ADC2-36AEC2F49D2A}"/>
                </a:ext>
              </a:extLst>
            </p:cNvPr>
            <p:cNvSpPr/>
            <p:nvPr/>
          </p:nvSpPr>
          <p:spPr>
            <a:xfrm>
              <a:off x="1919925" y="583625"/>
              <a:ext cx="74100" cy="153400"/>
            </a:xfrm>
            <a:custGeom>
              <a:avLst/>
              <a:gdLst/>
              <a:ahLst/>
              <a:cxnLst/>
              <a:rect l="l" t="t" r="r" b="b"/>
              <a:pathLst>
                <a:path w="2964" h="6136" extrusionOk="0">
                  <a:moveTo>
                    <a:pt x="2944" y="1"/>
                  </a:moveTo>
                  <a:cubicBezTo>
                    <a:pt x="2939" y="1"/>
                    <a:pt x="2934" y="2"/>
                    <a:pt x="2931" y="6"/>
                  </a:cubicBezTo>
                  <a:lnTo>
                    <a:pt x="1336" y="1238"/>
                  </a:lnTo>
                  <a:cubicBezTo>
                    <a:pt x="1329" y="1244"/>
                    <a:pt x="1323" y="1251"/>
                    <a:pt x="1329" y="1257"/>
                  </a:cubicBezTo>
                  <a:cubicBezTo>
                    <a:pt x="1329" y="1264"/>
                    <a:pt x="1329" y="1270"/>
                    <a:pt x="1336" y="1270"/>
                  </a:cubicBezTo>
                  <a:lnTo>
                    <a:pt x="2121" y="1666"/>
                  </a:lnTo>
                  <a:cubicBezTo>
                    <a:pt x="1958" y="1932"/>
                    <a:pt x="136" y="5005"/>
                    <a:pt x="0" y="6114"/>
                  </a:cubicBezTo>
                  <a:cubicBezTo>
                    <a:pt x="0" y="6127"/>
                    <a:pt x="7" y="6134"/>
                    <a:pt x="13" y="6134"/>
                  </a:cubicBezTo>
                  <a:cubicBezTo>
                    <a:pt x="15" y="6135"/>
                    <a:pt x="18" y="6135"/>
                    <a:pt x="20" y="6135"/>
                  </a:cubicBezTo>
                  <a:cubicBezTo>
                    <a:pt x="30" y="6135"/>
                    <a:pt x="39" y="6125"/>
                    <a:pt x="39" y="6114"/>
                  </a:cubicBezTo>
                  <a:cubicBezTo>
                    <a:pt x="182" y="4973"/>
                    <a:pt x="2147" y="1705"/>
                    <a:pt x="2166" y="1672"/>
                  </a:cubicBezTo>
                  <a:cubicBezTo>
                    <a:pt x="2166" y="1666"/>
                    <a:pt x="2166" y="1659"/>
                    <a:pt x="2166" y="1653"/>
                  </a:cubicBezTo>
                  <a:cubicBezTo>
                    <a:pt x="2166" y="1646"/>
                    <a:pt x="2160" y="1646"/>
                    <a:pt x="2153" y="1640"/>
                  </a:cubicBezTo>
                  <a:lnTo>
                    <a:pt x="1381" y="1244"/>
                  </a:lnTo>
                  <a:lnTo>
                    <a:pt x="2957" y="32"/>
                  </a:lnTo>
                  <a:cubicBezTo>
                    <a:pt x="2964" y="25"/>
                    <a:pt x="2964" y="12"/>
                    <a:pt x="2957" y="6"/>
                  </a:cubicBezTo>
                  <a:cubicBezTo>
                    <a:pt x="2954" y="2"/>
                    <a:pt x="2949" y="1"/>
                    <a:pt x="29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1171;p36">
              <a:extLst>
                <a:ext uri="{FF2B5EF4-FFF2-40B4-BE49-F238E27FC236}">
                  <a16:creationId xmlns:a16="http://schemas.microsoft.com/office/drawing/2014/main" id="{0DD797BD-42A2-2785-BB43-8C82A46350DB}"/>
                </a:ext>
              </a:extLst>
            </p:cNvPr>
            <p:cNvSpPr/>
            <p:nvPr/>
          </p:nvSpPr>
          <p:spPr>
            <a:xfrm>
              <a:off x="1810975" y="599350"/>
              <a:ext cx="46225" cy="150275"/>
            </a:xfrm>
            <a:custGeom>
              <a:avLst/>
              <a:gdLst/>
              <a:ahLst/>
              <a:cxnLst/>
              <a:rect l="l" t="t" r="r" b="b"/>
              <a:pathLst>
                <a:path w="1849" h="6011" extrusionOk="0">
                  <a:moveTo>
                    <a:pt x="714" y="1"/>
                  </a:moveTo>
                  <a:cubicBezTo>
                    <a:pt x="709" y="1"/>
                    <a:pt x="704" y="2"/>
                    <a:pt x="701" y="6"/>
                  </a:cubicBezTo>
                  <a:lnTo>
                    <a:pt x="7" y="758"/>
                  </a:lnTo>
                  <a:cubicBezTo>
                    <a:pt x="0" y="764"/>
                    <a:pt x="0" y="771"/>
                    <a:pt x="0" y="777"/>
                  </a:cubicBezTo>
                  <a:cubicBezTo>
                    <a:pt x="7" y="784"/>
                    <a:pt x="7" y="790"/>
                    <a:pt x="13" y="790"/>
                  </a:cubicBezTo>
                  <a:lnTo>
                    <a:pt x="1018" y="1160"/>
                  </a:lnTo>
                  <a:lnTo>
                    <a:pt x="584" y="2048"/>
                  </a:lnTo>
                  <a:cubicBezTo>
                    <a:pt x="584" y="2048"/>
                    <a:pt x="584" y="2055"/>
                    <a:pt x="584" y="2061"/>
                  </a:cubicBezTo>
                  <a:lnTo>
                    <a:pt x="1810" y="5998"/>
                  </a:lnTo>
                  <a:cubicBezTo>
                    <a:pt x="1810" y="6004"/>
                    <a:pt x="1816" y="6011"/>
                    <a:pt x="1829" y="6011"/>
                  </a:cubicBezTo>
                  <a:lnTo>
                    <a:pt x="1835" y="6004"/>
                  </a:lnTo>
                  <a:cubicBezTo>
                    <a:pt x="1842" y="6004"/>
                    <a:pt x="1848" y="5991"/>
                    <a:pt x="1848" y="5978"/>
                  </a:cubicBezTo>
                  <a:lnTo>
                    <a:pt x="623" y="2055"/>
                  </a:lnTo>
                  <a:lnTo>
                    <a:pt x="1064" y="1153"/>
                  </a:lnTo>
                  <a:cubicBezTo>
                    <a:pt x="1064" y="1153"/>
                    <a:pt x="1064" y="1147"/>
                    <a:pt x="1064" y="1140"/>
                  </a:cubicBezTo>
                  <a:cubicBezTo>
                    <a:pt x="1057" y="1134"/>
                    <a:pt x="1051" y="1128"/>
                    <a:pt x="1051" y="1128"/>
                  </a:cubicBezTo>
                  <a:lnTo>
                    <a:pt x="52" y="764"/>
                  </a:lnTo>
                  <a:lnTo>
                    <a:pt x="727" y="38"/>
                  </a:lnTo>
                  <a:cubicBezTo>
                    <a:pt x="733" y="32"/>
                    <a:pt x="733" y="19"/>
                    <a:pt x="727" y="6"/>
                  </a:cubicBezTo>
                  <a:cubicBezTo>
                    <a:pt x="723" y="2"/>
                    <a:pt x="718" y="1"/>
                    <a:pt x="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1172;p36">
              <a:extLst>
                <a:ext uri="{FF2B5EF4-FFF2-40B4-BE49-F238E27FC236}">
                  <a16:creationId xmlns:a16="http://schemas.microsoft.com/office/drawing/2014/main" id="{8D12D3A2-FA43-8D24-0177-634892DEA138}"/>
                </a:ext>
              </a:extLst>
            </p:cNvPr>
            <p:cNvSpPr/>
            <p:nvPr/>
          </p:nvSpPr>
          <p:spPr>
            <a:xfrm>
              <a:off x="1925275" y="716850"/>
              <a:ext cx="24500" cy="360750"/>
            </a:xfrm>
            <a:custGeom>
              <a:avLst/>
              <a:gdLst/>
              <a:ahLst/>
              <a:cxnLst/>
              <a:rect l="l" t="t" r="r" b="b"/>
              <a:pathLst>
                <a:path w="980" h="14430" extrusionOk="0">
                  <a:moveTo>
                    <a:pt x="20" y="1"/>
                  </a:moveTo>
                  <a:cubicBezTo>
                    <a:pt x="7" y="1"/>
                    <a:pt x="0" y="7"/>
                    <a:pt x="0" y="20"/>
                  </a:cubicBezTo>
                  <a:lnTo>
                    <a:pt x="940" y="14403"/>
                  </a:lnTo>
                  <a:cubicBezTo>
                    <a:pt x="947" y="14416"/>
                    <a:pt x="953" y="14423"/>
                    <a:pt x="960" y="14423"/>
                  </a:cubicBezTo>
                  <a:lnTo>
                    <a:pt x="966" y="14429"/>
                  </a:lnTo>
                  <a:cubicBezTo>
                    <a:pt x="973" y="14429"/>
                    <a:pt x="979" y="14416"/>
                    <a:pt x="979" y="14410"/>
                  </a:cubicBezTo>
                  <a:lnTo>
                    <a:pt x="39" y="20"/>
                  </a:lnTo>
                  <a:cubicBezTo>
                    <a:pt x="39" y="7"/>
                    <a:pt x="32" y="1"/>
                    <a:pt x="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1173;p36">
              <a:extLst>
                <a:ext uri="{FF2B5EF4-FFF2-40B4-BE49-F238E27FC236}">
                  <a16:creationId xmlns:a16="http://schemas.microsoft.com/office/drawing/2014/main" id="{CDF3D94D-4E62-47A0-CABB-CC0C9C59882A}"/>
                </a:ext>
              </a:extLst>
            </p:cNvPr>
            <p:cNvSpPr/>
            <p:nvPr/>
          </p:nvSpPr>
          <p:spPr>
            <a:xfrm>
              <a:off x="1829450" y="735975"/>
              <a:ext cx="23850" cy="345025"/>
            </a:xfrm>
            <a:custGeom>
              <a:avLst/>
              <a:gdLst/>
              <a:ahLst/>
              <a:cxnLst/>
              <a:rect l="l" t="t" r="r" b="b"/>
              <a:pathLst>
                <a:path w="954" h="13801" extrusionOk="0">
                  <a:moveTo>
                    <a:pt x="934" y="1"/>
                  </a:moveTo>
                  <a:cubicBezTo>
                    <a:pt x="921" y="1"/>
                    <a:pt x="915" y="7"/>
                    <a:pt x="915" y="20"/>
                  </a:cubicBezTo>
                  <a:lnTo>
                    <a:pt x="1" y="13781"/>
                  </a:lnTo>
                  <a:cubicBezTo>
                    <a:pt x="1" y="13794"/>
                    <a:pt x="7" y="13801"/>
                    <a:pt x="20" y="13801"/>
                  </a:cubicBezTo>
                  <a:cubicBezTo>
                    <a:pt x="27" y="13801"/>
                    <a:pt x="33" y="13794"/>
                    <a:pt x="39" y="13781"/>
                  </a:cubicBezTo>
                  <a:lnTo>
                    <a:pt x="947" y="20"/>
                  </a:lnTo>
                  <a:cubicBezTo>
                    <a:pt x="954" y="14"/>
                    <a:pt x="941" y="1"/>
                    <a:pt x="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1174;p36">
              <a:extLst>
                <a:ext uri="{FF2B5EF4-FFF2-40B4-BE49-F238E27FC236}">
                  <a16:creationId xmlns:a16="http://schemas.microsoft.com/office/drawing/2014/main" id="{9A9CFD73-F931-C894-029F-7B02E81963DD}"/>
                </a:ext>
              </a:extLst>
            </p:cNvPr>
            <p:cNvSpPr/>
            <p:nvPr/>
          </p:nvSpPr>
          <p:spPr>
            <a:xfrm>
              <a:off x="1959800" y="676475"/>
              <a:ext cx="107025" cy="83700"/>
            </a:xfrm>
            <a:custGeom>
              <a:avLst/>
              <a:gdLst/>
              <a:ahLst/>
              <a:cxnLst/>
              <a:rect l="l" t="t" r="r" b="b"/>
              <a:pathLst>
                <a:path w="4281" h="3348" extrusionOk="0">
                  <a:moveTo>
                    <a:pt x="59" y="1"/>
                  </a:moveTo>
                  <a:cubicBezTo>
                    <a:pt x="52" y="1"/>
                    <a:pt x="39" y="7"/>
                    <a:pt x="39" y="20"/>
                  </a:cubicBezTo>
                  <a:cubicBezTo>
                    <a:pt x="39" y="46"/>
                    <a:pt x="0" y="2640"/>
                    <a:pt x="39" y="3328"/>
                  </a:cubicBezTo>
                  <a:cubicBezTo>
                    <a:pt x="39" y="3341"/>
                    <a:pt x="52" y="3347"/>
                    <a:pt x="59" y="3347"/>
                  </a:cubicBezTo>
                  <a:lnTo>
                    <a:pt x="4254" y="3347"/>
                  </a:lnTo>
                  <a:cubicBezTo>
                    <a:pt x="4267" y="3347"/>
                    <a:pt x="4280" y="3341"/>
                    <a:pt x="4280" y="3328"/>
                  </a:cubicBezTo>
                  <a:cubicBezTo>
                    <a:pt x="4280" y="3315"/>
                    <a:pt x="4267" y="3308"/>
                    <a:pt x="4261" y="3308"/>
                  </a:cubicBezTo>
                  <a:lnTo>
                    <a:pt x="78" y="3308"/>
                  </a:lnTo>
                  <a:cubicBezTo>
                    <a:pt x="39" y="2595"/>
                    <a:pt x="78" y="46"/>
                    <a:pt x="78" y="20"/>
                  </a:cubicBezTo>
                  <a:cubicBezTo>
                    <a:pt x="78" y="7"/>
                    <a:pt x="72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1175;p36">
              <a:extLst>
                <a:ext uri="{FF2B5EF4-FFF2-40B4-BE49-F238E27FC236}">
                  <a16:creationId xmlns:a16="http://schemas.microsoft.com/office/drawing/2014/main" id="{C0B1B217-496F-BD9C-2FA7-A5D6B100AB3A}"/>
                </a:ext>
              </a:extLst>
            </p:cNvPr>
            <p:cNvSpPr/>
            <p:nvPr/>
          </p:nvSpPr>
          <p:spPr>
            <a:xfrm>
              <a:off x="1960275" y="748625"/>
              <a:ext cx="106225" cy="1000"/>
            </a:xfrm>
            <a:custGeom>
              <a:avLst/>
              <a:gdLst/>
              <a:ahLst/>
              <a:cxnLst/>
              <a:rect l="l" t="t" r="r" b="b"/>
              <a:pathLst>
                <a:path w="4249" h="40" extrusionOk="0">
                  <a:moveTo>
                    <a:pt x="20" y="1"/>
                  </a:moveTo>
                  <a:cubicBezTo>
                    <a:pt x="14" y="1"/>
                    <a:pt x="1" y="7"/>
                    <a:pt x="1" y="20"/>
                  </a:cubicBezTo>
                  <a:cubicBezTo>
                    <a:pt x="1" y="27"/>
                    <a:pt x="14" y="40"/>
                    <a:pt x="20" y="40"/>
                  </a:cubicBezTo>
                  <a:lnTo>
                    <a:pt x="4229" y="40"/>
                  </a:lnTo>
                  <a:cubicBezTo>
                    <a:pt x="4242" y="40"/>
                    <a:pt x="4248" y="27"/>
                    <a:pt x="4248" y="20"/>
                  </a:cubicBezTo>
                  <a:cubicBezTo>
                    <a:pt x="4248" y="7"/>
                    <a:pt x="4242" y="1"/>
                    <a:pt x="4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1176;p36">
              <a:extLst>
                <a:ext uri="{FF2B5EF4-FFF2-40B4-BE49-F238E27FC236}">
                  <a16:creationId xmlns:a16="http://schemas.microsoft.com/office/drawing/2014/main" id="{A93BAA2D-A04E-F2E3-3757-9F3008BB8CB2}"/>
                </a:ext>
              </a:extLst>
            </p:cNvPr>
            <p:cNvSpPr/>
            <p:nvPr/>
          </p:nvSpPr>
          <p:spPr>
            <a:xfrm>
              <a:off x="2028375" y="686150"/>
              <a:ext cx="15575" cy="63475"/>
            </a:xfrm>
            <a:custGeom>
              <a:avLst/>
              <a:gdLst/>
              <a:ahLst/>
              <a:cxnLst/>
              <a:rect l="l" t="t" r="r" b="b"/>
              <a:pathLst>
                <a:path w="623" h="2539" extrusionOk="0">
                  <a:moveTo>
                    <a:pt x="299" y="1"/>
                  </a:moveTo>
                  <a:cubicBezTo>
                    <a:pt x="292" y="1"/>
                    <a:pt x="286" y="1"/>
                    <a:pt x="279" y="3"/>
                  </a:cubicBezTo>
                  <a:cubicBezTo>
                    <a:pt x="72" y="35"/>
                    <a:pt x="0" y="820"/>
                    <a:pt x="52" y="2402"/>
                  </a:cubicBezTo>
                  <a:lnTo>
                    <a:pt x="52" y="2519"/>
                  </a:lnTo>
                  <a:lnTo>
                    <a:pt x="72" y="2519"/>
                  </a:lnTo>
                  <a:lnTo>
                    <a:pt x="85" y="2532"/>
                  </a:lnTo>
                  <a:cubicBezTo>
                    <a:pt x="91" y="2526"/>
                    <a:pt x="91" y="2526"/>
                    <a:pt x="85" y="2396"/>
                  </a:cubicBezTo>
                  <a:cubicBezTo>
                    <a:pt x="13" y="379"/>
                    <a:pt x="175" y="55"/>
                    <a:pt x="279" y="35"/>
                  </a:cubicBezTo>
                  <a:cubicBezTo>
                    <a:pt x="292" y="35"/>
                    <a:pt x="305" y="42"/>
                    <a:pt x="318" y="48"/>
                  </a:cubicBezTo>
                  <a:cubicBezTo>
                    <a:pt x="526" y="230"/>
                    <a:pt x="532" y="1741"/>
                    <a:pt x="506" y="2519"/>
                  </a:cubicBezTo>
                  <a:cubicBezTo>
                    <a:pt x="506" y="2526"/>
                    <a:pt x="513" y="2539"/>
                    <a:pt x="526" y="2539"/>
                  </a:cubicBezTo>
                  <a:cubicBezTo>
                    <a:pt x="539" y="2539"/>
                    <a:pt x="552" y="2532"/>
                    <a:pt x="552" y="2519"/>
                  </a:cubicBezTo>
                  <a:cubicBezTo>
                    <a:pt x="552" y="2428"/>
                    <a:pt x="623" y="262"/>
                    <a:pt x="351" y="22"/>
                  </a:cubicBezTo>
                  <a:cubicBezTo>
                    <a:pt x="336" y="8"/>
                    <a:pt x="318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1177;p36">
              <a:extLst>
                <a:ext uri="{FF2B5EF4-FFF2-40B4-BE49-F238E27FC236}">
                  <a16:creationId xmlns:a16="http://schemas.microsoft.com/office/drawing/2014/main" id="{43D7CBA3-007E-6682-14EB-20AEFC433A14}"/>
                </a:ext>
              </a:extLst>
            </p:cNvPr>
            <p:cNvSpPr/>
            <p:nvPr/>
          </p:nvSpPr>
          <p:spPr>
            <a:xfrm>
              <a:off x="2032425" y="7063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30" y="0"/>
                  </a:moveTo>
                  <a:cubicBezTo>
                    <a:pt x="59" y="0"/>
                    <a:pt x="1" y="58"/>
                    <a:pt x="1" y="130"/>
                  </a:cubicBezTo>
                  <a:cubicBezTo>
                    <a:pt x="1" y="201"/>
                    <a:pt x="59" y="260"/>
                    <a:pt x="130" y="260"/>
                  </a:cubicBezTo>
                  <a:cubicBezTo>
                    <a:pt x="202" y="260"/>
                    <a:pt x="260" y="201"/>
                    <a:pt x="260" y="130"/>
                  </a:cubicBezTo>
                  <a:cubicBezTo>
                    <a:pt x="260" y="58"/>
                    <a:pt x="202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1178;p36">
              <a:extLst>
                <a:ext uri="{FF2B5EF4-FFF2-40B4-BE49-F238E27FC236}">
                  <a16:creationId xmlns:a16="http://schemas.microsoft.com/office/drawing/2014/main" id="{DBC72A1E-E80B-F4E7-959A-A05883344FC4}"/>
                </a:ext>
              </a:extLst>
            </p:cNvPr>
            <p:cNvSpPr/>
            <p:nvPr/>
          </p:nvSpPr>
          <p:spPr>
            <a:xfrm>
              <a:off x="1941000" y="599525"/>
              <a:ext cx="147050" cy="325525"/>
            </a:xfrm>
            <a:custGeom>
              <a:avLst/>
              <a:gdLst/>
              <a:ahLst/>
              <a:cxnLst/>
              <a:rect l="l" t="t" r="r" b="b"/>
              <a:pathLst>
                <a:path w="5882" h="13021" extrusionOk="0">
                  <a:moveTo>
                    <a:pt x="3075" y="151"/>
                  </a:moveTo>
                  <a:cubicBezTo>
                    <a:pt x="3932" y="151"/>
                    <a:pt x="4330" y="1027"/>
                    <a:pt x="4637" y="1860"/>
                  </a:cubicBezTo>
                  <a:cubicBezTo>
                    <a:pt x="4909" y="2593"/>
                    <a:pt x="5091" y="3410"/>
                    <a:pt x="5227" y="4519"/>
                  </a:cubicBezTo>
                  <a:cubicBezTo>
                    <a:pt x="5285" y="4985"/>
                    <a:pt x="5337" y="5459"/>
                    <a:pt x="5376" y="5939"/>
                  </a:cubicBezTo>
                  <a:cubicBezTo>
                    <a:pt x="5415" y="6419"/>
                    <a:pt x="5661" y="12391"/>
                    <a:pt x="5460" y="12858"/>
                  </a:cubicBezTo>
                  <a:lnTo>
                    <a:pt x="162" y="12858"/>
                  </a:lnTo>
                  <a:cubicBezTo>
                    <a:pt x="208" y="12145"/>
                    <a:pt x="506" y="6950"/>
                    <a:pt x="525" y="3935"/>
                  </a:cubicBezTo>
                  <a:cubicBezTo>
                    <a:pt x="519" y="3111"/>
                    <a:pt x="726" y="2301"/>
                    <a:pt x="1128" y="1581"/>
                  </a:cubicBezTo>
                  <a:cubicBezTo>
                    <a:pt x="1511" y="913"/>
                    <a:pt x="2231" y="213"/>
                    <a:pt x="2983" y="154"/>
                  </a:cubicBezTo>
                  <a:cubicBezTo>
                    <a:pt x="3014" y="152"/>
                    <a:pt x="3045" y="151"/>
                    <a:pt x="3075" y="151"/>
                  </a:cubicBezTo>
                  <a:close/>
                  <a:moveTo>
                    <a:pt x="3078" y="1"/>
                  </a:moveTo>
                  <a:cubicBezTo>
                    <a:pt x="3043" y="1"/>
                    <a:pt x="3007" y="2"/>
                    <a:pt x="2970" y="5"/>
                  </a:cubicBezTo>
                  <a:cubicBezTo>
                    <a:pt x="2166" y="63"/>
                    <a:pt x="1401" y="803"/>
                    <a:pt x="992" y="1510"/>
                  </a:cubicBezTo>
                  <a:cubicBezTo>
                    <a:pt x="584" y="2255"/>
                    <a:pt x="370" y="3092"/>
                    <a:pt x="370" y="3935"/>
                  </a:cubicBezTo>
                  <a:cubicBezTo>
                    <a:pt x="357" y="7158"/>
                    <a:pt x="13" y="12877"/>
                    <a:pt x="7" y="12936"/>
                  </a:cubicBezTo>
                  <a:lnTo>
                    <a:pt x="0" y="13014"/>
                  </a:lnTo>
                  <a:lnTo>
                    <a:pt x="84" y="13014"/>
                  </a:lnTo>
                  <a:lnTo>
                    <a:pt x="5493" y="13020"/>
                  </a:lnTo>
                  <a:cubicBezTo>
                    <a:pt x="5525" y="13020"/>
                    <a:pt x="5551" y="13007"/>
                    <a:pt x="5571" y="12981"/>
                  </a:cubicBezTo>
                  <a:cubicBezTo>
                    <a:pt x="5882" y="12644"/>
                    <a:pt x="5538" y="5997"/>
                    <a:pt x="5532" y="5932"/>
                  </a:cubicBezTo>
                  <a:cubicBezTo>
                    <a:pt x="5493" y="5452"/>
                    <a:pt x="5441" y="4972"/>
                    <a:pt x="5389" y="4506"/>
                  </a:cubicBezTo>
                  <a:cubicBezTo>
                    <a:pt x="5246" y="3384"/>
                    <a:pt x="5065" y="2554"/>
                    <a:pt x="4786" y="1808"/>
                  </a:cubicBezTo>
                  <a:cubicBezTo>
                    <a:pt x="4548" y="1168"/>
                    <a:pt x="4115" y="1"/>
                    <a:pt x="30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1179;p36">
              <a:extLst>
                <a:ext uri="{FF2B5EF4-FFF2-40B4-BE49-F238E27FC236}">
                  <a16:creationId xmlns:a16="http://schemas.microsoft.com/office/drawing/2014/main" id="{48E6CE64-E4D4-B579-440F-E9FF20DF8FB5}"/>
                </a:ext>
              </a:extLst>
            </p:cNvPr>
            <p:cNvSpPr/>
            <p:nvPr/>
          </p:nvSpPr>
          <p:spPr>
            <a:xfrm>
              <a:off x="1511200" y="584875"/>
              <a:ext cx="401275" cy="290400"/>
            </a:xfrm>
            <a:custGeom>
              <a:avLst/>
              <a:gdLst/>
              <a:ahLst/>
              <a:cxnLst/>
              <a:rect l="l" t="t" r="r" b="b"/>
              <a:pathLst>
                <a:path w="16051" h="11616" extrusionOk="0">
                  <a:moveTo>
                    <a:pt x="11699" y="1"/>
                  </a:moveTo>
                  <a:lnTo>
                    <a:pt x="7809" y="1350"/>
                  </a:lnTo>
                  <a:lnTo>
                    <a:pt x="3431" y="1946"/>
                  </a:lnTo>
                  <a:lnTo>
                    <a:pt x="1" y="1389"/>
                  </a:lnTo>
                  <a:lnTo>
                    <a:pt x="4942" y="11414"/>
                  </a:lnTo>
                  <a:lnTo>
                    <a:pt x="7893" y="11615"/>
                  </a:lnTo>
                  <a:lnTo>
                    <a:pt x="11868" y="11187"/>
                  </a:lnTo>
                  <a:lnTo>
                    <a:pt x="16051" y="10253"/>
                  </a:lnTo>
                  <a:lnTo>
                    <a:pt x="116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1180;p36">
              <a:extLst>
                <a:ext uri="{FF2B5EF4-FFF2-40B4-BE49-F238E27FC236}">
                  <a16:creationId xmlns:a16="http://schemas.microsoft.com/office/drawing/2014/main" id="{290F245A-7F81-CAC0-8459-06ECDFBA0A4A}"/>
                </a:ext>
              </a:extLst>
            </p:cNvPr>
            <p:cNvSpPr/>
            <p:nvPr/>
          </p:nvSpPr>
          <p:spPr>
            <a:xfrm>
              <a:off x="1596975" y="618600"/>
              <a:ext cx="199100" cy="256675"/>
            </a:xfrm>
            <a:custGeom>
              <a:avLst/>
              <a:gdLst/>
              <a:ahLst/>
              <a:cxnLst/>
              <a:rect l="l" t="t" r="r" b="b"/>
              <a:pathLst>
                <a:path w="7964" h="10267" extrusionOk="0">
                  <a:moveTo>
                    <a:pt x="4378" y="1"/>
                  </a:moveTo>
                  <a:lnTo>
                    <a:pt x="0" y="597"/>
                  </a:lnTo>
                  <a:lnTo>
                    <a:pt x="4462" y="10266"/>
                  </a:lnTo>
                  <a:lnTo>
                    <a:pt x="7964" y="9890"/>
                  </a:lnTo>
                  <a:lnTo>
                    <a:pt x="43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1181;p36">
              <a:extLst>
                <a:ext uri="{FF2B5EF4-FFF2-40B4-BE49-F238E27FC236}">
                  <a16:creationId xmlns:a16="http://schemas.microsoft.com/office/drawing/2014/main" id="{F75C68E8-0DBE-0A34-674C-D94F56901AA8}"/>
                </a:ext>
              </a:extLst>
            </p:cNvPr>
            <p:cNvSpPr/>
            <p:nvPr/>
          </p:nvSpPr>
          <p:spPr>
            <a:xfrm>
              <a:off x="1563100" y="752025"/>
              <a:ext cx="48975" cy="72975"/>
            </a:xfrm>
            <a:custGeom>
              <a:avLst/>
              <a:gdLst/>
              <a:ahLst/>
              <a:cxnLst/>
              <a:rect l="l" t="t" r="r" b="b"/>
              <a:pathLst>
                <a:path w="1959" h="2919" extrusionOk="0">
                  <a:moveTo>
                    <a:pt x="545" y="1"/>
                  </a:moveTo>
                  <a:cubicBezTo>
                    <a:pt x="545" y="1"/>
                    <a:pt x="357" y="14"/>
                    <a:pt x="266" y="559"/>
                  </a:cubicBezTo>
                  <a:cubicBezTo>
                    <a:pt x="169" y="1103"/>
                    <a:pt x="0" y="1421"/>
                    <a:pt x="136" y="1661"/>
                  </a:cubicBezTo>
                  <a:cubicBezTo>
                    <a:pt x="266" y="1901"/>
                    <a:pt x="1958" y="2919"/>
                    <a:pt x="1958" y="2919"/>
                  </a:cubicBezTo>
                  <a:lnTo>
                    <a:pt x="545" y="1"/>
                  </a:lnTo>
                  <a:close/>
                </a:path>
              </a:pathLst>
            </a:custGeom>
            <a:solidFill>
              <a:srgbClr val="FFA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1182;p36">
              <a:extLst>
                <a:ext uri="{FF2B5EF4-FFF2-40B4-BE49-F238E27FC236}">
                  <a16:creationId xmlns:a16="http://schemas.microsoft.com/office/drawing/2014/main" id="{85B13AFE-CBAA-0AA9-D60A-458FA3317322}"/>
                </a:ext>
              </a:extLst>
            </p:cNvPr>
            <p:cNvSpPr/>
            <p:nvPr/>
          </p:nvSpPr>
          <p:spPr>
            <a:xfrm>
              <a:off x="1576700" y="751125"/>
              <a:ext cx="51100" cy="39200"/>
            </a:xfrm>
            <a:custGeom>
              <a:avLst/>
              <a:gdLst/>
              <a:ahLst/>
              <a:cxnLst/>
              <a:rect l="l" t="t" r="r" b="b"/>
              <a:pathLst>
                <a:path w="2044" h="1568" extrusionOk="0">
                  <a:moveTo>
                    <a:pt x="229" y="1"/>
                  </a:moveTo>
                  <a:cubicBezTo>
                    <a:pt x="81" y="1"/>
                    <a:pt x="1" y="37"/>
                    <a:pt x="1" y="37"/>
                  </a:cubicBezTo>
                  <a:lnTo>
                    <a:pt x="182" y="1386"/>
                  </a:lnTo>
                  <a:cubicBezTo>
                    <a:pt x="182" y="1386"/>
                    <a:pt x="1455" y="1567"/>
                    <a:pt x="1689" y="1567"/>
                  </a:cubicBezTo>
                  <a:cubicBezTo>
                    <a:pt x="1693" y="1567"/>
                    <a:pt x="1696" y="1567"/>
                    <a:pt x="1700" y="1567"/>
                  </a:cubicBezTo>
                  <a:cubicBezTo>
                    <a:pt x="1901" y="1554"/>
                    <a:pt x="1992" y="1308"/>
                    <a:pt x="2018" y="1185"/>
                  </a:cubicBezTo>
                  <a:cubicBezTo>
                    <a:pt x="2043" y="1068"/>
                    <a:pt x="1739" y="770"/>
                    <a:pt x="1071" y="309"/>
                  </a:cubicBezTo>
                  <a:cubicBezTo>
                    <a:pt x="703" y="57"/>
                    <a:pt x="414" y="1"/>
                    <a:pt x="229" y="1"/>
                  </a:cubicBezTo>
                  <a:close/>
                </a:path>
              </a:pathLst>
            </a:custGeom>
            <a:solidFill>
              <a:srgbClr val="FFA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1183;p36">
              <a:extLst>
                <a:ext uri="{FF2B5EF4-FFF2-40B4-BE49-F238E27FC236}">
                  <a16:creationId xmlns:a16="http://schemas.microsoft.com/office/drawing/2014/main" id="{A3D58EC5-6759-303C-2073-6222A72A3887}"/>
                </a:ext>
              </a:extLst>
            </p:cNvPr>
            <p:cNvSpPr/>
            <p:nvPr/>
          </p:nvSpPr>
          <p:spPr>
            <a:xfrm>
              <a:off x="1563425" y="750375"/>
              <a:ext cx="64850" cy="42050"/>
            </a:xfrm>
            <a:custGeom>
              <a:avLst/>
              <a:gdLst/>
              <a:ahLst/>
              <a:cxnLst/>
              <a:rect l="l" t="t" r="r" b="b"/>
              <a:pathLst>
                <a:path w="2594" h="1682" extrusionOk="0">
                  <a:moveTo>
                    <a:pt x="780" y="0"/>
                  </a:moveTo>
                  <a:cubicBezTo>
                    <a:pt x="421" y="0"/>
                    <a:pt x="318" y="288"/>
                    <a:pt x="318" y="294"/>
                  </a:cubicBezTo>
                  <a:lnTo>
                    <a:pt x="195" y="806"/>
                  </a:lnTo>
                  <a:cubicBezTo>
                    <a:pt x="188" y="832"/>
                    <a:pt x="0" y="1468"/>
                    <a:pt x="52" y="1662"/>
                  </a:cubicBezTo>
                  <a:cubicBezTo>
                    <a:pt x="57" y="1672"/>
                    <a:pt x="61" y="1678"/>
                    <a:pt x="66" y="1678"/>
                  </a:cubicBezTo>
                  <a:cubicBezTo>
                    <a:pt x="68" y="1678"/>
                    <a:pt x="70" y="1677"/>
                    <a:pt x="71" y="1675"/>
                  </a:cubicBezTo>
                  <a:lnTo>
                    <a:pt x="71" y="1682"/>
                  </a:lnTo>
                  <a:cubicBezTo>
                    <a:pt x="84" y="1675"/>
                    <a:pt x="91" y="1662"/>
                    <a:pt x="84" y="1656"/>
                  </a:cubicBezTo>
                  <a:cubicBezTo>
                    <a:pt x="39" y="1468"/>
                    <a:pt x="227" y="826"/>
                    <a:pt x="227" y="819"/>
                  </a:cubicBezTo>
                  <a:lnTo>
                    <a:pt x="350" y="300"/>
                  </a:lnTo>
                  <a:cubicBezTo>
                    <a:pt x="356" y="294"/>
                    <a:pt x="448" y="40"/>
                    <a:pt x="780" y="40"/>
                  </a:cubicBezTo>
                  <a:cubicBezTo>
                    <a:pt x="812" y="40"/>
                    <a:pt x="846" y="42"/>
                    <a:pt x="882" y="47"/>
                  </a:cubicBezTo>
                  <a:cubicBezTo>
                    <a:pt x="1336" y="112"/>
                    <a:pt x="2471" y="936"/>
                    <a:pt x="2529" y="1143"/>
                  </a:cubicBezTo>
                  <a:cubicBezTo>
                    <a:pt x="2555" y="1247"/>
                    <a:pt x="2523" y="1364"/>
                    <a:pt x="2451" y="1448"/>
                  </a:cubicBezTo>
                  <a:cubicBezTo>
                    <a:pt x="2399" y="1519"/>
                    <a:pt x="2322" y="1565"/>
                    <a:pt x="2231" y="1578"/>
                  </a:cubicBezTo>
                  <a:lnTo>
                    <a:pt x="2224" y="1578"/>
                  </a:lnTo>
                  <a:cubicBezTo>
                    <a:pt x="2185" y="1578"/>
                    <a:pt x="2069" y="1558"/>
                    <a:pt x="1926" y="1539"/>
                  </a:cubicBezTo>
                  <a:cubicBezTo>
                    <a:pt x="1544" y="1477"/>
                    <a:pt x="1162" y="1421"/>
                    <a:pt x="928" y="1421"/>
                  </a:cubicBezTo>
                  <a:cubicBezTo>
                    <a:pt x="820" y="1421"/>
                    <a:pt x="744" y="1432"/>
                    <a:pt x="713" y="1461"/>
                  </a:cubicBezTo>
                  <a:cubicBezTo>
                    <a:pt x="707" y="1468"/>
                    <a:pt x="707" y="1481"/>
                    <a:pt x="713" y="1487"/>
                  </a:cubicBezTo>
                  <a:cubicBezTo>
                    <a:pt x="717" y="1490"/>
                    <a:pt x="721" y="1492"/>
                    <a:pt x="726" y="1492"/>
                  </a:cubicBezTo>
                  <a:cubicBezTo>
                    <a:pt x="731" y="1492"/>
                    <a:pt x="736" y="1490"/>
                    <a:pt x="739" y="1487"/>
                  </a:cubicBezTo>
                  <a:cubicBezTo>
                    <a:pt x="763" y="1465"/>
                    <a:pt x="828" y="1456"/>
                    <a:pt x="919" y="1456"/>
                  </a:cubicBezTo>
                  <a:cubicBezTo>
                    <a:pt x="1178" y="1456"/>
                    <a:pt x="1643" y="1528"/>
                    <a:pt x="1926" y="1571"/>
                  </a:cubicBezTo>
                  <a:cubicBezTo>
                    <a:pt x="2069" y="1597"/>
                    <a:pt x="2185" y="1617"/>
                    <a:pt x="2224" y="1617"/>
                  </a:cubicBezTo>
                  <a:cubicBezTo>
                    <a:pt x="2328" y="1610"/>
                    <a:pt x="2425" y="1558"/>
                    <a:pt x="2484" y="1474"/>
                  </a:cubicBezTo>
                  <a:cubicBezTo>
                    <a:pt x="2562" y="1377"/>
                    <a:pt x="2594" y="1247"/>
                    <a:pt x="2568" y="1130"/>
                  </a:cubicBezTo>
                  <a:cubicBezTo>
                    <a:pt x="2497" y="884"/>
                    <a:pt x="1329" y="73"/>
                    <a:pt x="888" y="8"/>
                  </a:cubicBezTo>
                  <a:cubicBezTo>
                    <a:pt x="850" y="3"/>
                    <a:pt x="814" y="0"/>
                    <a:pt x="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1184;p36">
              <a:extLst>
                <a:ext uri="{FF2B5EF4-FFF2-40B4-BE49-F238E27FC236}">
                  <a16:creationId xmlns:a16="http://schemas.microsoft.com/office/drawing/2014/main" id="{3C412827-D1F3-9D60-1A35-31C1FF3F3162}"/>
                </a:ext>
              </a:extLst>
            </p:cNvPr>
            <p:cNvSpPr/>
            <p:nvPr/>
          </p:nvSpPr>
          <p:spPr>
            <a:xfrm>
              <a:off x="1576225" y="764200"/>
              <a:ext cx="49475" cy="22075"/>
            </a:xfrm>
            <a:custGeom>
              <a:avLst/>
              <a:gdLst/>
              <a:ahLst/>
              <a:cxnLst/>
              <a:rect l="l" t="t" r="r" b="b"/>
              <a:pathLst>
                <a:path w="1979" h="883" extrusionOk="0">
                  <a:moveTo>
                    <a:pt x="26" y="0"/>
                  </a:moveTo>
                  <a:cubicBezTo>
                    <a:pt x="13" y="0"/>
                    <a:pt x="0" y="7"/>
                    <a:pt x="0" y="13"/>
                  </a:cubicBezTo>
                  <a:cubicBezTo>
                    <a:pt x="0" y="26"/>
                    <a:pt x="7" y="39"/>
                    <a:pt x="13" y="39"/>
                  </a:cubicBezTo>
                  <a:cubicBezTo>
                    <a:pt x="26" y="46"/>
                    <a:pt x="1252" y="331"/>
                    <a:pt x="1946" y="882"/>
                  </a:cubicBezTo>
                  <a:lnTo>
                    <a:pt x="1959" y="882"/>
                  </a:lnTo>
                  <a:cubicBezTo>
                    <a:pt x="1965" y="882"/>
                    <a:pt x="1965" y="882"/>
                    <a:pt x="1972" y="876"/>
                  </a:cubicBezTo>
                  <a:cubicBezTo>
                    <a:pt x="1978" y="869"/>
                    <a:pt x="1978" y="856"/>
                    <a:pt x="1972" y="850"/>
                  </a:cubicBezTo>
                  <a:cubicBezTo>
                    <a:pt x="1271" y="298"/>
                    <a:pt x="39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1185;p36">
              <a:extLst>
                <a:ext uri="{FF2B5EF4-FFF2-40B4-BE49-F238E27FC236}">
                  <a16:creationId xmlns:a16="http://schemas.microsoft.com/office/drawing/2014/main" id="{353AFE21-3D8D-AE9B-6DDD-AC6060861F07}"/>
                </a:ext>
              </a:extLst>
            </p:cNvPr>
            <p:cNvSpPr/>
            <p:nvPr/>
          </p:nvSpPr>
          <p:spPr>
            <a:xfrm>
              <a:off x="1705925" y="618125"/>
              <a:ext cx="90650" cy="248225"/>
            </a:xfrm>
            <a:custGeom>
              <a:avLst/>
              <a:gdLst/>
              <a:ahLst/>
              <a:cxnLst/>
              <a:rect l="l" t="t" r="r" b="b"/>
              <a:pathLst>
                <a:path w="3626" h="9929" extrusionOk="0">
                  <a:moveTo>
                    <a:pt x="13" y="0"/>
                  </a:moveTo>
                  <a:cubicBezTo>
                    <a:pt x="7" y="7"/>
                    <a:pt x="0" y="20"/>
                    <a:pt x="0" y="26"/>
                  </a:cubicBezTo>
                  <a:lnTo>
                    <a:pt x="3586" y="9916"/>
                  </a:lnTo>
                  <a:cubicBezTo>
                    <a:pt x="3586" y="9922"/>
                    <a:pt x="3593" y="9929"/>
                    <a:pt x="3606" y="9929"/>
                  </a:cubicBezTo>
                  <a:cubicBezTo>
                    <a:pt x="3619" y="9922"/>
                    <a:pt x="3625" y="9916"/>
                    <a:pt x="3619" y="9903"/>
                  </a:cubicBezTo>
                  <a:lnTo>
                    <a:pt x="39" y="13"/>
                  </a:lnTo>
                  <a:cubicBezTo>
                    <a:pt x="33" y="7"/>
                    <a:pt x="26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1186;p36">
              <a:extLst>
                <a:ext uri="{FF2B5EF4-FFF2-40B4-BE49-F238E27FC236}">
                  <a16:creationId xmlns:a16="http://schemas.microsoft.com/office/drawing/2014/main" id="{69DB33A8-F10F-09E4-AA50-1C8E1A3E4FB5}"/>
                </a:ext>
              </a:extLst>
            </p:cNvPr>
            <p:cNvSpPr/>
            <p:nvPr/>
          </p:nvSpPr>
          <p:spPr>
            <a:xfrm>
              <a:off x="1596475" y="632975"/>
              <a:ext cx="112700" cy="242775"/>
            </a:xfrm>
            <a:custGeom>
              <a:avLst/>
              <a:gdLst/>
              <a:ahLst/>
              <a:cxnLst/>
              <a:rect l="l" t="t" r="r" b="b"/>
              <a:pathLst>
                <a:path w="4508" h="9711" extrusionOk="0">
                  <a:moveTo>
                    <a:pt x="21" y="0"/>
                  </a:moveTo>
                  <a:cubicBezTo>
                    <a:pt x="18" y="0"/>
                    <a:pt x="16" y="1"/>
                    <a:pt x="14" y="3"/>
                  </a:cubicBezTo>
                  <a:cubicBezTo>
                    <a:pt x="1" y="3"/>
                    <a:pt x="1" y="16"/>
                    <a:pt x="1" y="29"/>
                  </a:cubicBezTo>
                  <a:lnTo>
                    <a:pt x="4462" y="9698"/>
                  </a:lnTo>
                  <a:cubicBezTo>
                    <a:pt x="4462" y="9704"/>
                    <a:pt x="4469" y="9711"/>
                    <a:pt x="4482" y="9711"/>
                  </a:cubicBezTo>
                  <a:lnTo>
                    <a:pt x="4488" y="9704"/>
                  </a:lnTo>
                  <a:cubicBezTo>
                    <a:pt x="4501" y="9704"/>
                    <a:pt x="4508" y="9691"/>
                    <a:pt x="4501" y="9678"/>
                  </a:cubicBezTo>
                  <a:lnTo>
                    <a:pt x="40" y="9"/>
                  </a:lnTo>
                  <a:cubicBezTo>
                    <a:pt x="35" y="5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1187;p36">
              <a:extLst>
                <a:ext uri="{FF2B5EF4-FFF2-40B4-BE49-F238E27FC236}">
                  <a16:creationId xmlns:a16="http://schemas.microsoft.com/office/drawing/2014/main" id="{EBE7C7EC-1845-F8F6-036E-E2D23F958682}"/>
                </a:ext>
              </a:extLst>
            </p:cNvPr>
            <p:cNvSpPr/>
            <p:nvPr/>
          </p:nvSpPr>
          <p:spPr>
            <a:xfrm>
              <a:off x="1970975" y="760150"/>
              <a:ext cx="78500" cy="134325"/>
            </a:xfrm>
            <a:custGeom>
              <a:avLst/>
              <a:gdLst/>
              <a:ahLst/>
              <a:cxnLst/>
              <a:rect l="l" t="t" r="r" b="b"/>
              <a:pathLst>
                <a:path w="3140" h="5373" extrusionOk="0">
                  <a:moveTo>
                    <a:pt x="33" y="0"/>
                  </a:moveTo>
                  <a:cubicBezTo>
                    <a:pt x="33" y="0"/>
                    <a:pt x="1" y="460"/>
                    <a:pt x="1" y="1245"/>
                  </a:cubicBezTo>
                  <a:lnTo>
                    <a:pt x="1" y="1310"/>
                  </a:lnTo>
                  <a:cubicBezTo>
                    <a:pt x="7" y="2886"/>
                    <a:pt x="150" y="5207"/>
                    <a:pt x="902" y="5344"/>
                  </a:cubicBezTo>
                  <a:cubicBezTo>
                    <a:pt x="1004" y="5363"/>
                    <a:pt x="1103" y="5372"/>
                    <a:pt x="1201" y="5372"/>
                  </a:cubicBezTo>
                  <a:cubicBezTo>
                    <a:pt x="2197" y="5372"/>
                    <a:pt x="2947" y="4373"/>
                    <a:pt x="3036" y="2341"/>
                  </a:cubicBezTo>
                  <a:cubicBezTo>
                    <a:pt x="3139" y="110"/>
                    <a:pt x="3133" y="0"/>
                    <a:pt x="3133" y="0"/>
                  </a:cubicBezTo>
                  <a:close/>
                </a:path>
              </a:pathLst>
            </a:custGeom>
            <a:solidFill>
              <a:srgbClr val="FFA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1188;p36">
              <a:extLst>
                <a:ext uri="{FF2B5EF4-FFF2-40B4-BE49-F238E27FC236}">
                  <a16:creationId xmlns:a16="http://schemas.microsoft.com/office/drawing/2014/main" id="{0C9FBE49-CC53-EC9D-6243-48C2F9382EBD}"/>
                </a:ext>
              </a:extLst>
            </p:cNvPr>
            <p:cNvSpPr/>
            <p:nvPr/>
          </p:nvSpPr>
          <p:spPr>
            <a:xfrm>
              <a:off x="1913425" y="767100"/>
              <a:ext cx="129375" cy="127525"/>
            </a:xfrm>
            <a:custGeom>
              <a:avLst/>
              <a:gdLst/>
              <a:ahLst/>
              <a:cxnLst/>
              <a:rect l="l" t="t" r="r" b="b"/>
              <a:pathLst>
                <a:path w="5175" h="5101" extrusionOk="0">
                  <a:moveTo>
                    <a:pt x="798" y="1"/>
                  </a:moveTo>
                  <a:lnTo>
                    <a:pt x="1" y="993"/>
                  </a:lnTo>
                  <a:cubicBezTo>
                    <a:pt x="1" y="993"/>
                    <a:pt x="2193" y="5027"/>
                    <a:pt x="3366" y="5098"/>
                  </a:cubicBezTo>
                  <a:cubicBezTo>
                    <a:pt x="3395" y="5100"/>
                    <a:pt x="3424" y="5101"/>
                    <a:pt x="3452" y="5101"/>
                  </a:cubicBezTo>
                  <a:cubicBezTo>
                    <a:pt x="4577" y="5101"/>
                    <a:pt x="5175" y="3740"/>
                    <a:pt x="4884" y="3133"/>
                  </a:cubicBezTo>
                  <a:cubicBezTo>
                    <a:pt x="4585" y="2511"/>
                    <a:pt x="798" y="1"/>
                    <a:pt x="798" y="1"/>
                  </a:cubicBezTo>
                  <a:close/>
                </a:path>
              </a:pathLst>
            </a:custGeom>
            <a:solidFill>
              <a:srgbClr val="FFA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1189;p36">
              <a:extLst>
                <a:ext uri="{FF2B5EF4-FFF2-40B4-BE49-F238E27FC236}">
                  <a16:creationId xmlns:a16="http://schemas.microsoft.com/office/drawing/2014/main" id="{17A6EED1-2933-AE47-3FE8-62DEAC1AEB29}"/>
                </a:ext>
              </a:extLst>
            </p:cNvPr>
            <p:cNvSpPr/>
            <p:nvPr/>
          </p:nvSpPr>
          <p:spPr>
            <a:xfrm>
              <a:off x="1818600" y="697875"/>
              <a:ext cx="114800" cy="95625"/>
            </a:xfrm>
            <a:custGeom>
              <a:avLst/>
              <a:gdLst/>
              <a:ahLst/>
              <a:cxnLst/>
              <a:rect l="l" t="t" r="r" b="b"/>
              <a:pathLst>
                <a:path w="4592" h="3825" extrusionOk="0">
                  <a:moveTo>
                    <a:pt x="246" y="1"/>
                  </a:moveTo>
                  <a:cubicBezTo>
                    <a:pt x="194" y="1"/>
                    <a:pt x="158" y="9"/>
                    <a:pt x="143" y="27"/>
                  </a:cubicBezTo>
                  <a:cubicBezTo>
                    <a:pt x="0" y="202"/>
                    <a:pt x="143" y="1369"/>
                    <a:pt x="331" y="1609"/>
                  </a:cubicBezTo>
                  <a:cubicBezTo>
                    <a:pt x="512" y="1849"/>
                    <a:pt x="2289" y="2472"/>
                    <a:pt x="2289" y="2472"/>
                  </a:cubicBezTo>
                  <a:cubicBezTo>
                    <a:pt x="2289" y="2472"/>
                    <a:pt x="1576" y="2523"/>
                    <a:pt x="1206" y="2536"/>
                  </a:cubicBezTo>
                  <a:cubicBezTo>
                    <a:pt x="837" y="2549"/>
                    <a:pt x="746" y="2556"/>
                    <a:pt x="791" y="2770"/>
                  </a:cubicBezTo>
                  <a:cubicBezTo>
                    <a:pt x="843" y="2990"/>
                    <a:pt x="1907" y="2977"/>
                    <a:pt x="2250" y="3081"/>
                  </a:cubicBezTo>
                  <a:cubicBezTo>
                    <a:pt x="2600" y="3191"/>
                    <a:pt x="2399" y="3036"/>
                    <a:pt x="2866" y="3522"/>
                  </a:cubicBezTo>
                  <a:cubicBezTo>
                    <a:pt x="3098" y="3764"/>
                    <a:pt x="3329" y="3825"/>
                    <a:pt x="3502" y="3825"/>
                  </a:cubicBezTo>
                  <a:cubicBezTo>
                    <a:pt x="3677" y="3825"/>
                    <a:pt x="3794" y="3762"/>
                    <a:pt x="3794" y="3762"/>
                  </a:cubicBezTo>
                  <a:lnTo>
                    <a:pt x="4591" y="2770"/>
                  </a:lnTo>
                  <a:cubicBezTo>
                    <a:pt x="4591" y="2770"/>
                    <a:pt x="3054" y="1090"/>
                    <a:pt x="2652" y="824"/>
                  </a:cubicBezTo>
                  <a:cubicBezTo>
                    <a:pt x="2293" y="587"/>
                    <a:pt x="687" y="1"/>
                    <a:pt x="246" y="1"/>
                  </a:cubicBezTo>
                  <a:close/>
                </a:path>
              </a:pathLst>
            </a:custGeom>
            <a:solidFill>
              <a:srgbClr val="FFA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190;p36">
              <a:extLst>
                <a:ext uri="{FF2B5EF4-FFF2-40B4-BE49-F238E27FC236}">
                  <a16:creationId xmlns:a16="http://schemas.microsoft.com/office/drawing/2014/main" id="{5CACC9DF-3412-5B76-B9E5-16C9C7FB9D86}"/>
                </a:ext>
              </a:extLst>
            </p:cNvPr>
            <p:cNvSpPr/>
            <p:nvPr/>
          </p:nvSpPr>
          <p:spPr>
            <a:xfrm>
              <a:off x="1820200" y="709175"/>
              <a:ext cx="61975" cy="19225"/>
            </a:xfrm>
            <a:custGeom>
              <a:avLst/>
              <a:gdLst/>
              <a:ahLst/>
              <a:cxnLst/>
              <a:rect l="l" t="t" r="r" b="b"/>
              <a:pathLst>
                <a:path w="2479" h="769" extrusionOk="0">
                  <a:moveTo>
                    <a:pt x="17" y="0"/>
                  </a:moveTo>
                  <a:cubicBezTo>
                    <a:pt x="8" y="0"/>
                    <a:pt x="1" y="6"/>
                    <a:pt x="1" y="16"/>
                  </a:cubicBezTo>
                  <a:cubicBezTo>
                    <a:pt x="1" y="29"/>
                    <a:pt x="7" y="35"/>
                    <a:pt x="14" y="42"/>
                  </a:cubicBezTo>
                  <a:cubicBezTo>
                    <a:pt x="33" y="42"/>
                    <a:pt x="1622" y="372"/>
                    <a:pt x="1953" y="528"/>
                  </a:cubicBezTo>
                  <a:cubicBezTo>
                    <a:pt x="2277" y="677"/>
                    <a:pt x="2446" y="768"/>
                    <a:pt x="2446" y="768"/>
                  </a:cubicBezTo>
                  <a:lnTo>
                    <a:pt x="2459" y="768"/>
                  </a:lnTo>
                  <a:cubicBezTo>
                    <a:pt x="2465" y="768"/>
                    <a:pt x="2472" y="762"/>
                    <a:pt x="2472" y="755"/>
                  </a:cubicBezTo>
                  <a:cubicBezTo>
                    <a:pt x="2478" y="749"/>
                    <a:pt x="2478" y="736"/>
                    <a:pt x="2465" y="729"/>
                  </a:cubicBezTo>
                  <a:cubicBezTo>
                    <a:pt x="2465" y="723"/>
                    <a:pt x="2290" y="632"/>
                    <a:pt x="1966" y="489"/>
                  </a:cubicBezTo>
                  <a:cubicBezTo>
                    <a:pt x="1642" y="340"/>
                    <a:pt x="92" y="16"/>
                    <a:pt x="27" y="3"/>
                  </a:cubicBezTo>
                  <a:cubicBezTo>
                    <a:pt x="23" y="1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191;p36">
              <a:extLst>
                <a:ext uri="{FF2B5EF4-FFF2-40B4-BE49-F238E27FC236}">
                  <a16:creationId xmlns:a16="http://schemas.microsoft.com/office/drawing/2014/main" id="{AB3A8A12-B47B-BB2E-2A3F-F91D619936B0}"/>
                </a:ext>
              </a:extLst>
            </p:cNvPr>
            <p:cNvSpPr/>
            <p:nvPr/>
          </p:nvSpPr>
          <p:spPr>
            <a:xfrm>
              <a:off x="1822975" y="724575"/>
              <a:ext cx="60475" cy="21650"/>
            </a:xfrm>
            <a:custGeom>
              <a:avLst/>
              <a:gdLst/>
              <a:ahLst/>
              <a:cxnLst/>
              <a:rect l="l" t="t" r="r" b="b"/>
              <a:pathLst>
                <a:path w="2419" h="866" extrusionOk="0">
                  <a:moveTo>
                    <a:pt x="17" y="0"/>
                  </a:moveTo>
                  <a:cubicBezTo>
                    <a:pt x="10" y="0"/>
                    <a:pt x="5" y="6"/>
                    <a:pt x="0" y="16"/>
                  </a:cubicBezTo>
                  <a:cubicBezTo>
                    <a:pt x="0" y="22"/>
                    <a:pt x="7" y="35"/>
                    <a:pt x="20" y="42"/>
                  </a:cubicBezTo>
                  <a:cubicBezTo>
                    <a:pt x="33" y="42"/>
                    <a:pt x="1349" y="366"/>
                    <a:pt x="1751" y="528"/>
                  </a:cubicBezTo>
                  <a:cubicBezTo>
                    <a:pt x="1978" y="606"/>
                    <a:pt x="2192" y="723"/>
                    <a:pt x="2387" y="859"/>
                  </a:cubicBezTo>
                  <a:cubicBezTo>
                    <a:pt x="2387" y="865"/>
                    <a:pt x="2393" y="865"/>
                    <a:pt x="2400" y="865"/>
                  </a:cubicBezTo>
                  <a:cubicBezTo>
                    <a:pt x="2400" y="865"/>
                    <a:pt x="2406" y="859"/>
                    <a:pt x="2406" y="852"/>
                  </a:cubicBezTo>
                  <a:cubicBezTo>
                    <a:pt x="2419" y="846"/>
                    <a:pt x="2419" y="839"/>
                    <a:pt x="2406" y="826"/>
                  </a:cubicBezTo>
                  <a:cubicBezTo>
                    <a:pt x="2211" y="684"/>
                    <a:pt x="1997" y="574"/>
                    <a:pt x="1764" y="489"/>
                  </a:cubicBezTo>
                  <a:cubicBezTo>
                    <a:pt x="1362" y="327"/>
                    <a:pt x="39" y="3"/>
                    <a:pt x="26" y="3"/>
                  </a:cubicBezTo>
                  <a:cubicBezTo>
                    <a:pt x="23" y="1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192;p36">
              <a:extLst>
                <a:ext uri="{FF2B5EF4-FFF2-40B4-BE49-F238E27FC236}">
                  <a16:creationId xmlns:a16="http://schemas.microsoft.com/office/drawing/2014/main" id="{1601C9E9-E7F1-7812-5E15-28A2461327D9}"/>
                </a:ext>
              </a:extLst>
            </p:cNvPr>
            <p:cNvSpPr/>
            <p:nvPr/>
          </p:nvSpPr>
          <p:spPr>
            <a:xfrm>
              <a:off x="1970500" y="792450"/>
              <a:ext cx="51575" cy="38950"/>
            </a:xfrm>
            <a:custGeom>
              <a:avLst/>
              <a:gdLst/>
              <a:ahLst/>
              <a:cxnLst/>
              <a:rect l="l" t="t" r="r" b="b"/>
              <a:pathLst>
                <a:path w="2063" h="1558" extrusionOk="0">
                  <a:moveTo>
                    <a:pt x="20" y="1"/>
                  </a:moveTo>
                  <a:cubicBezTo>
                    <a:pt x="14" y="1"/>
                    <a:pt x="11" y="4"/>
                    <a:pt x="7" y="12"/>
                  </a:cubicBezTo>
                  <a:cubicBezTo>
                    <a:pt x="0" y="18"/>
                    <a:pt x="0" y="31"/>
                    <a:pt x="13" y="37"/>
                  </a:cubicBezTo>
                  <a:cubicBezTo>
                    <a:pt x="26" y="44"/>
                    <a:pt x="1479" y="978"/>
                    <a:pt x="2030" y="1548"/>
                  </a:cubicBezTo>
                  <a:cubicBezTo>
                    <a:pt x="2030" y="1555"/>
                    <a:pt x="2037" y="1555"/>
                    <a:pt x="2043" y="1555"/>
                  </a:cubicBezTo>
                  <a:cubicBezTo>
                    <a:pt x="2045" y="1557"/>
                    <a:pt x="2047" y="1558"/>
                    <a:pt x="2049" y="1558"/>
                  </a:cubicBezTo>
                  <a:cubicBezTo>
                    <a:pt x="2053" y="1558"/>
                    <a:pt x="2056" y="1553"/>
                    <a:pt x="2056" y="1548"/>
                  </a:cubicBezTo>
                  <a:cubicBezTo>
                    <a:pt x="2062" y="1542"/>
                    <a:pt x="2062" y="1529"/>
                    <a:pt x="2056" y="1522"/>
                  </a:cubicBezTo>
                  <a:cubicBezTo>
                    <a:pt x="1505" y="952"/>
                    <a:pt x="46" y="12"/>
                    <a:pt x="33" y="5"/>
                  </a:cubicBezTo>
                  <a:cubicBezTo>
                    <a:pt x="27" y="2"/>
                    <a:pt x="23" y="1"/>
                    <a:pt x="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193;p36">
              <a:extLst>
                <a:ext uri="{FF2B5EF4-FFF2-40B4-BE49-F238E27FC236}">
                  <a16:creationId xmlns:a16="http://schemas.microsoft.com/office/drawing/2014/main" id="{1E97BA5C-135C-E98E-4EFB-5A4A3F0ADE83}"/>
                </a:ext>
              </a:extLst>
            </p:cNvPr>
            <p:cNvSpPr/>
            <p:nvPr/>
          </p:nvSpPr>
          <p:spPr>
            <a:xfrm>
              <a:off x="1811300" y="375500"/>
              <a:ext cx="141075" cy="196300"/>
            </a:xfrm>
            <a:custGeom>
              <a:avLst/>
              <a:gdLst/>
              <a:ahLst/>
              <a:cxnLst/>
              <a:rect l="l" t="t" r="r" b="b"/>
              <a:pathLst>
                <a:path w="5643" h="7852" extrusionOk="0">
                  <a:moveTo>
                    <a:pt x="2776" y="1"/>
                  </a:moveTo>
                  <a:cubicBezTo>
                    <a:pt x="2598" y="1"/>
                    <a:pt x="2420" y="19"/>
                    <a:pt x="2244" y="56"/>
                  </a:cubicBezTo>
                  <a:cubicBezTo>
                    <a:pt x="1544" y="212"/>
                    <a:pt x="928" y="633"/>
                    <a:pt x="532" y="1236"/>
                  </a:cubicBezTo>
                  <a:cubicBezTo>
                    <a:pt x="182" y="1768"/>
                    <a:pt x="39" y="2384"/>
                    <a:pt x="7" y="3020"/>
                  </a:cubicBezTo>
                  <a:cubicBezTo>
                    <a:pt x="0" y="3149"/>
                    <a:pt x="0" y="3266"/>
                    <a:pt x="0" y="3389"/>
                  </a:cubicBezTo>
                  <a:cubicBezTo>
                    <a:pt x="7" y="3713"/>
                    <a:pt x="39" y="4031"/>
                    <a:pt x="85" y="4355"/>
                  </a:cubicBezTo>
                  <a:cubicBezTo>
                    <a:pt x="169" y="4971"/>
                    <a:pt x="331" y="5581"/>
                    <a:pt x="558" y="6165"/>
                  </a:cubicBezTo>
                  <a:cubicBezTo>
                    <a:pt x="590" y="6242"/>
                    <a:pt x="623" y="6327"/>
                    <a:pt x="655" y="6411"/>
                  </a:cubicBezTo>
                  <a:cubicBezTo>
                    <a:pt x="928" y="7053"/>
                    <a:pt x="1356" y="7825"/>
                    <a:pt x="2082" y="7851"/>
                  </a:cubicBezTo>
                  <a:cubicBezTo>
                    <a:pt x="2093" y="7851"/>
                    <a:pt x="2104" y="7851"/>
                    <a:pt x="2115" y="7851"/>
                  </a:cubicBezTo>
                  <a:cubicBezTo>
                    <a:pt x="2639" y="7851"/>
                    <a:pt x="3226" y="7554"/>
                    <a:pt x="3677" y="7319"/>
                  </a:cubicBezTo>
                  <a:cubicBezTo>
                    <a:pt x="4410" y="6936"/>
                    <a:pt x="5007" y="6333"/>
                    <a:pt x="5383" y="5594"/>
                  </a:cubicBezTo>
                  <a:cubicBezTo>
                    <a:pt x="5422" y="5283"/>
                    <a:pt x="5473" y="4965"/>
                    <a:pt x="5512" y="4660"/>
                  </a:cubicBezTo>
                  <a:cubicBezTo>
                    <a:pt x="5616" y="3901"/>
                    <a:pt x="5642" y="3123"/>
                    <a:pt x="5473" y="2378"/>
                  </a:cubicBezTo>
                  <a:cubicBezTo>
                    <a:pt x="5298" y="1632"/>
                    <a:pt x="4903" y="918"/>
                    <a:pt x="4280" y="478"/>
                  </a:cubicBezTo>
                  <a:cubicBezTo>
                    <a:pt x="3837" y="166"/>
                    <a:pt x="3310" y="1"/>
                    <a:pt x="2776" y="1"/>
                  </a:cubicBezTo>
                  <a:close/>
                </a:path>
              </a:pathLst>
            </a:custGeom>
            <a:solidFill>
              <a:srgbClr val="FFA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194;p36">
              <a:extLst>
                <a:ext uri="{FF2B5EF4-FFF2-40B4-BE49-F238E27FC236}">
                  <a16:creationId xmlns:a16="http://schemas.microsoft.com/office/drawing/2014/main" id="{98FE8FF8-4B08-EA3F-E6BC-B36E4636DECB}"/>
                </a:ext>
              </a:extLst>
            </p:cNvPr>
            <p:cNvSpPr/>
            <p:nvPr/>
          </p:nvSpPr>
          <p:spPr>
            <a:xfrm>
              <a:off x="1839500" y="467125"/>
              <a:ext cx="17225" cy="53100"/>
            </a:xfrm>
            <a:custGeom>
              <a:avLst/>
              <a:gdLst/>
              <a:ahLst/>
              <a:cxnLst/>
              <a:rect l="l" t="t" r="r" b="b"/>
              <a:pathLst>
                <a:path w="689" h="2124" extrusionOk="0">
                  <a:moveTo>
                    <a:pt x="27" y="0"/>
                  </a:moveTo>
                  <a:cubicBezTo>
                    <a:pt x="24" y="0"/>
                    <a:pt x="22" y="1"/>
                    <a:pt x="20" y="3"/>
                  </a:cubicBezTo>
                  <a:cubicBezTo>
                    <a:pt x="7" y="10"/>
                    <a:pt x="1" y="22"/>
                    <a:pt x="7" y="35"/>
                  </a:cubicBezTo>
                  <a:cubicBezTo>
                    <a:pt x="124" y="275"/>
                    <a:pt x="234" y="528"/>
                    <a:pt x="325" y="781"/>
                  </a:cubicBezTo>
                  <a:cubicBezTo>
                    <a:pt x="409" y="1034"/>
                    <a:pt x="487" y="1319"/>
                    <a:pt x="364" y="1553"/>
                  </a:cubicBezTo>
                  <a:lnTo>
                    <a:pt x="338" y="1598"/>
                  </a:lnTo>
                  <a:cubicBezTo>
                    <a:pt x="299" y="1676"/>
                    <a:pt x="254" y="1754"/>
                    <a:pt x="279" y="1845"/>
                  </a:cubicBezTo>
                  <a:cubicBezTo>
                    <a:pt x="299" y="1877"/>
                    <a:pt x="318" y="1910"/>
                    <a:pt x="351" y="1936"/>
                  </a:cubicBezTo>
                  <a:cubicBezTo>
                    <a:pt x="435" y="2020"/>
                    <a:pt x="539" y="2085"/>
                    <a:pt x="656" y="2124"/>
                  </a:cubicBezTo>
                  <a:lnTo>
                    <a:pt x="669" y="2124"/>
                  </a:lnTo>
                  <a:cubicBezTo>
                    <a:pt x="675" y="2124"/>
                    <a:pt x="682" y="2117"/>
                    <a:pt x="688" y="2104"/>
                  </a:cubicBezTo>
                  <a:cubicBezTo>
                    <a:pt x="688" y="2098"/>
                    <a:pt x="682" y="2085"/>
                    <a:pt x="669" y="2078"/>
                  </a:cubicBezTo>
                  <a:cubicBezTo>
                    <a:pt x="565" y="2039"/>
                    <a:pt x="461" y="1974"/>
                    <a:pt x="383" y="1897"/>
                  </a:cubicBezTo>
                  <a:cubicBezTo>
                    <a:pt x="357" y="1877"/>
                    <a:pt x="338" y="1851"/>
                    <a:pt x="325" y="1825"/>
                  </a:cubicBezTo>
                  <a:cubicBezTo>
                    <a:pt x="312" y="1754"/>
                    <a:pt x="331" y="1676"/>
                    <a:pt x="377" y="1624"/>
                  </a:cubicBezTo>
                  <a:cubicBezTo>
                    <a:pt x="390" y="1605"/>
                    <a:pt x="396" y="1592"/>
                    <a:pt x="403" y="1572"/>
                  </a:cubicBezTo>
                  <a:cubicBezTo>
                    <a:pt x="539" y="1319"/>
                    <a:pt x="455" y="1008"/>
                    <a:pt x="364" y="762"/>
                  </a:cubicBezTo>
                  <a:cubicBezTo>
                    <a:pt x="273" y="509"/>
                    <a:pt x="169" y="256"/>
                    <a:pt x="46" y="16"/>
                  </a:cubicBezTo>
                  <a:cubicBezTo>
                    <a:pt x="46" y="7"/>
                    <a:pt x="36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195;p36">
              <a:extLst>
                <a:ext uri="{FF2B5EF4-FFF2-40B4-BE49-F238E27FC236}">
                  <a16:creationId xmlns:a16="http://schemas.microsoft.com/office/drawing/2014/main" id="{6F82EA66-1F0A-2101-5AEF-1A00C98477AB}"/>
                </a:ext>
              </a:extLst>
            </p:cNvPr>
            <p:cNvSpPr/>
            <p:nvPr/>
          </p:nvSpPr>
          <p:spPr>
            <a:xfrm>
              <a:off x="1848900" y="519425"/>
              <a:ext cx="37475" cy="12625"/>
            </a:xfrm>
            <a:custGeom>
              <a:avLst/>
              <a:gdLst/>
              <a:ahLst/>
              <a:cxnLst/>
              <a:rect l="l" t="t" r="r" b="b"/>
              <a:pathLst>
                <a:path w="1499" h="505" extrusionOk="0">
                  <a:moveTo>
                    <a:pt x="1470" y="1"/>
                  </a:moveTo>
                  <a:cubicBezTo>
                    <a:pt x="1463" y="1"/>
                    <a:pt x="1457" y="2"/>
                    <a:pt x="1453" y="6"/>
                  </a:cubicBezTo>
                  <a:cubicBezTo>
                    <a:pt x="1448" y="11"/>
                    <a:pt x="951" y="455"/>
                    <a:pt x="344" y="455"/>
                  </a:cubicBezTo>
                  <a:cubicBezTo>
                    <a:pt x="243" y="455"/>
                    <a:pt x="139" y="443"/>
                    <a:pt x="33" y="414"/>
                  </a:cubicBezTo>
                  <a:cubicBezTo>
                    <a:pt x="30" y="412"/>
                    <a:pt x="26" y="412"/>
                    <a:pt x="23" y="412"/>
                  </a:cubicBezTo>
                  <a:cubicBezTo>
                    <a:pt x="14" y="412"/>
                    <a:pt x="5" y="418"/>
                    <a:pt x="1" y="427"/>
                  </a:cubicBezTo>
                  <a:cubicBezTo>
                    <a:pt x="1" y="440"/>
                    <a:pt x="7" y="453"/>
                    <a:pt x="20" y="460"/>
                  </a:cubicBezTo>
                  <a:cubicBezTo>
                    <a:pt x="124" y="492"/>
                    <a:pt x="234" y="505"/>
                    <a:pt x="351" y="505"/>
                  </a:cubicBezTo>
                  <a:cubicBezTo>
                    <a:pt x="973" y="505"/>
                    <a:pt x="1479" y="51"/>
                    <a:pt x="1486" y="45"/>
                  </a:cubicBezTo>
                  <a:cubicBezTo>
                    <a:pt x="1499" y="32"/>
                    <a:pt x="1499" y="19"/>
                    <a:pt x="1486" y="6"/>
                  </a:cubicBezTo>
                  <a:cubicBezTo>
                    <a:pt x="1483" y="2"/>
                    <a:pt x="1476" y="1"/>
                    <a:pt x="1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196;p36">
              <a:extLst>
                <a:ext uri="{FF2B5EF4-FFF2-40B4-BE49-F238E27FC236}">
                  <a16:creationId xmlns:a16="http://schemas.microsoft.com/office/drawing/2014/main" id="{032B4C05-08B7-161F-EC60-9E79BF9CBA4A}"/>
                </a:ext>
              </a:extLst>
            </p:cNvPr>
            <p:cNvSpPr/>
            <p:nvPr/>
          </p:nvSpPr>
          <p:spPr>
            <a:xfrm>
              <a:off x="1857975" y="533000"/>
              <a:ext cx="19175" cy="6675"/>
            </a:xfrm>
            <a:custGeom>
              <a:avLst/>
              <a:gdLst/>
              <a:ahLst/>
              <a:cxnLst/>
              <a:rect l="l" t="t" r="r" b="b"/>
              <a:pathLst>
                <a:path w="767" h="267" extrusionOk="0">
                  <a:moveTo>
                    <a:pt x="747" y="1"/>
                  </a:moveTo>
                  <a:cubicBezTo>
                    <a:pt x="747" y="6"/>
                    <a:pt x="493" y="242"/>
                    <a:pt x="174" y="242"/>
                  </a:cubicBezTo>
                  <a:cubicBezTo>
                    <a:pt x="122" y="242"/>
                    <a:pt x="68" y="236"/>
                    <a:pt x="14" y="221"/>
                  </a:cubicBezTo>
                  <a:cubicBezTo>
                    <a:pt x="7" y="221"/>
                    <a:pt x="1" y="228"/>
                    <a:pt x="1" y="234"/>
                  </a:cubicBezTo>
                  <a:cubicBezTo>
                    <a:pt x="1" y="241"/>
                    <a:pt x="1" y="247"/>
                    <a:pt x="7" y="247"/>
                  </a:cubicBezTo>
                  <a:cubicBezTo>
                    <a:pt x="59" y="260"/>
                    <a:pt x="118" y="267"/>
                    <a:pt x="169" y="267"/>
                  </a:cubicBezTo>
                  <a:cubicBezTo>
                    <a:pt x="390" y="254"/>
                    <a:pt x="597" y="169"/>
                    <a:pt x="766" y="20"/>
                  </a:cubicBezTo>
                  <a:cubicBezTo>
                    <a:pt x="766" y="14"/>
                    <a:pt x="766" y="7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197;p36">
              <a:extLst>
                <a:ext uri="{FF2B5EF4-FFF2-40B4-BE49-F238E27FC236}">
                  <a16:creationId xmlns:a16="http://schemas.microsoft.com/office/drawing/2014/main" id="{CFC8770A-DE56-07C3-093D-8A9AF6093D1D}"/>
                </a:ext>
              </a:extLst>
            </p:cNvPr>
            <p:cNvSpPr/>
            <p:nvPr/>
          </p:nvSpPr>
          <p:spPr>
            <a:xfrm>
              <a:off x="1859600" y="442225"/>
              <a:ext cx="51425" cy="16300"/>
            </a:xfrm>
            <a:custGeom>
              <a:avLst/>
              <a:gdLst/>
              <a:ahLst/>
              <a:cxnLst/>
              <a:rect l="l" t="t" r="r" b="b"/>
              <a:pathLst>
                <a:path w="2057" h="652" extrusionOk="0">
                  <a:moveTo>
                    <a:pt x="944" y="1"/>
                  </a:moveTo>
                  <a:cubicBezTo>
                    <a:pt x="788" y="1"/>
                    <a:pt x="635" y="30"/>
                    <a:pt x="487" y="91"/>
                  </a:cubicBezTo>
                  <a:cubicBezTo>
                    <a:pt x="306" y="156"/>
                    <a:pt x="143" y="273"/>
                    <a:pt x="20" y="415"/>
                  </a:cubicBezTo>
                  <a:cubicBezTo>
                    <a:pt x="1" y="435"/>
                    <a:pt x="1" y="467"/>
                    <a:pt x="20" y="487"/>
                  </a:cubicBezTo>
                  <a:cubicBezTo>
                    <a:pt x="30" y="496"/>
                    <a:pt x="39" y="502"/>
                    <a:pt x="51" y="502"/>
                  </a:cubicBezTo>
                  <a:cubicBezTo>
                    <a:pt x="56" y="502"/>
                    <a:pt x="60" y="501"/>
                    <a:pt x="66" y="500"/>
                  </a:cubicBezTo>
                  <a:lnTo>
                    <a:pt x="72" y="500"/>
                  </a:lnTo>
                  <a:cubicBezTo>
                    <a:pt x="234" y="448"/>
                    <a:pt x="396" y="409"/>
                    <a:pt x="565" y="376"/>
                  </a:cubicBezTo>
                  <a:cubicBezTo>
                    <a:pt x="669" y="359"/>
                    <a:pt x="772" y="351"/>
                    <a:pt x="876" y="351"/>
                  </a:cubicBezTo>
                  <a:cubicBezTo>
                    <a:pt x="928" y="351"/>
                    <a:pt x="980" y="353"/>
                    <a:pt x="1032" y="357"/>
                  </a:cubicBezTo>
                  <a:cubicBezTo>
                    <a:pt x="1343" y="383"/>
                    <a:pt x="1654" y="500"/>
                    <a:pt x="1972" y="642"/>
                  </a:cubicBezTo>
                  <a:lnTo>
                    <a:pt x="1979" y="642"/>
                  </a:lnTo>
                  <a:cubicBezTo>
                    <a:pt x="1987" y="649"/>
                    <a:pt x="1996" y="652"/>
                    <a:pt x="2005" y="652"/>
                  </a:cubicBezTo>
                  <a:cubicBezTo>
                    <a:pt x="2023" y="652"/>
                    <a:pt x="2041" y="638"/>
                    <a:pt x="2050" y="616"/>
                  </a:cubicBezTo>
                  <a:cubicBezTo>
                    <a:pt x="2056" y="603"/>
                    <a:pt x="2056" y="584"/>
                    <a:pt x="2050" y="565"/>
                  </a:cubicBezTo>
                  <a:cubicBezTo>
                    <a:pt x="1940" y="409"/>
                    <a:pt x="1797" y="279"/>
                    <a:pt x="1628" y="182"/>
                  </a:cubicBezTo>
                  <a:cubicBezTo>
                    <a:pt x="1453" y="85"/>
                    <a:pt x="1265" y="26"/>
                    <a:pt x="1071" y="7"/>
                  </a:cubicBezTo>
                  <a:cubicBezTo>
                    <a:pt x="1028" y="3"/>
                    <a:pt x="986" y="1"/>
                    <a:pt x="9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198;p36">
              <a:extLst>
                <a:ext uri="{FF2B5EF4-FFF2-40B4-BE49-F238E27FC236}">
                  <a16:creationId xmlns:a16="http://schemas.microsoft.com/office/drawing/2014/main" id="{0E107245-DFCC-9444-A015-CB9A21BB127E}"/>
                </a:ext>
              </a:extLst>
            </p:cNvPr>
            <p:cNvSpPr/>
            <p:nvPr/>
          </p:nvSpPr>
          <p:spPr>
            <a:xfrm>
              <a:off x="1811300" y="450425"/>
              <a:ext cx="22550" cy="10300"/>
            </a:xfrm>
            <a:custGeom>
              <a:avLst/>
              <a:gdLst/>
              <a:ahLst/>
              <a:cxnLst/>
              <a:rect l="l" t="t" r="r" b="b"/>
              <a:pathLst>
                <a:path w="902" h="412" extrusionOk="0">
                  <a:moveTo>
                    <a:pt x="276" y="1"/>
                  </a:moveTo>
                  <a:cubicBezTo>
                    <a:pt x="183" y="1"/>
                    <a:pt x="92" y="15"/>
                    <a:pt x="7" y="42"/>
                  </a:cubicBezTo>
                  <a:cubicBezTo>
                    <a:pt x="7" y="165"/>
                    <a:pt x="0" y="288"/>
                    <a:pt x="7" y="412"/>
                  </a:cubicBezTo>
                  <a:cubicBezTo>
                    <a:pt x="136" y="353"/>
                    <a:pt x="266" y="314"/>
                    <a:pt x="409" y="301"/>
                  </a:cubicBezTo>
                  <a:cubicBezTo>
                    <a:pt x="551" y="282"/>
                    <a:pt x="701" y="282"/>
                    <a:pt x="850" y="282"/>
                  </a:cubicBezTo>
                  <a:cubicBezTo>
                    <a:pt x="863" y="282"/>
                    <a:pt x="882" y="275"/>
                    <a:pt x="889" y="262"/>
                  </a:cubicBezTo>
                  <a:cubicBezTo>
                    <a:pt x="902" y="237"/>
                    <a:pt x="895" y="204"/>
                    <a:pt x="869" y="191"/>
                  </a:cubicBezTo>
                  <a:cubicBezTo>
                    <a:pt x="733" y="87"/>
                    <a:pt x="571" y="23"/>
                    <a:pt x="402" y="10"/>
                  </a:cubicBezTo>
                  <a:cubicBezTo>
                    <a:pt x="360" y="4"/>
                    <a:pt x="318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199;p36">
              <a:extLst>
                <a:ext uri="{FF2B5EF4-FFF2-40B4-BE49-F238E27FC236}">
                  <a16:creationId xmlns:a16="http://schemas.microsoft.com/office/drawing/2014/main" id="{BFF29D13-8995-6184-794C-484AB2281512}"/>
                </a:ext>
              </a:extLst>
            </p:cNvPr>
            <p:cNvSpPr/>
            <p:nvPr/>
          </p:nvSpPr>
          <p:spPr>
            <a:xfrm>
              <a:off x="1823950" y="477250"/>
              <a:ext cx="9575" cy="9575"/>
            </a:xfrm>
            <a:custGeom>
              <a:avLst/>
              <a:gdLst/>
              <a:ahLst/>
              <a:cxnLst/>
              <a:rect l="l" t="t" r="r" b="b"/>
              <a:pathLst>
                <a:path w="383" h="383" extrusionOk="0">
                  <a:moveTo>
                    <a:pt x="188" y="0"/>
                  </a:moveTo>
                  <a:cubicBezTo>
                    <a:pt x="84" y="0"/>
                    <a:pt x="0" y="84"/>
                    <a:pt x="0" y="195"/>
                  </a:cubicBezTo>
                  <a:cubicBezTo>
                    <a:pt x="0" y="298"/>
                    <a:pt x="84" y="383"/>
                    <a:pt x="188" y="383"/>
                  </a:cubicBezTo>
                  <a:cubicBezTo>
                    <a:pt x="298" y="383"/>
                    <a:pt x="383" y="298"/>
                    <a:pt x="383" y="195"/>
                  </a:cubicBezTo>
                  <a:cubicBezTo>
                    <a:pt x="383" y="84"/>
                    <a:pt x="298" y="0"/>
                    <a:pt x="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200;p36">
              <a:extLst>
                <a:ext uri="{FF2B5EF4-FFF2-40B4-BE49-F238E27FC236}">
                  <a16:creationId xmlns:a16="http://schemas.microsoft.com/office/drawing/2014/main" id="{9C82771B-6776-F608-4D81-AD1A9E2AA1E1}"/>
                </a:ext>
              </a:extLst>
            </p:cNvPr>
            <p:cNvSpPr/>
            <p:nvPr/>
          </p:nvSpPr>
          <p:spPr>
            <a:xfrm>
              <a:off x="1875500" y="470600"/>
              <a:ext cx="10075" cy="10075"/>
            </a:xfrm>
            <a:custGeom>
              <a:avLst/>
              <a:gdLst/>
              <a:ahLst/>
              <a:cxnLst/>
              <a:rect l="l" t="t" r="r" b="b"/>
              <a:pathLst>
                <a:path w="403" h="403" extrusionOk="0">
                  <a:moveTo>
                    <a:pt x="201" y="0"/>
                  </a:moveTo>
                  <a:cubicBezTo>
                    <a:pt x="91" y="0"/>
                    <a:pt x="0" y="91"/>
                    <a:pt x="0" y="201"/>
                  </a:cubicBezTo>
                  <a:cubicBezTo>
                    <a:pt x="0" y="311"/>
                    <a:pt x="91" y="402"/>
                    <a:pt x="201" y="402"/>
                  </a:cubicBezTo>
                  <a:cubicBezTo>
                    <a:pt x="312" y="402"/>
                    <a:pt x="402" y="311"/>
                    <a:pt x="402" y="201"/>
                  </a:cubicBezTo>
                  <a:cubicBezTo>
                    <a:pt x="402" y="91"/>
                    <a:pt x="312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201;p36">
              <a:extLst>
                <a:ext uri="{FF2B5EF4-FFF2-40B4-BE49-F238E27FC236}">
                  <a16:creationId xmlns:a16="http://schemas.microsoft.com/office/drawing/2014/main" id="{11025AFB-1B01-D9A3-B420-3ED90057BB26}"/>
                </a:ext>
              </a:extLst>
            </p:cNvPr>
            <p:cNvSpPr/>
            <p:nvPr/>
          </p:nvSpPr>
          <p:spPr>
            <a:xfrm>
              <a:off x="1943100" y="459300"/>
              <a:ext cx="44775" cy="55950"/>
            </a:xfrm>
            <a:custGeom>
              <a:avLst/>
              <a:gdLst/>
              <a:ahLst/>
              <a:cxnLst/>
              <a:rect l="l" t="t" r="r" b="b"/>
              <a:pathLst>
                <a:path w="1791" h="2238" extrusionOk="0">
                  <a:moveTo>
                    <a:pt x="881" y="1"/>
                  </a:moveTo>
                  <a:cubicBezTo>
                    <a:pt x="314" y="1"/>
                    <a:pt x="108" y="794"/>
                    <a:pt x="39" y="906"/>
                  </a:cubicBezTo>
                  <a:lnTo>
                    <a:pt x="0" y="2125"/>
                  </a:lnTo>
                  <a:cubicBezTo>
                    <a:pt x="0" y="2125"/>
                    <a:pt x="128" y="2237"/>
                    <a:pt x="378" y="2237"/>
                  </a:cubicBezTo>
                  <a:cubicBezTo>
                    <a:pt x="552" y="2237"/>
                    <a:pt x="786" y="2183"/>
                    <a:pt x="1077" y="1996"/>
                  </a:cubicBezTo>
                  <a:cubicBezTo>
                    <a:pt x="1790" y="1542"/>
                    <a:pt x="1576" y="70"/>
                    <a:pt x="954" y="5"/>
                  </a:cubicBezTo>
                  <a:cubicBezTo>
                    <a:pt x="929" y="2"/>
                    <a:pt x="905" y="1"/>
                    <a:pt x="881" y="1"/>
                  </a:cubicBezTo>
                  <a:close/>
                </a:path>
              </a:pathLst>
            </a:custGeom>
            <a:solidFill>
              <a:srgbClr val="FFA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202;p36">
              <a:extLst>
                <a:ext uri="{FF2B5EF4-FFF2-40B4-BE49-F238E27FC236}">
                  <a16:creationId xmlns:a16="http://schemas.microsoft.com/office/drawing/2014/main" id="{8F3B750C-3C28-0AAB-00FD-95F553A0121C}"/>
                </a:ext>
              </a:extLst>
            </p:cNvPr>
            <p:cNvSpPr/>
            <p:nvPr/>
          </p:nvSpPr>
          <p:spPr>
            <a:xfrm>
              <a:off x="1952825" y="466250"/>
              <a:ext cx="24675" cy="40350"/>
            </a:xfrm>
            <a:custGeom>
              <a:avLst/>
              <a:gdLst/>
              <a:ahLst/>
              <a:cxnLst/>
              <a:rect l="l" t="t" r="r" b="b"/>
              <a:pathLst>
                <a:path w="987" h="1614" extrusionOk="0">
                  <a:moveTo>
                    <a:pt x="366" y="1"/>
                  </a:moveTo>
                  <a:cubicBezTo>
                    <a:pt x="339" y="1"/>
                    <a:pt x="313" y="4"/>
                    <a:pt x="286" y="12"/>
                  </a:cubicBezTo>
                  <a:cubicBezTo>
                    <a:pt x="111" y="64"/>
                    <a:pt x="46" y="265"/>
                    <a:pt x="7" y="434"/>
                  </a:cubicBezTo>
                  <a:cubicBezTo>
                    <a:pt x="7" y="447"/>
                    <a:pt x="13" y="460"/>
                    <a:pt x="26" y="466"/>
                  </a:cubicBezTo>
                  <a:cubicBezTo>
                    <a:pt x="39" y="466"/>
                    <a:pt x="52" y="460"/>
                    <a:pt x="59" y="447"/>
                  </a:cubicBezTo>
                  <a:cubicBezTo>
                    <a:pt x="91" y="291"/>
                    <a:pt x="150" y="109"/>
                    <a:pt x="299" y="57"/>
                  </a:cubicBezTo>
                  <a:cubicBezTo>
                    <a:pt x="319" y="54"/>
                    <a:pt x="339" y="53"/>
                    <a:pt x="359" y="53"/>
                  </a:cubicBezTo>
                  <a:cubicBezTo>
                    <a:pt x="454" y="53"/>
                    <a:pt x="546" y="90"/>
                    <a:pt x="610" y="155"/>
                  </a:cubicBezTo>
                  <a:cubicBezTo>
                    <a:pt x="895" y="395"/>
                    <a:pt x="934" y="803"/>
                    <a:pt x="850" y="1108"/>
                  </a:cubicBezTo>
                  <a:cubicBezTo>
                    <a:pt x="811" y="1251"/>
                    <a:pt x="733" y="1380"/>
                    <a:pt x="623" y="1478"/>
                  </a:cubicBezTo>
                  <a:cubicBezTo>
                    <a:pt x="557" y="1532"/>
                    <a:pt x="473" y="1561"/>
                    <a:pt x="390" y="1561"/>
                  </a:cubicBezTo>
                  <a:cubicBezTo>
                    <a:pt x="334" y="1561"/>
                    <a:pt x="279" y="1549"/>
                    <a:pt x="227" y="1523"/>
                  </a:cubicBezTo>
                  <a:cubicBezTo>
                    <a:pt x="143" y="1471"/>
                    <a:pt x="85" y="1387"/>
                    <a:pt x="52" y="1296"/>
                  </a:cubicBezTo>
                  <a:cubicBezTo>
                    <a:pt x="48" y="1287"/>
                    <a:pt x="39" y="1281"/>
                    <a:pt x="30" y="1281"/>
                  </a:cubicBezTo>
                  <a:cubicBezTo>
                    <a:pt x="27" y="1281"/>
                    <a:pt x="23" y="1281"/>
                    <a:pt x="20" y="1283"/>
                  </a:cubicBezTo>
                  <a:cubicBezTo>
                    <a:pt x="7" y="1290"/>
                    <a:pt x="0" y="1303"/>
                    <a:pt x="7" y="1316"/>
                  </a:cubicBezTo>
                  <a:cubicBezTo>
                    <a:pt x="39" y="1419"/>
                    <a:pt x="111" y="1504"/>
                    <a:pt x="202" y="1568"/>
                  </a:cubicBezTo>
                  <a:cubicBezTo>
                    <a:pt x="253" y="1594"/>
                    <a:pt x="318" y="1614"/>
                    <a:pt x="383" y="1614"/>
                  </a:cubicBezTo>
                  <a:cubicBezTo>
                    <a:pt x="480" y="1614"/>
                    <a:pt x="571" y="1575"/>
                    <a:pt x="649" y="1517"/>
                  </a:cubicBezTo>
                  <a:cubicBezTo>
                    <a:pt x="772" y="1413"/>
                    <a:pt x="856" y="1277"/>
                    <a:pt x="895" y="1121"/>
                  </a:cubicBezTo>
                  <a:cubicBezTo>
                    <a:pt x="986" y="803"/>
                    <a:pt x="941" y="369"/>
                    <a:pt x="642" y="116"/>
                  </a:cubicBezTo>
                  <a:cubicBezTo>
                    <a:pt x="600" y="78"/>
                    <a:pt x="490" y="1"/>
                    <a:pt x="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203;p36">
              <a:extLst>
                <a:ext uri="{FF2B5EF4-FFF2-40B4-BE49-F238E27FC236}">
                  <a16:creationId xmlns:a16="http://schemas.microsoft.com/office/drawing/2014/main" id="{D9154E87-9222-96A4-F946-5A2AB352CFD7}"/>
                </a:ext>
              </a:extLst>
            </p:cNvPr>
            <p:cNvSpPr/>
            <p:nvPr/>
          </p:nvSpPr>
          <p:spPr>
            <a:xfrm>
              <a:off x="1954925" y="466950"/>
              <a:ext cx="10900" cy="36750"/>
            </a:xfrm>
            <a:custGeom>
              <a:avLst/>
              <a:gdLst/>
              <a:ahLst/>
              <a:cxnLst/>
              <a:rect l="l" t="t" r="r" b="b"/>
              <a:pathLst>
                <a:path w="436" h="1470" extrusionOk="0">
                  <a:moveTo>
                    <a:pt x="409" y="0"/>
                  </a:moveTo>
                  <a:cubicBezTo>
                    <a:pt x="403" y="0"/>
                    <a:pt x="396" y="4"/>
                    <a:pt x="390" y="10"/>
                  </a:cubicBezTo>
                  <a:cubicBezTo>
                    <a:pt x="377" y="29"/>
                    <a:pt x="1" y="470"/>
                    <a:pt x="20" y="1443"/>
                  </a:cubicBezTo>
                  <a:cubicBezTo>
                    <a:pt x="20" y="1456"/>
                    <a:pt x="33" y="1469"/>
                    <a:pt x="46" y="1469"/>
                  </a:cubicBezTo>
                  <a:cubicBezTo>
                    <a:pt x="59" y="1469"/>
                    <a:pt x="72" y="1463"/>
                    <a:pt x="72" y="1450"/>
                  </a:cubicBezTo>
                  <a:cubicBezTo>
                    <a:pt x="53" y="490"/>
                    <a:pt x="429" y="42"/>
                    <a:pt x="429" y="42"/>
                  </a:cubicBezTo>
                  <a:cubicBezTo>
                    <a:pt x="435" y="36"/>
                    <a:pt x="435" y="17"/>
                    <a:pt x="429" y="10"/>
                  </a:cubicBezTo>
                  <a:cubicBezTo>
                    <a:pt x="422" y="4"/>
                    <a:pt x="416" y="0"/>
                    <a:pt x="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204;p36">
              <a:extLst>
                <a:ext uri="{FF2B5EF4-FFF2-40B4-BE49-F238E27FC236}">
                  <a16:creationId xmlns:a16="http://schemas.microsoft.com/office/drawing/2014/main" id="{BA7489FD-5AC0-511D-FA6C-F0411F3E3D25}"/>
                </a:ext>
              </a:extLst>
            </p:cNvPr>
            <p:cNvSpPr/>
            <p:nvPr/>
          </p:nvSpPr>
          <p:spPr>
            <a:xfrm>
              <a:off x="1828650" y="343300"/>
              <a:ext cx="150300" cy="134500"/>
            </a:xfrm>
            <a:custGeom>
              <a:avLst/>
              <a:gdLst/>
              <a:ahLst/>
              <a:cxnLst/>
              <a:rect l="l" t="t" r="r" b="b"/>
              <a:pathLst>
                <a:path w="6012" h="5380" extrusionOk="0">
                  <a:moveTo>
                    <a:pt x="2450" y="1"/>
                  </a:moveTo>
                  <a:cubicBezTo>
                    <a:pt x="2304" y="1"/>
                    <a:pt x="2164" y="6"/>
                    <a:pt x="2049" y="8"/>
                  </a:cubicBezTo>
                  <a:cubicBezTo>
                    <a:pt x="1446" y="28"/>
                    <a:pt x="863" y="222"/>
                    <a:pt x="370" y="572"/>
                  </a:cubicBezTo>
                  <a:cubicBezTo>
                    <a:pt x="117" y="760"/>
                    <a:pt x="0" y="858"/>
                    <a:pt x="0" y="1182"/>
                  </a:cubicBezTo>
                  <a:cubicBezTo>
                    <a:pt x="7" y="1506"/>
                    <a:pt x="91" y="1817"/>
                    <a:pt x="253" y="2096"/>
                  </a:cubicBezTo>
                  <a:cubicBezTo>
                    <a:pt x="480" y="2485"/>
                    <a:pt x="843" y="2771"/>
                    <a:pt x="1271" y="2907"/>
                  </a:cubicBezTo>
                  <a:cubicBezTo>
                    <a:pt x="1569" y="2998"/>
                    <a:pt x="1933" y="3043"/>
                    <a:pt x="2082" y="3322"/>
                  </a:cubicBezTo>
                  <a:cubicBezTo>
                    <a:pt x="2179" y="3497"/>
                    <a:pt x="2147" y="3717"/>
                    <a:pt x="2211" y="3912"/>
                  </a:cubicBezTo>
                  <a:cubicBezTo>
                    <a:pt x="2335" y="4301"/>
                    <a:pt x="2795" y="4470"/>
                    <a:pt x="3204" y="4509"/>
                  </a:cubicBezTo>
                  <a:cubicBezTo>
                    <a:pt x="3431" y="4535"/>
                    <a:pt x="3664" y="4541"/>
                    <a:pt x="3846" y="4671"/>
                  </a:cubicBezTo>
                  <a:cubicBezTo>
                    <a:pt x="4092" y="4839"/>
                    <a:pt x="4163" y="5183"/>
                    <a:pt x="4416" y="5339"/>
                  </a:cubicBezTo>
                  <a:cubicBezTo>
                    <a:pt x="4454" y="5366"/>
                    <a:pt x="4501" y="5379"/>
                    <a:pt x="4549" y="5379"/>
                  </a:cubicBezTo>
                  <a:cubicBezTo>
                    <a:pt x="4559" y="5379"/>
                    <a:pt x="4569" y="5379"/>
                    <a:pt x="4578" y="5378"/>
                  </a:cubicBezTo>
                  <a:cubicBezTo>
                    <a:pt x="4650" y="5358"/>
                    <a:pt x="4695" y="5287"/>
                    <a:pt x="4741" y="5215"/>
                  </a:cubicBezTo>
                  <a:cubicBezTo>
                    <a:pt x="4903" y="4943"/>
                    <a:pt x="5136" y="4716"/>
                    <a:pt x="5408" y="4547"/>
                  </a:cubicBezTo>
                  <a:cubicBezTo>
                    <a:pt x="5538" y="4483"/>
                    <a:pt x="5668" y="4398"/>
                    <a:pt x="5778" y="4295"/>
                  </a:cubicBezTo>
                  <a:cubicBezTo>
                    <a:pt x="5869" y="4184"/>
                    <a:pt x="5934" y="4048"/>
                    <a:pt x="5947" y="3899"/>
                  </a:cubicBezTo>
                  <a:cubicBezTo>
                    <a:pt x="6012" y="3458"/>
                    <a:pt x="5778" y="3024"/>
                    <a:pt x="5473" y="2693"/>
                  </a:cubicBezTo>
                  <a:cubicBezTo>
                    <a:pt x="5175" y="2362"/>
                    <a:pt x="4799" y="2103"/>
                    <a:pt x="4494" y="1772"/>
                  </a:cubicBezTo>
                  <a:cubicBezTo>
                    <a:pt x="4008" y="1247"/>
                    <a:pt x="3904" y="456"/>
                    <a:pt x="3268" y="125"/>
                  </a:cubicBezTo>
                  <a:cubicBezTo>
                    <a:pt x="3065" y="21"/>
                    <a:pt x="2744" y="1"/>
                    <a:pt x="2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205;p36">
              <a:extLst>
                <a:ext uri="{FF2B5EF4-FFF2-40B4-BE49-F238E27FC236}">
                  <a16:creationId xmlns:a16="http://schemas.microsoft.com/office/drawing/2014/main" id="{9F21F82D-4B2C-D32A-58DD-3047A1C51C63}"/>
                </a:ext>
              </a:extLst>
            </p:cNvPr>
            <p:cNvSpPr/>
            <p:nvPr/>
          </p:nvSpPr>
          <p:spPr>
            <a:xfrm>
              <a:off x="1930625" y="451700"/>
              <a:ext cx="20275" cy="37300"/>
            </a:xfrm>
            <a:custGeom>
              <a:avLst/>
              <a:gdLst/>
              <a:ahLst/>
              <a:cxnLst/>
              <a:rect l="l" t="t" r="r" b="b"/>
              <a:pathLst>
                <a:path w="811" h="1492" extrusionOk="0">
                  <a:moveTo>
                    <a:pt x="421" y="1"/>
                  </a:moveTo>
                  <a:cubicBezTo>
                    <a:pt x="221" y="1"/>
                    <a:pt x="35" y="179"/>
                    <a:pt x="20" y="400"/>
                  </a:cubicBezTo>
                  <a:cubicBezTo>
                    <a:pt x="0" y="678"/>
                    <a:pt x="221" y="1048"/>
                    <a:pt x="318" y="1307"/>
                  </a:cubicBezTo>
                  <a:cubicBezTo>
                    <a:pt x="337" y="1359"/>
                    <a:pt x="363" y="1411"/>
                    <a:pt x="402" y="1450"/>
                  </a:cubicBezTo>
                  <a:cubicBezTo>
                    <a:pt x="426" y="1478"/>
                    <a:pt x="457" y="1491"/>
                    <a:pt x="490" y="1491"/>
                  </a:cubicBezTo>
                  <a:cubicBezTo>
                    <a:pt x="510" y="1491"/>
                    <a:pt x="531" y="1486"/>
                    <a:pt x="551" y="1476"/>
                  </a:cubicBezTo>
                  <a:cubicBezTo>
                    <a:pt x="597" y="1444"/>
                    <a:pt x="616" y="1392"/>
                    <a:pt x="623" y="1340"/>
                  </a:cubicBezTo>
                  <a:cubicBezTo>
                    <a:pt x="668" y="1074"/>
                    <a:pt x="720" y="802"/>
                    <a:pt x="765" y="529"/>
                  </a:cubicBezTo>
                  <a:cubicBezTo>
                    <a:pt x="791" y="406"/>
                    <a:pt x="811" y="263"/>
                    <a:pt x="733" y="160"/>
                  </a:cubicBezTo>
                  <a:cubicBezTo>
                    <a:pt x="700" y="114"/>
                    <a:pt x="649" y="75"/>
                    <a:pt x="597" y="49"/>
                  </a:cubicBezTo>
                  <a:cubicBezTo>
                    <a:pt x="540" y="16"/>
                    <a:pt x="480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206;p36">
              <a:extLst>
                <a:ext uri="{FF2B5EF4-FFF2-40B4-BE49-F238E27FC236}">
                  <a16:creationId xmlns:a16="http://schemas.microsoft.com/office/drawing/2014/main" id="{72EEE92A-CE13-F036-2C53-94E10DF3D201}"/>
                </a:ext>
              </a:extLst>
            </p:cNvPr>
            <p:cNvSpPr/>
            <p:nvPr/>
          </p:nvSpPr>
          <p:spPr>
            <a:xfrm>
              <a:off x="1898200" y="515025"/>
              <a:ext cx="119650" cy="86475"/>
            </a:xfrm>
            <a:custGeom>
              <a:avLst/>
              <a:gdLst/>
              <a:ahLst/>
              <a:cxnLst/>
              <a:rect l="l" t="t" r="r" b="b"/>
              <a:pathLst>
                <a:path w="4786" h="3459" extrusionOk="0">
                  <a:moveTo>
                    <a:pt x="1972" y="1"/>
                  </a:moveTo>
                  <a:cubicBezTo>
                    <a:pt x="1955" y="1"/>
                    <a:pt x="1937" y="3"/>
                    <a:pt x="1920" y="7"/>
                  </a:cubicBezTo>
                  <a:cubicBezTo>
                    <a:pt x="1680" y="65"/>
                    <a:pt x="1336" y="460"/>
                    <a:pt x="1174" y="636"/>
                  </a:cubicBezTo>
                  <a:cubicBezTo>
                    <a:pt x="927" y="882"/>
                    <a:pt x="765" y="1200"/>
                    <a:pt x="700" y="1543"/>
                  </a:cubicBezTo>
                  <a:cubicBezTo>
                    <a:pt x="694" y="1634"/>
                    <a:pt x="675" y="1731"/>
                    <a:pt x="655" y="1822"/>
                  </a:cubicBezTo>
                  <a:cubicBezTo>
                    <a:pt x="590" y="1997"/>
                    <a:pt x="448" y="2121"/>
                    <a:pt x="331" y="2257"/>
                  </a:cubicBezTo>
                  <a:cubicBezTo>
                    <a:pt x="84" y="2568"/>
                    <a:pt x="0" y="2977"/>
                    <a:pt x="104" y="3353"/>
                  </a:cubicBezTo>
                  <a:cubicBezTo>
                    <a:pt x="110" y="3385"/>
                    <a:pt x="123" y="3411"/>
                    <a:pt x="149" y="3437"/>
                  </a:cubicBezTo>
                  <a:cubicBezTo>
                    <a:pt x="174" y="3452"/>
                    <a:pt x="202" y="3459"/>
                    <a:pt x="228" y="3459"/>
                  </a:cubicBezTo>
                  <a:cubicBezTo>
                    <a:pt x="236" y="3459"/>
                    <a:pt x="245" y="3458"/>
                    <a:pt x="253" y="3456"/>
                  </a:cubicBezTo>
                  <a:cubicBezTo>
                    <a:pt x="1415" y="3402"/>
                    <a:pt x="2581" y="3255"/>
                    <a:pt x="3742" y="3255"/>
                  </a:cubicBezTo>
                  <a:cubicBezTo>
                    <a:pt x="4091" y="3255"/>
                    <a:pt x="4439" y="3268"/>
                    <a:pt x="4786" y="3301"/>
                  </a:cubicBezTo>
                  <a:cubicBezTo>
                    <a:pt x="4786" y="2840"/>
                    <a:pt x="4740" y="2380"/>
                    <a:pt x="4650" y="1933"/>
                  </a:cubicBezTo>
                  <a:cubicBezTo>
                    <a:pt x="4598" y="1647"/>
                    <a:pt x="4501" y="1375"/>
                    <a:pt x="4364" y="1122"/>
                  </a:cubicBezTo>
                  <a:cubicBezTo>
                    <a:pt x="4222" y="869"/>
                    <a:pt x="3995" y="674"/>
                    <a:pt x="3722" y="571"/>
                  </a:cubicBezTo>
                  <a:cubicBezTo>
                    <a:pt x="3346" y="441"/>
                    <a:pt x="2905" y="558"/>
                    <a:pt x="2555" y="363"/>
                  </a:cubicBezTo>
                  <a:cubicBezTo>
                    <a:pt x="2382" y="267"/>
                    <a:pt x="2181" y="1"/>
                    <a:pt x="1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207;p36">
              <a:extLst>
                <a:ext uri="{FF2B5EF4-FFF2-40B4-BE49-F238E27FC236}">
                  <a16:creationId xmlns:a16="http://schemas.microsoft.com/office/drawing/2014/main" id="{DFF2BD09-4DF4-23C3-D1D9-4E2968119499}"/>
                </a:ext>
              </a:extLst>
            </p:cNvPr>
            <p:cNvSpPr/>
            <p:nvPr/>
          </p:nvSpPr>
          <p:spPr>
            <a:xfrm>
              <a:off x="1553025" y="717000"/>
              <a:ext cx="45650" cy="31775"/>
            </a:xfrm>
            <a:custGeom>
              <a:avLst/>
              <a:gdLst/>
              <a:ahLst/>
              <a:cxnLst/>
              <a:rect l="l" t="t" r="r" b="b"/>
              <a:pathLst>
                <a:path w="1826" h="1271" extrusionOk="0">
                  <a:moveTo>
                    <a:pt x="524" y="1"/>
                  </a:moveTo>
                  <a:cubicBezTo>
                    <a:pt x="498" y="1"/>
                    <a:pt x="473" y="3"/>
                    <a:pt x="448" y="8"/>
                  </a:cubicBezTo>
                  <a:cubicBezTo>
                    <a:pt x="448" y="8"/>
                    <a:pt x="1" y="325"/>
                    <a:pt x="196" y="714"/>
                  </a:cubicBezTo>
                  <a:cubicBezTo>
                    <a:pt x="355" y="1017"/>
                    <a:pt x="1150" y="1271"/>
                    <a:pt x="1531" y="1271"/>
                  </a:cubicBezTo>
                  <a:cubicBezTo>
                    <a:pt x="1631" y="1271"/>
                    <a:pt x="1703" y="1253"/>
                    <a:pt x="1726" y="1214"/>
                  </a:cubicBezTo>
                  <a:cubicBezTo>
                    <a:pt x="1825" y="1040"/>
                    <a:pt x="1082" y="1"/>
                    <a:pt x="524" y="1"/>
                  </a:cubicBezTo>
                  <a:close/>
                </a:path>
              </a:pathLst>
            </a:custGeom>
            <a:solidFill>
              <a:srgbClr val="FFA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208;p36">
              <a:extLst>
                <a:ext uri="{FF2B5EF4-FFF2-40B4-BE49-F238E27FC236}">
                  <a16:creationId xmlns:a16="http://schemas.microsoft.com/office/drawing/2014/main" id="{344C30A2-98C6-E8E0-BF1F-A0B87C789598}"/>
                </a:ext>
              </a:extLst>
            </p:cNvPr>
            <p:cNvSpPr/>
            <p:nvPr/>
          </p:nvSpPr>
          <p:spPr>
            <a:xfrm>
              <a:off x="1563725" y="716325"/>
              <a:ext cx="32775" cy="33300"/>
            </a:xfrm>
            <a:custGeom>
              <a:avLst/>
              <a:gdLst/>
              <a:ahLst/>
              <a:cxnLst/>
              <a:rect l="l" t="t" r="r" b="b"/>
              <a:pathLst>
                <a:path w="1311" h="1332" extrusionOk="0">
                  <a:moveTo>
                    <a:pt x="95" y="0"/>
                  </a:moveTo>
                  <a:cubicBezTo>
                    <a:pt x="36" y="0"/>
                    <a:pt x="10" y="19"/>
                    <a:pt x="7" y="22"/>
                  </a:cubicBezTo>
                  <a:cubicBezTo>
                    <a:pt x="1" y="28"/>
                    <a:pt x="1" y="35"/>
                    <a:pt x="7" y="48"/>
                  </a:cubicBezTo>
                  <a:cubicBezTo>
                    <a:pt x="11" y="51"/>
                    <a:pt x="14" y="52"/>
                    <a:pt x="18" y="52"/>
                  </a:cubicBezTo>
                  <a:cubicBezTo>
                    <a:pt x="22" y="52"/>
                    <a:pt x="27" y="51"/>
                    <a:pt x="33" y="48"/>
                  </a:cubicBezTo>
                  <a:cubicBezTo>
                    <a:pt x="33" y="48"/>
                    <a:pt x="53" y="35"/>
                    <a:pt x="98" y="35"/>
                  </a:cubicBezTo>
                  <a:cubicBezTo>
                    <a:pt x="189" y="35"/>
                    <a:pt x="384" y="84"/>
                    <a:pt x="734" y="378"/>
                  </a:cubicBezTo>
                  <a:cubicBezTo>
                    <a:pt x="1123" y="709"/>
                    <a:pt x="1266" y="1014"/>
                    <a:pt x="1272" y="1176"/>
                  </a:cubicBezTo>
                  <a:cubicBezTo>
                    <a:pt x="1272" y="1208"/>
                    <a:pt x="1266" y="1234"/>
                    <a:pt x="1246" y="1260"/>
                  </a:cubicBezTo>
                  <a:cubicBezTo>
                    <a:pt x="1221" y="1284"/>
                    <a:pt x="1177" y="1294"/>
                    <a:pt x="1118" y="1294"/>
                  </a:cubicBezTo>
                  <a:cubicBezTo>
                    <a:pt x="855" y="1294"/>
                    <a:pt x="315" y="1089"/>
                    <a:pt x="92" y="988"/>
                  </a:cubicBezTo>
                  <a:cubicBezTo>
                    <a:pt x="79" y="988"/>
                    <a:pt x="66" y="994"/>
                    <a:pt x="66" y="1001"/>
                  </a:cubicBezTo>
                  <a:cubicBezTo>
                    <a:pt x="59" y="1014"/>
                    <a:pt x="66" y="1020"/>
                    <a:pt x="72" y="1027"/>
                  </a:cubicBezTo>
                  <a:cubicBezTo>
                    <a:pt x="163" y="1066"/>
                    <a:pt x="792" y="1332"/>
                    <a:pt x="1116" y="1332"/>
                  </a:cubicBezTo>
                  <a:cubicBezTo>
                    <a:pt x="1175" y="1332"/>
                    <a:pt x="1227" y="1319"/>
                    <a:pt x="1272" y="1286"/>
                  </a:cubicBezTo>
                  <a:cubicBezTo>
                    <a:pt x="1298" y="1254"/>
                    <a:pt x="1311" y="1215"/>
                    <a:pt x="1304" y="1176"/>
                  </a:cubicBezTo>
                  <a:cubicBezTo>
                    <a:pt x="1298" y="1007"/>
                    <a:pt x="1155" y="683"/>
                    <a:pt x="753" y="352"/>
                  </a:cubicBezTo>
                  <a:cubicBezTo>
                    <a:pt x="400" y="57"/>
                    <a:pt x="198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209;p36">
              <a:extLst>
                <a:ext uri="{FF2B5EF4-FFF2-40B4-BE49-F238E27FC236}">
                  <a16:creationId xmlns:a16="http://schemas.microsoft.com/office/drawing/2014/main" id="{50D9F80B-1571-66C3-4786-EB4612E0DAD5}"/>
                </a:ext>
              </a:extLst>
            </p:cNvPr>
            <p:cNvSpPr/>
            <p:nvPr/>
          </p:nvSpPr>
          <p:spPr>
            <a:xfrm>
              <a:off x="1875500" y="918375"/>
              <a:ext cx="270275" cy="265775"/>
            </a:xfrm>
            <a:custGeom>
              <a:avLst/>
              <a:gdLst/>
              <a:ahLst/>
              <a:cxnLst/>
              <a:rect l="l" t="t" r="r" b="b"/>
              <a:pathLst>
                <a:path w="10811" h="10631" extrusionOk="0">
                  <a:moveTo>
                    <a:pt x="8495" y="0"/>
                  </a:moveTo>
                  <a:lnTo>
                    <a:pt x="1518" y="182"/>
                  </a:lnTo>
                  <a:cubicBezTo>
                    <a:pt x="1518" y="182"/>
                    <a:pt x="0" y="10630"/>
                    <a:pt x="5181" y="10630"/>
                  </a:cubicBezTo>
                  <a:cubicBezTo>
                    <a:pt x="5291" y="10630"/>
                    <a:pt x="5403" y="10625"/>
                    <a:pt x="5519" y="10616"/>
                  </a:cubicBezTo>
                  <a:cubicBezTo>
                    <a:pt x="5545" y="10616"/>
                    <a:pt x="5577" y="10616"/>
                    <a:pt x="5610" y="10609"/>
                  </a:cubicBezTo>
                  <a:cubicBezTo>
                    <a:pt x="10810" y="10058"/>
                    <a:pt x="8638" y="0"/>
                    <a:pt x="86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210;p36">
              <a:extLst>
                <a:ext uri="{FF2B5EF4-FFF2-40B4-BE49-F238E27FC236}">
                  <a16:creationId xmlns:a16="http://schemas.microsoft.com/office/drawing/2014/main" id="{22A4FE86-A6ED-18AB-F482-4B9250AE03BA}"/>
                </a:ext>
              </a:extLst>
            </p:cNvPr>
            <p:cNvSpPr/>
            <p:nvPr/>
          </p:nvSpPr>
          <p:spPr>
            <a:xfrm>
              <a:off x="1913750" y="922900"/>
              <a:ext cx="99725" cy="261375"/>
            </a:xfrm>
            <a:custGeom>
              <a:avLst/>
              <a:gdLst/>
              <a:ahLst/>
              <a:cxnLst/>
              <a:rect l="l" t="t" r="r" b="b"/>
              <a:pathLst>
                <a:path w="3989" h="10455" extrusionOk="0">
                  <a:moveTo>
                    <a:pt x="221" y="1"/>
                  </a:moveTo>
                  <a:cubicBezTo>
                    <a:pt x="66" y="1213"/>
                    <a:pt x="1" y="2446"/>
                    <a:pt x="20" y="3671"/>
                  </a:cubicBezTo>
                  <a:cubicBezTo>
                    <a:pt x="59" y="5500"/>
                    <a:pt x="364" y="7977"/>
                    <a:pt x="1557" y="9358"/>
                  </a:cubicBezTo>
                  <a:cubicBezTo>
                    <a:pt x="2180" y="10085"/>
                    <a:pt x="2997" y="10454"/>
                    <a:pt x="3989" y="10454"/>
                  </a:cubicBezTo>
                  <a:lnTo>
                    <a:pt x="3989" y="10415"/>
                  </a:lnTo>
                  <a:cubicBezTo>
                    <a:pt x="3010" y="10415"/>
                    <a:pt x="2205" y="10046"/>
                    <a:pt x="1583" y="9332"/>
                  </a:cubicBezTo>
                  <a:cubicBezTo>
                    <a:pt x="396" y="7951"/>
                    <a:pt x="98" y="5493"/>
                    <a:pt x="59" y="3671"/>
                  </a:cubicBezTo>
                  <a:cubicBezTo>
                    <a:pt x="40" y="2446"/>
                    <a:pt x="104" y="1220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211;p36">
              <a:extLst>
                <a:ext uri="{FF2B5EF4-FFF2-40B4-BE49-F238E27FC236}">
                  <a16:creationId xmlns:a16="http://schemas.microsoft.com/office/drawing/2014/main" id="{AADC9F11-3768-E859-35E7-80CFAF58EE0C}"/>
                </a:ext>
              </a:extLst>
            </p:cNvPr>
            <p:cNvSpPr/>
            <p:nvPr/>
          </p:nvSpPr>
          <p:spPr>
            <a:xfrm>
              <a:off x="1981025" y="978850"/>
              <a:ext cx="64550" cy="122950"/>
            </a:xfrm>
            <a:custGeom>
              <a:avLst/>
              <a:gdLst/>
              <a:ahLst/>
              <a:cxnLst/>
              <a:rect l="l" t="t" r="r" b="b"/>
              <a:pathLst>
                <a:path w="2582" h="4918" extrusionOk="0">
                  <a:moveTo>
                    <a:pt x="773" y="97"/>
                  </a:moveTo>
                  <a:lnTo>
                    <a:pt x="773" y="97"/>
                  </a:lnTo>
                  <a:cubicBezTo>
                    <a:pt x="935" y="298"/>
                    <a:pt x="1116" y="499"/>
                    <a:pt x="1291" y="687"/>
                  </a:cubicBezTo>
                  <a:cubicBezTo>
                    <a:pt x="1894" y="1342"/>
                    <a:pt x="2523" y="2017"/>
                    <a:pt x="2536" y="2970"/>
                  </a:cubicBezTo>
                  <a:cubicBezTo>
                    <a:pt x="2549" y="3502"/>
                    <a:pt x="2420" y="4092"/>
                    <a:pt x="2147" y="4766"/>
                  </a:cubicBezTo>
                  <a:cubicBezTo>
                    <a:pt x="2134" y="4792"/>
                    <a:pt x="2115" y="4818"/>
                    <a:pt x="2095" y="4844"/>
                  </a:cubicBezTo>
                  <a:cubicBezTo>
                    <a:pt x="2044" y="4695"/>
                    <a:pt x="1979" y="4468"/>
                    <a:pt x="1894" y="4189"/>
                  </a:cubicBezTo>
                  <a:lnTo>
                    <a:pt x="2329" y="3132"/>
                  </a:lnTo>
                  <a:cubicBezTo>
                    <a:pt x="2335" y="3119"/>
                    <a:pt x="2329" y="3113"/>
                    <a:pt x="2322" y="3106"/>
                  </a:cubicBezTo>
                  <a:cubicBezTo>
                    <a:pt x="2319" y="3105"/>
                    <a:pt x="2316" y="3104"/>
                    <a:pt x="2313" y="3104"/>
                  </a:cubicBezTo>
                  <a:cubicBezTo>
                    <a:pt x="2306" y="3104"/>
                    <a:pt x="2301" y="3110"/>
                    <a:pt x="2296" y="3119"/>
                  </a:cubicBezTo>
                  <a:lnTo>
                    <a:pt x="1888" y="4131"/>
                  </a:lnTo>
                  <a:cubicBezTo>
                    <a:pt x="1817" y="3878"/>
                    <a:pt x="1732" y="3593"/>
                    <a:pt x="1648" y="3294"/>
                  </a:cubicBezTo>
                  <a:lnTo>
                    <a:pt x="2082" y="2147"/>
                  </a:lnTo>
                  <a:cubicBezTo>
                    <a:pt x="2089" y="2134"/>
                    <a:pt x="2082" y="2127"/>
                    <a:pt x="2069" y="2121"/>
                  </a:cubicBezTo>
                  <a:cubicBezTo>
                    <a:pt x="2068" y="2119"/>
                    <a:pt x="2066" y="2118"/>
                    <a:pt x="2063" y="2118"/>
                  </a:cubicBezTo>
                  <a:cubicBezTo>
                    <a:pt x="2057" y="2118"/>
                    <a:pt x="2048" y="2124"/>
                    <a:pt x="2044" y="2134"/>
                  </a:cubicBezTo>
                  <a:lnTo>
                    <a:pt x="1629" y="3230"/>
                  </a:lnTo>
                  <a:cubicBezTo>
                    <a:pt x="1531" y="2866"/>
                    <a:pt x="1421" y="2471"/>
                    <a:pt x="1317" y="2095"/>
                  </a:cubicBezTo>
                  <a:lnTo>
                    <a:pt x="1538" y="1349"/>
                  </a:lnTo>
                  <a:cubicBezTo>
                    <a:pt x="1538" y="1342"/>
                    <a:pt x="1538" y="1329"/>
                    <a:pt x="1525" y="1323"/>
                  </a:cubicBezTo>
                  <a:cubicBezTo>
                    <a:pt x="1512" y="1323"/>
                    <a:pt x="1505" y="1329"/>
                    <a:pt x="1499" y="1342"/>
                  </a:cubicBezTo>
                  <a:lnTo>
                    <a:pt x="1298" y="2030"/>
                  </a:lnTo>
                  <a:cubicBezTo>
                    <a:pt x="1051" y="1148"/>
                    <a:pt x="844" y="357"/>
                    <a:pt x="773" y="97"/>
                  </a:cubicBezTo>
                  <a:close/>
                  <a:moveTo>
                    <a:pt x="740" y="143"/>
                  </a:moveTo>
                  <a:cubicBezTo>
                    <a:pt x="818" y="435"/>
                    <a:pt x="1019" y="1200"/>
                    <a:pt x="1252" y="2036"/>
                  </a:cubicBezTo>
                  <a:lnTo>
                    <a:pt x="682" y="1485"/>
                  </a:lnTo>
                  <a:cubicBezTo>
                    <a:pt x="675" y="1482"/>
                    <a:pt x="670" y="1480"/>
                    <a:pt x="666" y="1480"/>
                  </a:cubicBezTo>
                  <a:cubicBezTo>
                    <a:pt x="661" y="1480"/>
                    <a:pt x="656" y="1482"/>
                    <a:pt x="649" y="1485"/>
                  </a:cubicBezTo>
                  <a:cubicBezTo>
                    <a:pt x="643" y="1492"/>
                    <a:pt x="643" y="1505"/>
                    <a:pt x="649" y="1511"/>
                  </a:cubicBezTo>
                  <a:lnTo>
                    <a:pt x="1272" y="2108"/>
                  </a:lnTo>
                  <a:cubicBezTo>
                    <a:pt x="1376" y="2484"/>
                    <a:pt x="1486" y="2879"/>
                    <a:pt x="1590" y="3249"/>
                  </a:cubicBezTo>
                  <a:lnTo>
                    <a:pt x="507" y="2497"/>
                  </a:lnTo>
                  <a:cubicBezTo>
                    <a:pt x="503" y="2493"/>
                    <a:pt x="499" y="2492"/>
                    <a:pt x="494" y="2492"/>
                  </a:cubicBezTo>
                  <a:cubicBezTo>
                    <a:pt x="489" y="2492"/>
                    <a:pt x="484" y="2493"/>
                    <a:pt x="481" y="2497"/>
                  </a:cubicBezTo>
                  <a:cubicBezTo>
                    <a:pt x="474" y="2510"/>
                    <a:pt x="474" y="2523"/>
                    <a:pt x="487" y="2529"/>
                  </a:cubicBezTo>
                  <a:lnTo>
                    <a:pt x="1609" y="3307"/>
                  </a:lnTo>
                  <a:cubicBezTo>
                    <a:pt x="1693" y="3612"/>
                    <a:pt x="1778" y="3897"/>
                    <a:pt x="1849" y="4150"/>
                  </a:cubicBezTo>
                  <a:lnTo>
                    <a:pt x="507" y="3489"/>
                  </a:lnTo>
                  <a:cubicBezTo>
                    <a:pt x="505" y="3487"/>
                    <a:pt x="502" y="3486"/>
                    <a:pt x="500" y="3486"/>
                  </a:cubicBezTo>
                  <a:cubicBezTo>
                    <a:pt x="493" y="3486"/>
                    <a:pt x="485" y="3491"/>
                    <a:pt x="481" y="3495"/>
                  </a:cubicBezTo>
                  <a:cubicBezTo>
                    <a:pt x="481" y="3508"/>
                    <a:pt x="481" y="3521"/>
                    <a:pt x="494" y="3521"/>
                  </a:cubicBezTo>
                  <a:lnTo>
                    <a:pt x="1868" y="4202"/>
                  </a:lnTo>
                  <a:cubicBezTo>
                    <a:pt x="1953" y="4481"/>
                    <a:pt x="2018" y="4715"/>
                    <a:pt x="2069" y="4864"/>
                  </a:cubicBezTo>
                  <a:cubicBezTo>
                    <a:pt x="2041" y="4875"/>
                    <a:pt x="2007" y="4880"/>
                    <a:pt x="1969" y="4880"/>
                  </a:cubicBezTo>
                  <a:cubicBezTo>
                    <a:pt x="1714" y="4880"/>
                    <a:pt x="1259" y="4659"/>
                    <a:pt x="1000" y="4507"/>
                  </a:cubicBezTo>
                  <a:lnTo>
                    <a:pt x="993" y="4507"/>
                  </a:lnTo>
                  <a:cubicBezTo>
                    <a:pt x="630" y="4300"/>
                    <a:pt x="358" y="3962"/>
                    <a:pt x="228" y="3560"/>
                  </a:cubicBezTo>
                  <a:cubicBezTo>
                    <a:pt x="40" y="2925"/>
                    <a:pt x="215" y="2289"/>
                    <a:pt x="390" y="1680"/>
                  </a:cubicBezTo>
                  <a:lnTo>
                    <a:pt x="390" y="1673"/>
                  </a:lnTo>
                  <a:cubicBezTo>
                    <a:pt x="429" y="1530"/>
                    <a:pt x="474" y="1381"/>
                    <a:pt x="507" y="1232"/>
                  </a:cubicBezTo>
                  <a:cubicBezTo>
                    <a:pt x="559" y="979"/>
                    <a:pt x="610" y="752"/>
                    <a:pt x="649" y="525"/>
                  </a:cubicBezTo>
                  <a:cubicBezTo>
                    <a:pt x="649" y="506"/>
                    <a:pt x="662" y="454"/>
                    <a:pt x="675" y="402"/>
                  </a:cubicBezTo>
                  <a:cubicBezTo>
                    <a:pt x="708" y="292"/>
                    <a:pt x="727" y="208"/>
                    <a:pt x="740" y="143"/>
                  </a:cubicBezTo>
                  <a:close/>
                  <a:moveTo>
                    <a:pt x="740" y="0"/>
                  </a:moveTo>
                  <a:lnTo>
                    <a:pt x="727" y="13"/>
                  </a:lnTo>
                  <a:lnTo>
                    <a:pt x="708" y="20"/>
                  </a:lnTo>
                  <a:lnTo>
                    <a:pt x="714" y="45"/>
                  </a:lnTo>
                  <a:cubicBezTo>
                    <a:pt x="701" y="162"/>
                    <a:pt x="675" y="279"/>
                    <a:pt x="643" y="389"/>
                  </a:cubicBezTo>
                  <a:cubicBezTo>
                    <a:pt x="630" y="448"/>
                    <a:pt x="617" y="493"/>
                    <a:pt x="610" y="519"/>
                  </a:cubicBezTo>
                  <a:cubicBezTo>
                    <a:pt x="572" y="739"/>
                    <a:pt x="526" y="973"/>
                    <a:pt x="474" y="1219"/>
                  </a:cubicBezTo>
                  <a:cubicBezTo>
                    <a:pt x="435" y="1375"/>
                    <a:pt x="396" y="1524"/>
                    <a:pt x="358" y="1660"/>
                  </a:cubicBezTo>
                  <a:lnTo>
                    <a:pt x="358" y="1667"/>
                  </a:lnTo>
                  <a:cubicBezTo>
                    <a:pt x="182" y="2283"/>
                    <a:pt x="1" y="2925"/>
                    <a:pt x="195" y="3573"/>
                  </a:cubicBezTo>
                  <a:cubicBezTo>
                    <a:pt x="325" y="3982"/>
                    <a:pt x="604" y="4332"/>
                    <a:pt x="980" y="4539"/>
                  </a:cubicBezTo>
                  <a:cubicBezTo>
                    <a:pt x="1051" y="4585"/>
                    <a:pt x="1641" y="4916"/>
                    <a:pt x="1972" y="4916"/>
                  </a:cubicBezTo>
                  <a:cubicBezTo>
                    <a:pt x="1979" y="4917"/>
                    <a:pt x="1987" y="4917"/>
                    <a:pt x="1994" y="4917"/>
                  </a:cubicBezTo>
                  <a:cubicBezTo>
                    <a:pt x="2028" y="4917"/>
                    <a:pt x="2064" y="4907"/>
                    <a:pt x="2095" y="4896"/>
                  </a:cubicBezTo>
                  <a:cubicBezTo>
                    <a:pt x="2141" y="4870"/>
                    <a:pt x="2173" y="4825"/>
                    <a:pt x="2186" y="4779"/>
                  </a:cubicBezTo>
                  <a:cubicBezTo>
                    <a:pt x="2459" y="4098"/>
                    <a:pt x="2582" y="3508"/>
                    <a:pt x="2575" y="2964"/>
                  </a:cubicBezTo>
                  <a:cubicBezTo>
                    <a:pt x="2556" y="1997"/>
                    <a:pt x="1933" y="1316"/>
                    <a:pt x="1317" y="655"/>
                  </a:cubicBezTo>
                  <a:cubicBezTo>
                    <a:pt x="1123" y="448"/>
                    <a:pt x="922" y="227"/>
                    <a:pt x="7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5" name="CaixaDeTexto 1054">
            <a:extLst>
              <a:ext uri="{FF2B5EF4-FFF2-40B4-BE49-F238E27FC236}">
                <a16:creationId xmlns:a16="http://schemas.microsoft.com/office/drawing/2014/main" id="{F0B8AD18-BBF1-352B-DDD3-CACD6B3950DB}"/>
              </a:ext>
            </a:extLst>
          </p:cNvPr>
          <p:cNvSpPr txBox="1"/>
          <p:nvPr/>
        </p:nvSpPr>
        <p:spPr>
          <a:xfrm>
            <a:off x="1949839" y="3906674"/>
            <a:ext cx="550945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/>
              <a:t>Por: Erick, Fabiana e Julia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41"/>
          <p:cNvSpPr txBox="1">
            <a:spLocks noGrp="1"/>
          </p:cNvSpPr>
          <p:nvPr>
            <p:ph type="title" idx="4"/>
          </p:nvPr>
        </p:nvSpPr>
        <p:spPr>
          <a:xfrm>
            <a:off x="3236339" y="1068063"/>
            <a:ext cx="5218577" cy="6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1" dirty="0"/>
              <a:t>Análise Gráfica Divertida</a:t>
            </a:r>
            <a:endParaRPr dirty="0"/>
          </a:p>
        </p:txBody>
      </p:sp>
      <p:grpSp>
        <p:nvGrpSpPr>
          <p:cNvPr id="4" name="Google Shape;2687;p65">
            <a:extLst>
              <a:ext uri="{FF2B5EF4-FFF2-40B4-BE49-F238E27FC236}">
                <a16:creationId xmlns:a16="http://schemas.microsoft.com/office/drawing/2014/main" id="{9BBDBB4C-8332-3EE6-3801-044FD1FFE558}"/>
              </a:ext>
            </a:extLst>
          </p:cNvPr>
          <p:cNvGrpSpPr/>
          <p:nvPr/>
        </p:nvGrpSpPr>
        <p:grpSpPr>
          <a:xfrm flipH="1">
            <a:off x="-44188" y="793760"/>
            <a:ext cx="4478963" cy="4627167"/>
            <a:chOff x="1453825" y="2079175"/>
            <a:chExt cx="1548100" cy="1599325"/>
          </a:xfrm>
        </p:grpSpPr>
        <p:sp>
          <p:nvSpPr>
            <p:cNvPr id="5" name="Google Shape;2688;p65">
              <a:extLst>
                <a:ext uri="{FF2B5EF4-FFF2-40B4-BE49-F238E27FC236}">
                  <a16:creationId xmlns:a16="http://schemas.microsoft.com/office/drawing/2014/main" id="{2E8AF8E9-1F49-6C11-1AB0-89F4E0FD8C67}"/>
                </a:ext>
              </a:extLst>
            </p:cNvPr>
            <p:cNvSpPr/>
            <p:nvPr/>
          </p:nvSpPr>
          <p:spPr>
            <a:xfrm>
              <a:off x="2219350" y="2825550"/>
              <a:ext cx="224075" cy="538275"/>
            </a:xfrm>
            <a:custGeom>
              <a:avLst/>
              <a:gdLst/>
              <a:ahLst/>
              <a:cxnLst/>
              <a:rect l="l" t="t" r="r" b="b"/>
              <a:pathLst>
                <a:path w="8963" h="21531" extrusionOk="0">
                  <a:moveTo>
                    <a:pt x="1836" y="0"/>
                  </a:moveTo>
                  <a:cubicBezTo>
                    <a:pt x="1836" y="0"/>
                    <a:pt x="1064" y="9008"/>
                    <a:pt x="1006" y="11070"/>
                  </a:cubicBezTo>
                  <a:cubicBezTo>
                    <a:pt x="947" y="13126"/>
                    <a:pt x="0" y="20862"/>
                    <a:pt x="0" y="20862"/>
                  </a:cubicBezTo>
                  <a:lnTo>
                    <a:pt x="2731" y="21530"/>
                  </a:lnTo>
                  <a:lnTo>
                    <a:pt x="8962" y="584"/>
                  </a:lnTo>
                  <a:lnTo>
                    <a:pt x="18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689;p65">
              <a:extLst>
                <a:ext uri="{FF2B5EF4-FFF2-40B4-BE49-F238E27FC236}">
                  <a16:creationId xmlns:a16="http://schemas.microsoft.com/office/drawing/2014/main" id="{E5E0DBEA-5341-D2D7-C440-8D307F0633BC}"/>
                </a:ext>
              </a:extLst>
            </p:cNvPr>
            <p:cNvSpPr/>
            <p:nvPr/>
          </p:nvSpPr>
          <p:spPr>
            <a:xfrm>
              <a:off x="2073600" y="3414200"/>
              <a:ext cx="212725" cy="119050"/>
            </a:xfrm>
            <a:custGeom>
              <a:avLst/>
              <a:gdLst/>
              <a:ahLst/>
              <a:cxnLst/>
              <a:rect l="l" t="t" r="r" b="b"/>
              <a:pathLst>
                <a:path w="8509" h="4762" extrusionOk="0">
                  <a:moveTo>
                    <a:pt x="8042" y="1"/>
                  </a:moveTo>
                  <a:cubicBezTo>
                    <a:pt x="8042" y="1"/>
                    <a:pt x="6318" y="425"/>
                    <a:pt x="5274" y="425"/>
                  </a:cubicBezTo>
                  <a:cubicBezTo>
                    <a:pt x="4946" y="425"/>
                    <a:pt x="4685" y="383"/>
                    <a:pt x="4566" y="273"/>
                  </a:cubicBezTo>
                  <a:lnTo>
                    <a:pt x="4041" y="623"/>
                  </a:lnTo>
                  <a:cubicBezTo>
                    <a:pt x="4021" y="636"/>
                    <a:pt x="4008" y="649"/>
                    <a:pt x="3989" y="656"/>
                  </a:cubicBezTo>
                  <a:cubicBezTo>
                    <a:pt x="3911" y="714"/>
                    <a:pt x="3820" y="766"/>
                    <a:pt x="3729" y="824"/>
                  </a:cubicBezTo>
                  <a:lnTo>
                    <a:pt x="3678" y="863"/>
                  </a:lnTo>
                  <a:cubicBezTo>
                    <a:pt x="3574" y="928"/>
                    <a:pt x="3470" y="993"/>
                    <a:pt x="3366" y="1064"/>
                  </a:cubicBezTo>
                  <a:cubicBezTo>
                    <a:pt x="3347" y="1077"/>
                    <a:pt x="3327" y="1090"/>
                    <a:pt x="3308" y="1103"/>
                  </a:cubicBezTo>
                  <a:cubicBezTo>
                    <a:pt x="2951" y="1330"/>
                    <a:pt x="2588" y="1551"/>
                    <a:pt x="2355" y="1680"/>
                  </a:cubicBezTo>
                  <a:cubicBezTo>
                    <a:pt x="2218" y="1758"/>
                    <a:pt x="2024" y="1843"/>
                    <a:pt x="1810" y="1940"/>
                  </a:cubicBezTo>
                  <a:cubicBezTo>
                    <a:pt x="1790" y="1946"/>
                    <a:pt x="1765" y="1959"/>
                    <a:pt x="1745" y="1972"/>
                  </a:cubicBezTo>
                  <a:cubicBezTo>
                    <a:pt x="1019" y="2296"/>
                    <a:pt x="91" y="2711"/>
                    <a:pt x="46" y="3211"/>
                  </a:cubicBezTo>
                  <a:cubicBezTo>
                    <a:pt x="1" y="3704"/>
                    <a:pt x="383" y="4248"/>
                    <a:pt x="733" y="4540"/>
                  </a:cubicBezTo>
                  <a:cubicBezTo>
                    <a:pt x="746" y="4560"/>
                    <a:pt x="766" y="4579"/>
                    <a:pt x="785" y="4592"/>
                  </a:cubicBezTo>
                  <a:cubicBezTo>
                    <a:pt x="863" y="4650"/>
                    <a:pt x="941" y="4702"/>
                    <a:pt x="1032" y="4741"/>
                  </a:cubicBezTo>
                  <a:cubicBezTo>
                    <a:pt x="1065" y="4755"/>
                    <a:pt x="1115" y="4762"/>
                    <a:pt x="1179" y="4762"/>
                  </a:cubicBezTo>
                  <a:cubicBezTo>
                    <a:pt x="1831" y="4762"/>
                    <a:pt x="3938" y="4107"/>
                    <a:pt x="4741" y="4054"/>
                  </a:cubicBezTo>
                  <a:cubicBezTo>
                    <a:pt x="5623" y="3995"/>
                    <a:pt x="7860" y="3464"/>
                    <a:pt x="8334" y="3211"/>
                  </a:cubicBezTo>
                  <a:cubicBezTo>
                    <a:pt x="8450" y="3146"/>
                    <a:pt x="8502" y="2938"/>
                    <a:pt x="8509" y="2660"/>
                  </a:cubicBezTo>
                  <a:lnTo>
                    <a:pt x="8509" y="2588"/>
                  </a:lnTo>
                  <a:cubicBezTo>
                    <a:pt x="8509" y="2037"/>
                    <a:pt x="8366" y="1252"/>
                    <a:pt x="8230" y="688"/>
                  </a:cubicBezTo>
                  <a:cubicBezTo>
                    <a:pt x="8223" y="682"/>
                    <a:pt x="8223" y="669"/>
                    <a:pt x="8223" y="662"/>
                  </a:cubicBezTo>
                  <a:cubicBezTo>
                    <a:pt x="8178" y="435"/>
                    <a:pt x="8113" y="215"/>
                    <a:pt x="80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90;p65">
              <a:extLst>
                <a:ext uri="{FF2B5EF4-FFF2-40B4-BE49-F238E27FC236}">
                  <a16:creationId xmlns:a16="http://schemas.microsoft.com/office/drawing/2014/main" id="{CEEA7C35-6AC7-FF8E-01E3-1F16B6D903AD}"/>
                </a:ext>
              </a:extLst>
            </p:cNvPr>
            <p:cNvSpPr/>
            <p:nvPr/>
          </p:nvSpPr>
          <p:spPr>
            <a:xfrm>
              <a:off x="2091925" y="3478725"/>
              <a:ext cx="194400" cy="50300"/>
            </a:xfrm>
            <a:custGeom>
              <a:avLst/>
              <a:gdLst/>
              <a:ahLst/>
              <a:cxnLst/>
              <a:rect l="l" t="t" r="r" b="b"/>
              <a:pathLst>
                <a:path w="7776" h="2012" extrusionOk="0">
                  <a:moveTo>
                    <a:pt x="7776" y="1"/>
                  </a:moveTo>
                  <a:cubicBezTo>
                    <a:pt x="7769" y="7"/>
                    <a:pt x="7659" y="137"/>
                    <a:pt x="6926" y="416"/>
                  </a:cubicBezTo>
                  <a:cubicBezTo>
                    <a:pt x="6907" y="429"/>
                    <a:pt x="6894" y="429"/>
                    <a:pt x="6874" y="442"/>
                  </a:cubicBezTo>
                  <a:cubicBezTo>
                    <a:pt x="6725" y="494"/>
                    <a:pt x="6557" y="552"/>
                    <a:pt x="6356" y="623"/>
                  </a:cubicBezTo>
                  <a:cubicBezTo>
                    <a:pt x="5707" y="837"/>
                    <a:pt x="4099" y="1175"/>
                    <a:pt x="2659" y="1460"/>
                  </a:cubicBezTo>
                  <a:cubicBezTo>
                    <a:pt x="2640" y="1460"/>
                    <a:pt x="2620" y="1466"/>
                    <a:pt x="2601" y="1473"/>
                  </a:cubicBezTo>
                  <a:cubicBezTo>
                    <a:pt x="1369" y="1713"/>
                    <a:pt x="266" y="1914"/>
                    <a:pt x="0" y="1959"/>
                  </a:cubicBezTo>
                  <a:cubicBezTo>
                    <a:pt x="20" y="1979"/>
                    <a:pt x="39" y="1998"/>
                    <a:pt x="59" y="2011"/>
                  </a:cubicBezTo>
                  <a:cubicBezTo>
                    <a:pt x="805" y="1875"/>
                    <a:pt x="5195" y="1071"/>
                    <a:pt x="6369" y="675"/>
                  </a:cubicBezTo>
                  <a:cubicBezTo>
                    <a:pt x="7348" y="351"/>
                    <a:pt x="7672" y="156"/>
                    <a:pt x="7776" y="79"/>
                  </a:cubicBezTo>
                  <a:lnTo>
                    <a:pt x="7776" y="7"/>
                  </a:lnTo>
                  <a:lnTo>
                    <a:pt x="77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91;p65">
              <a:extLst>
                <a:ext uri="{FF2B5EF4-FFF2-40B4-BE49-F238E27FC236}">
                  <a16:creationId xmlns:a16="http://schemas.microsoft.com/office/drawing/2014/main" id="{4C1B1EB2-A963-3FD0-E547-57423991042F}"/>
                </a:ext>
              </a:extLst>
            </p:cNvPr>
            <p:cNvSpPr/>
            <p:nvPr/>
          </p:nvSpPr>
          <p:spPr>
            <a:xfrm>
              <a:off x="2117225" y="3461875"/>
              <a:ext cx="41200" cy="54325"/>
            </a:xfrm>
            <a:custGeom>
              <a:avLst/>
              <a:gdLst/>
              <a:ahLst/>
              <a:cxnLst/>
              <a:rect l="l" t="t" r="r" b="b"/>
              <a:pathLst>
                <a:path w="1648" h="2173" extrusionOk="0">
                  <a:moveTo>
                    <a:pt x="26" y="0"/>
                  </a:moveTo>
                  <a:lnTo>
                    <a:pt x="0" y="52"/>
                  </a:lnTo>
                  <a:cubicBezTo>
                    <a:pt x="7" y="59"/>
                    <a:pt x="992" y="642"/>
                    <a:pt x="1602" y="2173"/>
                  </a:cubicBezTo>
                  <a:lnTo>
                    <a:pt x="1647" y="2153"/>
                  </a:lnTo>
                  <a:cubicBezTo>
                    <a:pt x="1038" y="597"/>
                    <a:pt x="39" y="7"/>
                    <a:pt x="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92;p65">
              <a:extLst>
                <a:ext uri="{FF2B5EF4-FFF2-40B4-BE49-F238E27FC236}">
                  <a16:creationId xmlns:a16="http://schemas.microsoft.com/office/drawing/2014/main" id="{F87DE672-3D6C-FCFB-AA25-130DAAB106E4}"/>
                </a:ext>
              </a:extLst>
            </p:cNvPr>
            <p:cNvSpPr/>
            <p:nvPr/>
          </p:nvSpPr>
          <p:spPr>
            <a:xfrm>
              <a:off x="2256625" y="3430100"/>
              <a:ext cx="23225" cy="59525"/>
            </a:xfrm>
            <a:custGeom>
              <a:avLst/>
              <a:gdLst/>
              <a:ahLst/>
              <a:cxnLst/>
              <a:rect l="l" t="t" r="r" b="b"/>
              <a:pathLst>
                <a:path w="929" h="2381" extrusionOk="0">
                  <a:moveTo>
                    <a:pt x="876" y="0"/>
                  </a:moveTo>
                  <a:cubicBezTo>
                    <a:pt x="870" y="13"/>
                    <a:pt x="1" y="1336"/>
                    <a:pt x="286" y="2380"/>
                  </a:cubicBezTo>
                  <a:lnTo>
                    <a:pt x="338" y="2367"/>
                  </a:lnTo>
                  <a:cubicBezTo>
                    <a:pt x="66" y="1343"/>
                    <a:pt x="915" y="46"/>
                    <a:pt x="928" y="33"/>
                  </a:cubicBezTo>
                  <a:lnTo>
                    <a:pt x="8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93;p65">
              <a:extLst>
                <a:ext uri="{FF2B5EF4-FFF2-40B4-BE49-F238E27FC236}">
                  <a16:creationId xmlns:a16="http://schemas.microsoft.com/office/drawing/2014/main" id="{C1A8F335-C82D-29DD-F2C7-F9275098A554}"/>
                </a:ext>
              </a:extLst>
            </p:cNvPr>
            <p:cNvSpPr/>
            <p:nvPr/>
          </p:nvSpPr>
          <p:spPr>
            <a:xfrm>
              <a:off x="2156275" y="3440625"/>
              <a:ext cx="25650" cy="24025"/>
            </a:xfrm>
            <a:custGeom>
              <a:avLst/>
              <a:gdLst/>
              <a:ahLst/>
              <a:cxnLst/>
              <a:rect l="l" t="t" r="r" b="b"/>
              <a:pathLst>
                <a:path w="1026" h="961" extrusionOk="0">
                  <a:moveTo>
                    <a:pt x="59" y="1"/>
                  </a:moveTo>
                  <a:cubicBezTo>
                    <a:pt x="40" y="14"/>
                    <a:pt x="20" y="27"/>
                    <a:pt x="1" y="40"/>
                  </a:cubicBezTo>
                  <a:cubicBezTo>
                    <a:pt x="416" y="228"/>
                    <a:pt x="760" y="546"/>
                    <a:pt x="974" y="941"/>
                  </a:cubicBezTo>
                  <a:cubicBezTo>
                    <a:pt x="980" y="954"/>
                    <a:pt x="987" y="961"/>
                    <a:pt x="1000" y="961"/>
                  </a:cubicBezTo>
                  <a:cubicBezTo>
                    <a:pt x="1006" y="961"/>
                    <a:pt x="1006" y="961"/>
                    <a:pt x="1013" y="954"/>
                  </a:cubicBezTo>
                  <a:cubicBezTo>
                    <a:pt x="1025" y="948"/>
                    <a:pt x="1025" y="928"/>
                    <a:pt x="1019" y="915"/>
                  </a:cubicBezTo>
                  <a:cubicBezTo>
                    <a:pt x="805" y="520"/>
                    <a:pt x="468" y="195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94;p65">
              <a:extLst>
                <a:ext uri="{FF2B5EF4-FFF2-40B4-BE49-F238E27FC236}">
                  <a16:creationId xmlns:a16="http://schemas.microsoft.com/office/drawing/2014/main" id="{6D09D3D3-8A56-3B87-CA09-A525CE94CAF6}"/>
                </a:ext>
              </a:extLst>
            </p:cNvPr>
            <p:cNvSpPr/>
            <p:nvPr/>
          </p:nvSpPr>
          <p:spPr>
            <a:xfrm>
              <a:off x="2165700" y="3434625"/>
              <a:ext cx="23350" cy="22900"/>
            </a:xfrm>
            <a:custGeom>
              <a:avLst/>
              <a:gdLst/>
              <a:ahLst/>
              <a:cxnLst/>
              <a:rect l="l" t="t" r="r" b="b"/>
              <a:pathLst>
                <a:path w="934" h="916" extrusionOk="0">
                  <a:moveTo>
                    <a:pt x="52" y="1"/>
                  </a:moveTo>
                  <a:lnTo>
                    <a:pt x="0" y="40"/>
                  </a:lnTo>
                  <a:cubicBezTo>
                    <a:pt x="370" y="234"/>
                    <a:pt x="674" y="533"/>
                    <a:pt x="875" y="902"/>
                  </a:cubicBezTo>
                  <a:cubicBezTo>
                    <a:pt x="882" y="909"/>
                    <a:pt x="888" y="915"/>
                    <a:pt x="901" y="915"/>
                  </a:cubicBezTo>
                  <a:lnTo>
                    <a:pt x="914" y="915"/>
                  </a:lnTo>
                  <a:cubicBezTo>
                    <a:pt x="927" y="909"/>
                    <a:pt x="934" y="889"/>
                    <a:pt x="927" y="876"/>
                  </a:cubicBezTo>
                  <a:cubicBezTo>
                    <a:pt x="726" y="507"/>
                    <a:pt x="422" y="202"/>
                    <a:pt x="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95;p65">
              <a:extLst>
                <a:ext uri="{FF2B5EF4-FFF2-40B4-BE49-F238E27FC236}">
                  <a16:creationId xmlns:a16="http://schemas.microsoft.com/office/drawing/2014/main" id="{3F43142E-ABCF-F4E0-76D9-8A18F659E25D}"/>
                </a:ext>
              </a:extLst>
            </p:cNvPr>
            <p:cNvSpPr/>
            <p:nvPr/>
          </p:nvSpPr>
          <p:spPr>
            <a:xfrm>
              <a:off x="2173475" y="3429600"/>
              <a:ext cx="21750" cy="21925"/>
            </a:xfrm>
            <a:custGeom>
              <a:avLst/>
              <a:gdLst/>
              <a:ahLst/>
              <a:cxnLst/>
              <a:rect l="l" t="t" r="r" b="b"/>
              <a:pathLst>
                <a:path w="870" h="877" extrusionOk="0">
                  <a:moveTo>
                    <a:pt x="52" y="1"/>
                  </a:moveTo>
                  <a:cubicBezTo>
                    <a:pt x="33" y="14"/>
                    <a:pt x="13" y="27"/>
                    <a:pt x="0" y="40"/>
                  </a:cubicBezTo>
                  <a:cubicBezTo>
                    <a:pt x="337" y="228"/>
                    <a:pt x="623" y="520"/>
                    <a:pt x="811" y="863"/>
                  </a:cubicBezTo>
                  <a:cubicBezTo>
                    <a:pt x="811" y="870"/>
                    <a:pt x="824" y="876"/>
                    <a:pt x="830" y="876"/>
                  </a:cubicBezTo>
                  <a:lnTo>
                    <a:pt x="850" y="876"/>
                  </a:lnTo>
                  <a:cubicBezTo>
                    <a:pt x="863" y="870"/>
                    <a:pt x="869" y="850"/>
                    <a:pt x="856" y="837"/>
                  </a:cubicBezTo>
                  <a:cubicBezTo>
                    <a:pt x="668" y="487"/>
                    <a:pt x="389" y="202"/>
                    <a:pt x="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96;p65">
              <a:extLst>
                <a:ext uri="{FF2B5EF4-FFF2-40B4-BE49-F238E27FC236}">
                  <a16:creationId xmlns:a16="http://schemas.microsoft.com/office/drawing/2014/main" id="{75B0938F-3C6C-FDB0-5D3B-075637E4AAA5}"/>
                </a:ext>
              </a:extLst>
            </p:cNvPr>
            <p:cNvSpPr/>
            <p:nvPr/>
          </p:nvSpPr>
          <p:spPr>
            <a:xfrm>
              <a:off x="2187900" y="3348700"/>
              <a:ext cx="95675" cy="85700"/>
            </a:xfrm>
            <a:custGeom>
              <a:avLst/>
              <a:gdLst/>
              <a:ahLst/>
              <a:cxnLst/>
              <a:rect l="l" t="t" r="r" b="b"/>
              <a:pathLst>
                <a:path w="3827" h="3428" extrusionOk="0">
                  <a:moveTo>
                    <a:pt x="1492" y="1"/>
                  </a:moveTo>
                  <a:cubicBezTo>
                    <a:pt x="1492" y="1"/>
                    <a:pt x="1148" y="1564"/>
                    <a:pt x="649" y="2128"/>
                  </a:cubicBezTo>
                  <a:cubicBezTo>
                    <a:pt x="143" y="2686"/>
                    <a:pt x="0" y="2893"/>
                    <a:pt x="0" y="2893"/>
                  </a:cubicBezTo>
                  <a:cubicBezTo>
                    <a:pt x="0" y="2893"/>
                    <a:pt x="1137" y="3427"/>
                    <a:pt x="2116" y="3427"/>
                  </a:cubicBezTo>
                  <a:cubicBezTo>
                    <a:pt x="2226" y="3427"/>
                    <a:pt x="2334" y="3421"/>
                    <a:pt x="2439" y="3405"/>
                  </a:cubicBezTo>
                  <a:cubicBezTo>
                    <a:pt x="2906" y="3354"/>
                    <a:pt x="3301" y="3049"/>
                    <a:pt x="3470" y="2614"/>
                  </a:cubicBezTo>
                  <a:lnTo>
                    <a:pt x="3826" y="565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FFA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97;p65">
              <a:extLst>
                <a:ext uri="{FF2B5EF4-FFF2-40B4-BE49-F238E27FC236}">
                  <a16:creationId xmlns:a16="http://schemas.microsoft.com/office/drawing/2014/main" id="{E5707057-A698-7E49-DCD3-3AA50A41B339}"/>
                </a:ext>
              </a:extLst>
            </p:cNvPr>
            <p:cNvSpPr/>
            <p:nvPr/>
          </p:nvSpPr>
          <p:spPr>
            <a:xfrm>
              <a:off x="2361700" y="2919425"/>
              <a:ext cx="349050" cy="430475"/>
            </a:xfrm>
            <a:custGeom>
              <a:avLst/>
              <a:gdLst/>
              <a:ahLst/>
              <a:cxnLst/>
              <a:rect l="l" t="t" r="r" b="b"/>
              <a:pathLst>
                <a:path w="13962" h="17219" extrusionOk="0">
                  <a:moveTo>
                    <a:pt x="726" y="0"/>
                  </a:moveTo>
                  <a:lnTo>
                    <a:pt x="0" y="571"/>
                  </a:lnTo>
                  <a:lnTo>
                    <a:pt x="13080" y="17042"/>
                  </a:lnTo>
                  <a:cubicBezTo>
                    <a:pt x="13170" y="17158"/>
                    <a:pt x="13305" y="17218"/>
                    <a:pt x="13442" y="17218"/>
                  </a:cubicBezTo>
                  <a:cubicBezTo>
                    <a:pt x="13542" y="17218"/>
                    <a:pt x="13643" y="17186"/>
                    <a:pt x="13728" y="17120"/>
                  </a:cubicBezTo>
                  <a:cubicBezTo>
                    <a:pt x="13929" y="16958"/>
                    <a:pt x="13962" y="16666"/>
                    <a:pt x="13800" y="16472"/>
                  </a:cubicBezTo>
                  <a:lnTo>
                    <a:pt x="7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98;p65">
              <a:extLst>
                <a:ext uri="{FF2B5EF4-FFF2-40B4-BE49-F238E27FC236}">
                  <a16:creationId xmlns:a16="http://schemas.microsoft.com/office/drawing/2014/main" id="{0EE39775-27A7-779B-B473-CEBB5F1B703D}"/>
                </a:ext>
              </a:extLst>
            </p:cNvPr>
            <p:cNvSpPr/>
            <p:nvPr/>
          </p:nvSpPr>
          <p:spPr>
            <a:xfrm>
              <a:off x="2382125" y="2931750"/>
              <a:ext cx="8600" cy="29400"/>
            </a:xfrm>
            <a:custGeom>
              <a:avLst/>
              <a:gdLst/>
              <a:ahLst/>
              <a:cxnLst/>
              <a:rect l="l" t="t" r="r" b="b"/>
              <a:pathLst>
                <a:path w="344" h="1176" extrusionOk="0">
                  <a:moveTo>
                    <a:pt x="318" y="0"/>
                  </a:moveTo>
                  <a:cubicBezTo>
                    <a:pt x="299" y="0"/>
                    <a:pt x="286" y="7"/>
                    <a:pt x="279" y="26"/>
                  </a:cubicBezTo>
                  <a:lnTo>
                    <a:pt x="7" y="1141"/>
                  </a:lnTo>
                  <a:cubicBezTo>
                    <a:pt x="0" y="1154"/>
                    <a:pt x="13" y="1174"/>
                    <a:pt x="26" y="1174"/>
                  </a:cubicBezTo>
                  <a:lnTo>
                    <a:pt x="33" y="1174"/>
                  </a:lnTo>
                  <a:cubicBezTo>
                    <a:pt x="35" y="1175"/>
                    <a:pt x="37" y="1176"/>
                    <a:pt x="40" y="1176"/>
                  </a:cubicBezTo>
                  <a:cubicBezTo>
                    <a:pt x="50" y="1176"/>
                    <a:pt x="60" y="1165"/>
                    <a:pt x="65" y="1154"/>
                  </a:cubicBezTo>
                  <a:lnTo>
                    <a:pt x="337" y="39"/>
                  </a:lnTo>
                  <a:cubicBezTo>
                    <a:pt x="344" y="19"/>
                    <a:pt x="331" y="7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99;p65">
              <a:extLst>
                <a:ext uri="{FF2B5EF4-FFF2-40B4-BE49-F238E27FC236}">
                  <a16:creationId xmlns:a16="http://schemas.microsoft.com/office/drawing/2014/main" id="{B42C33E3-B299-A69A-3EF5-B9B0E45AD63B}"/>
                </a:ext>
              </a:extLst>
            </p:cNvPr>
            <p:cNvSpPr/>
            <p:nvPr/>
          </p:nvSpPr>
          <p:spPr>
            <a:xfrm>
              <a:off x="2339475" y="3337700"/>
              <a:ext cx="371275" cy="30650"/>
            </a:xfrm>
            <a:custGeom>
              <a:avLst/>
              <a:gdLst/>
              <a:ahLst/>
              <a:cxnLst/>
              <a:rect l="l" t="t" r="r" b="b"/>
              <a:pathLst>
                <a:path w="14851" h="1226" extrusionOk="0">
                  <a:moveTo>
                    <a:pt x="20" y="0"/>
                  </a:moveTo>
                  <a:lnTo>
                    <a:pt x="1" y="947"/>
                  </a:lnTo>
                  <a:lnTo>
                    <a:pt x="14838" y="1226"/>
                  </a:lnTo>
                  <a:lnTo>
                    <a:pt x="14851" y="28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700;p65">
              <a:extLst>
                <a:ext uri="{FF2B5EF4-FFF2-40B4-BE49-F238E27FC236}">
                  <a16:creationId xmlns:a16="http://schemas.microsoft.com/office/drawing/2014/main" id="{6E01A33D-897F-9931-8D2F-C4970E7E87BB}"/>
                </a:ext>
              </a:extLst>
            </p:cNvPr>
            <p:cNvSpPr/>
            <p:nvPr/>
          </p:nvSpPr>
          <p:spPr>
            <a:xfrm>
              <a:off x="2198425" y="3401525"/>
              <a:ext cx="165225" cy="61825"/>
            </a:xfrm>
            <a:custGeom>
              <a:avLst/>
              <a:gdLst/>
              <a:ahLst/>
              <a:cxnLst/>
              <a:rect l="l" t="t" r="r" b="b"/>
              <a:pathLst>
                <a:path w="6609" h="2473" extrusionOk="0">
                  <a:moveTo>
                    <a:pt x="6233" y="0"/>
                  </a:moveTo>
                  <a:cubicBezTo>
                    <a:pt x="6224" y="0"/>
                    <a:pt x="6215" y="1"/>
                    <a:pt x="6207" y="2"/>
                  </a:cubicBezTo>
                  <a:lnTo>
                    <a:pt x="267" y="1221"/>
                  </a:lnTo>
                  <a:cubicBezTo>
                    <a:pt x="105" y="1254"/>
                    <a:pt x="1" y="1409"/>
                    <a:pt x="33" y="1571"/>
                  </a:cubicBezTo>
                  <a:lnTo>
                    <a:pt x="215" y="2473"/>
                  </a:lnTo>
                  <a:lnTo>
                    <a:pt x="6609" y="1169"/>
                  </a:lnTo>
                  <a:lnTo>
                    <a:pt x="6395" y="132"/>
                  </a:lnTo>
                  <a:cubicBezTo>
                    <a:pt x="6377" y="50"/>
                    <a:pt x="6308" y="0"/>
                    <a:pt x="6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701;p65">
              <a:extLst>
                <a:ext uri="{FF2B5EF4-FFF2-40B4-BE49-F238E27FC236}">
                  <a16:creationId xmlns:a16="http://schemas.microsoft.com/office/drawing/2014/main" id="{170E2195-B295-DED8-9A27-ECAAD11FFB6D}"/>
                </a:ext>
              </a:extLst>
            </p:cNvPr>
            <p:cNvSpPr/>
            <p:nvPr/>
          </p:nvSpPr>
          <p:spPr>
            <a:xfrm>
              <a:off x="2271675" y="3348650"/>
              <a:ext cx="18375" cy="80650"/>
            </a:xfrm>
            <a:custGeom>
              <a:avLst/>
              <a:gdLst/>
              <a:ahLst/>
              <a:cxnLst/>
              <a:rect l="l" t="t" r="r" b="b"/>
              <a:pathLst>
                <a:path w="735" h="3226" extrusionOk="0">
                  <a:moveTo>
                    <a:pt x="129" y="1"/>
                  </a:moveTo>
                  <a:cubicBezTo>
                    <a:pt x="65" y="1"/>
                    <a:pt x="1" y="49"/>
                    <a:pt x="15" y="133"/>
                  </a:cubicBezTo>
                  <a:lnTo>
                    <a:pt x="501" y="3129"/>
                  </a:lnTo>
                  <a:cubicBezTo>
                    <a:pt x="508" y="3181"/>
                    <a:pt x="553" y="3226"/>
                    <a:pt x="612" y="3226"/>
                  </a:cubicBezTo>
                  <a:lnTo>
                    <a:pt x="638" y="3219"/>
                  </a:lnTo>
                  <a:cubicBezTo>
                    <a:pt x="696" y="3213"/>
                    <a:pt x="735" y="3148"/>
                    <a:pt x="728" y="3090"/>
                  </a:cubicBezTo>
                  <a:lnTo>
                    <a:pt x="242" y="100"/>
                  </a:lnTo>
                  <a:cubicBezTo>
                    <a:pt x="231" y="31"/>
                    <a:pt x="180" y="1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702;p65">
              <a:extLst>
                <a:ext uri="{FF2B5EF4-FFF2-40B4-BE49-F238E27FC236}">
                  <a16:creationId xmlns:a16="http://schemas.microsoft.com/office/drawing/2014/main" id="{C84FFFB9-AA14-7F8E-49C8-2818D547ADBE}"/>
                </a:ext>
              </a:extLst>
            </p:cNvPr>
            <p:cNvSpPr/>
            <p:nvPr/>
          </p:nvSpPr>
          <p:spPr>
            <a:xfrm>
              <a:off x="2283700" y="2853750"/>
              <a:ext cx="123725" cy="405500"/>
            </a:xfrm>
            <a:custGeom>
              <a:avLst/>
              <a:gdLst/>
              <a:ahLst/>
              <a:cxnLst/>
              <a:rect l="l" t="t" r="r" b="b"/>
              <a:pathLst>
                <a:path w="4949" h="16220" extrusionOk="0">
                  <a:moveTo>
                    <a:pt x="4034" y="1"/>
                  </a:moveTo>
                  <a:lnTo>
                    <a:pt x="1" y="15986"/>
                  </a:lnTo>
                  <a:lnTo>
                    <a:pt x="915" y="16219"/>
                  </a:lnTo>
                  <a:lnTo>
                    <a:pt x="4949" y="234"/>
                  </a:lnTo>
                  <a:lnTo>
                    <a:pt x="4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703;p65">
              <a:extLst>
                <a:ext uri="{FF2B5EF4-FFF2-40B4-BE49-F238E27FC236}">
                  <a16:creationId xmlns:a16="http://schemas.microsoft.com/office/drawing/2014/main" id="{BDAB4982-0F7C-80C3-5BFE-E4CD622DB2DD}"/>
                </a:ext>
              </a:extLst>
            </p:cNvPr>
            <p:cNvSpPr/>
            <p:nvPr/>
          </p:nvSpPr>
          <p:spPr>
            <a:xfrm>
              <a:off x="1893000" y="2831550"/>
              <a:ext cx="98275" cy="204950"/>
            </a:xfrm>
            <a:custGeom>
              <a:avLst/>
              <a:gdLst/>
              <a:ahLst/>
              <a:cxnLst/>
              <a:rect l="l" t="t" r="r" b="b"/>
              <a:pathLst>
                <a:path w="3931" h="8198" extrusionOk="0">
                  <a:moveTo>
                    <a:pt x="2452" y="0"/>
                  </a:moveTo>
                  <a:lnTo>
                    <a:pt x="1" y="7704"/>
                  </a:lnTo>
                  <a:lnTo>
                    <a:pt x="1537" y="8197"/>
                  </a:lnTo>
                  <a:lnTo>
                    <a:pt x="3866" y="863"/>
                  </a:lnTo>
                  <a:cubicBezTo>
                    <a:pt x="3930" y="655"/>
                    <a:pt x="3814" y="428"/>
                    <a:pt x="3606" y="364"/>
                  </a:cubicBezTo>
                  <a:lnTo>
                    <a:pt x="2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704;p65">
              <a:extLst>
                <a:ext uri="{FF2B5EF4-FFF2-40B4-BE49-F238E27FC236}">
                  <a16:creationId xmlns:a16="http://schemas.microsoft.com/office/drawing/2014/main" id="{48003319-16D9-8FF0-18D0-03DEA019C1FB}"/>
                </a:ext>
              </a:extLst>
            </p:cNvPr>
            <p:cNvSpPr/>
            <p:nvPr/>
          </p:nvSpPr>
          <p:spPr>
            <a:xfrm>
              <a:off x="1768650" y="3022525"/>
              <a:ext cx="162650" cy="372850"/>
            </a:xfrm>
            <a:custGeom>
              <a:avLst/>
              <a:gdLst/>
              <a:ahLst/>
              <a:cxnLst/>
              <a:rect l="l" t="t" r="r" b="b"/>
              <a:pathLst>
                <a:path w="6506" h="14914" extrusionOk="0">
                  <a:moveTo>
                    <a:pt x="4988" y="1"/>
                  </a:moveTo>
                  <a:lnTo>
                    <a:pt x="150" y="13846"/>
                  </a:lnTo>
                  <a:cubicBezTo>
                    <a:pt x="1" y="14267"/>
                    <a:pt x="221" y="14721"/>
                    <a:pt x="643" y="14870"/>
                  </a:cubicBezTo>
                  <a:cubicBezTo>
                    <a:pt x="728" y="14900"/>
                    <a:pt x="816" y="14914"/>
                    <a:pt x="902" y="14914"/>
                  </a:cubicBezTo>
                  <a:cubicBezTo>
                    <a:pt x="1234" y="14914"/>
                    <a:pt x="1548" y="14707"/>
                    <a:pt x="1661" y="14377"/>
                  </a:cubicBezTo>
                  <a:lnTo>
                    <a:pt x="6505" y="532"/>
                  </a:lnTo>
                  <a:lnTo>
                    <a:pt x="49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05;p65">
              <a:extLst>
                <a:ext uri="{FF2B5EF4-FFF2-40B4-BE49-F238E27FC236}">
                  <a16:creationId xmlns:a16="http://schemas.microsoft.com/office/drawing/2014/main" id="{BAE05D57-0F4A-6346-9760-DC45F7621C81}"/>
                </a:ext>
              </a:extLst>
            </p:cNvPr>
            <p:cNvSpPr/>
            <p:nvPr/>
          </p:nvSpPr>
          <p:spPr>
            <a:xfrm>
              <a:off x="1574275" y="3013725"/>
              <a:ext cx="500175" cy="226875"/>
            </a:xfrm>
            <a:custGeom>
              <a:avLst/>
              <a:gdLst/>
              <a:ahLst/>
              <a:cxnLst/>
              <a:rect l="l" t="t" r="r" b="b"/>
              <a:pathLst>
                <a:path w="20007" h="9075" extrusionOk="0">
                  <a:moveTo>
                    <a:pt x="7024" y="0"/>
                  </a:moveTo>
                  <a:cubicBezTo>
                    <a:pt x="5382" y="0"/>
                    <a:pt x="3949" y="251"/>
                    <a:pt x="2893" y="547"/>
                  </a:cubicBezTo>
                  <a:cubicBezTo>
                    <a:pt x="1823" y="852"/>
                    <a:pt x="1" y="1585"/>
                    <a:pt x="202" y="2959"/>
                  </a:cubicBezTo>
                  <a:lnTo>
                    <a:pt x="578" y="4256"/>
                  </a:lnTo>
                  <a:cubicBezTo>
                    <a:pt x="578" y="4256"/>
                    <a:pt x="4067" y="2408"/>
                    <a:pt x="8000" y="2408"/>
                  </a:cubicBezTo>
                  <a:cubicBezTo>
                    <a:pt x="8887" y="2408"/>
                    <a:pt x="9797" y="2502"/>
                    <a:pt x="10694" y="2732"/>
                  </a:cubicBezTo>
                  <a:cubicBezTo>
                    <a:pt x="15071" y="3854"/>
                    <a:pt x="18294" y="9075"/>
                    <a:pt x="18294" y="9075"/>
                  </a:cubicBezTo>
                  <a:cubicBezTo>
                    <a:pt x="19643" y="8783"/>
                    <a:pt x="20006" y="7901"/>
                    <a:pt x="19409" y="6824"/>
                  </a:cubicBezTo>
                  <a:cubicBezTo>
                    <a:pt x="17957" y="4192"/>
                    <a:pt x="16232" y="3057"/>
                    <a:pt x="16232" y="3057"/>
                  </a:cubicBezTo>
                  <a:cubicBezTo>
                    <a:pt x="13096" y="700"/>
                    <a:pt x="9768" y="0"/>
                    <a:pt x="70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06;p65">
              <a:extLst>
                <a:ext uri="{FF2B5EF4-FFF2-40B4-BE49-F238E27FC236}">
                  <a16:creationId xmlns:a16="http://schemas.microsoft.com/office/drawing/2014/main" id="{1EF0A7D0-2F7A-D850-E60C-552C1B8917ED}"/>
                </a:ext>
              </a:extLst>
            </p:cNvPr>
            <p:cNvSpPr/>
            <p:nvPr/>
          </p:nvSpPr>
          <p:spPr>
            <a:xfrm>
              <a:off x="1764600" y="3070525"/>
              <a:ext cx="3600" cy="580900"/>
            </a:xfrm>
            <a:custGeom>
              <a:avLst/>
              <a:gdLst/>
              <a:ahLst/>
              <a:cxnLst/>
              <a:rect l="l" t="t" r="r" b="b"/>
              <a:pathLst>
                <a:path w="144" h="23236" extrusionOk="0">
                  <a:moveTo>
                    <a:pt x="1" y="0"/>
                  </a:moveTo>
                  <a:lnTo>
                    <a:pt x="1" y="23235"/>
                  </a:lnTo>
                  <a:lnTo>
                    <a:pt x="143" y="23235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07;p65">
              <a:extLst>
                <a:ext uri="{FF2B5EF4-FFF2-40B4-BE49-F238E27FC236}">
                  <a16:creationId xmlns:a16="http://schemas.microsoft.com/office/drawing/2014/main" id="{AE9DC64A-879E-3BD1-0BA8-98B2B1B36620}"/>
                </a:ext>
              </a:extLst>
            </p:cNvPr>
            <p:cNvSpPr/>
            <p:nvPr/>
          </p:nvSpPr>
          <p:spPr>
            <a:xfrm>
              <a:off x="1473925" y="3357150"/>
              <a:ext cx="584800" cy="3750"/>
            </a:xfrm>
            <a:custGeom>
              <a:avLst/>
              <a:gdLst/>
              <a:ahLst/>
              <a:cxnLst/>
              <a:rect l="l" t="t" r="r" b="b"/>
              <a:pathLst>
                <a:path w="23392" h="150" extrusionOk="0">
                  <a:moveTo>
                    <a:pt x="0" y="0"/>
                  </a:moveTo>
                  <a:lnTo>
                    <a:pt x="0" y="149"/>
                  </a:lnTo>
                  <a:lnTo>
                    <a:pt x="23391" y="149"/>
                  </a:lnTo>
                  <a:lnTo>
                    <a:pt x="233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08;p65">
              <a:extLst>
                <a:ext uri="{FF2B5EF4-FFF2-40B4-BE49-F238E27FC236}">
                  <a16:creationId xmlns:a16="http://schemas.microsoft.com/office/drawing/2014/main" id="{86AF8A11-91E7-9040-BDA3-F3F7148123C3}"/>
                </a:ext>
              </a:extLst>
            </p:cNvPr>
            <p:cNvSpPr/>
            <p:nvPr/>
          </p:nvSpPr>
          <p:spPr>
            <a:xfrm>
              <a:off x="1579475" y="3128725"/>
              <a:ext cx="369975" cy="457525"/>
            </a:xfrm>
            <a:custGeom>
              <a:avLst/>
              <a:gdLst/>
              <a:ahLst/>
              <a:cxnLst/>
              <a:rect l="l" t="t" r="r" b="b"/>
              <a:pathLst>
                <a:path w="14799" h="18301" extrusionOk="0">
                  <a:moveTo>
                    <a:pt x="14682" y="0"/>
                  </a:moveTo>
                  <a:lnTo>
                    <a:pt x="0" y="18209"/>
                  </a:lnTo>
                  <a:lnTo>
                    <a:pt x="110" y="18300"/>
                  </a:lnTo>
                  <a:lnTo>
                    <a:pt x="14798" y="91"/>
                  </a:lnTo>
                  <a:lnTo>
                    <a:pt x="146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09;p65">
              <a:extLst>
                <a:ext uri="{FF2B5EF4-FFF2-40B4-BE49-F238E27FC236}">
                  <a16:creationId xmlns:a16="http://schemas.microsoft.com/office/drawing/2014/main" id="{04D8F243-DFBD-C338-ECAF-F38EA90F579B}"/>
                </a:ext>
              </a:extLst>
            </p:cNvPr>
            <p:cNvSpPr/>
            <p:nvPr/>
          </p:nvSpPr>
          <p:spPr>
            <a:xfrm>
              <a:off x="1579475" y="3131800"/>
              <a:ext cx="373850" cy="454450"/>
            </a:xfrm>
            <a:custGeom>
              <a:avLst/>
              <a:gdLst/>
              <a:ahLst/>
              <a:cxnLst/>
              <a:rect l="l" t="t" r="r" b="b"/>
              <a:pathLst>
                <a:path w="14954" h="18178" extrusionOk="0">
                  <a:moveTo>
                    <a:pt x="110" y="0"/>
                  </a:moveTo>
                  <a:lnTo>
                    <a:pt x="0" y="98"/>
                  </a:lnTo>
                  <a:lnTo>
                    <a:pt x="14844" y="18177"/>
                  </a:lnTo>
                  <a:lnTo>
                    <a:pt x="14954" y="18086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10;p65">
              <a:extLst>
                <a:ext uri="{FF2B5EF4-FFF2-40B4-BE49-F238E27FC236}">
                  <a16:creationId xmlns:a16="http://schemas.microsoft.com/office/drawing/2014/main" id="{56BC406B-82ED-C839-F1E0-8F1C627E5B91}"/>
                </a:ext>
              </a:extLst>
            </p:cNvPr>
            <p:cNvSpPr/>
            <p:nvPr/>
          </p:nvSpPr>
          <p:spPr>
            <a:xfrm>
              <a:off x="1670575" y="3269975"/>
              <a:ext cx="197475" cy="178050"/>
            </a:xfrm>
            <a:custGeom>
              <a:avLst/>
              <a:gdLst/>
              <a:ahLst/>
              <a:cxnLst/>
              <a:rect l="l" t="t" r="r" b="b"/>
              <a:pathLst>
                <a:path w="7899" h="7122" extrusionOk="0">
                  <a:moveTo>
                    <a:pt x="3830" y="0"/>
                  </a:moveTo>
                  <a:cubicBezTo>
                    <a:pt x="2988" y="0"/>
                    <a:pt x="2155" y="298"/>
                    <a:pt x="1492" y="874"/>
                  </a:cubicBezTo>
                  <a:cubicBezTo>
                    <a:pt x="409" y="1821"/>
                    <a:pt x="0" y="3325"/>
                    <a:pt x="454" y="4693"/>
                  </a:cubicBezTo>
                  <a:cubicBezTo>
                    <a:pt x="915" y="6062"/>
                    <a:pt x="2147" y="7015"/>
                    <a:pt x="3587" y="7112"/>
                  </a:cubicBezTo>
                  <a:cubicBezTo>
                    <a:pt x="3672" y="7118"/>
                    <a:pt x="3758" y="7121"/>
                    <a:pt x="3843" y="7121"/>
                  </a:cubicBezTo>
                  <a:cubicBezTo>
                    <a:pt x="5185" y="7121"/>
                    <a:pt x="6420" y="6361"/>
                    <a:pt x="7023" y="5147"/>
                  </a:cubicBezTo>
                  <a:cubicBezTo>
                    <a:pt x="7899" y="3383"/>
                    <a:pt x="7179" y="1250"/>
                    <a:pt x="5422" y="374"/>
                  </a:cubicBezTo>
                  <a:cubicBezTo>
                    <a:pt x="4917" y="123"/>
                    <a:pt x="4372" y="0"/>
                    <a:pt x="38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11;p65">
              <a:extLst>
                <a:ext uri="{FF2B5EF4-FFF2-40B4-BE49-F238E27FC236}">
                  <a16:creationId xmlns:a16="http://schemas.microsoft.com/office/drawing/2014/main" id="{78664A42-5E69-3905-7348-540C699AA1A1}"/>
                </a:ext>
              </a:extLst>
            </p:cNvPr>
            <p:cNvSpPr/>
            <p:nvPr/>
          </p:nvSpPr>
          <p:spPr>
            <a:xfrm>
              <a:off x="1710200" y="3311200"/>
              <a:ext cx="110525" cy="95475"/>
            </a:xfrm>
            <a:custGeom>
              <a:avLst/>
              <a:gdLst/>
              <a:ahLst/>
              <a:cxnLst/>
              <a:rect l="l" t="t" r="r" b="b"/>
              <a:pathLst>
                <a:path w="4421" h="3819" extrusionOk="0">
                  <a:moveTo>
                    <a:pt x="2246" y="0"/>
                  </a:moveTo>
                  <a:cubicBezTo>
                    <a:pt x="1027" y="0"/>
                    <a:pt x="1" y="1210"/>
                    <a:pt x="439" y="2519"/>
                  </a:cubicBezTo>
                  <a:cubicBezTo>
                    <a:pt x="728" y="3374"/>
                    <a:pt x="1489" y="3818"/>
                    <a:pt x="2251" y="3818"/>
                  </a:cubicBezTo>
                  <a:cubicBezTo>
                    <a:pt x="2924" y="3818"/>
                    <a:pt x="3598" y="3473"/>
                    <a:pt x="3953" y="2759"/>
                  </a:cubicBezTo>
                  <a:cubicBezTo>
                    <a:pt x="4420" y="1819"/>
                    <a:pt x="4038" y="677"/>
                    <a:pt x="3097" y="204"/>
                  </a:cubicBezTo>
                  <a:cubicBezTo>
                    <a:pt x="2814" y="64"/>
                    <a:pt x="2525" y="0"/>
                    <a:pt x="22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12;p65">
              <a:extLst>
                <a:ext uri="{FF2B5EF4-FFF2-40B4-BE49-F238E27FC236}">
                  <a16:creationId xmlns:a16="http://schemas.microsoft.com/office/drawing/2014/main" id="{73C94066-E4D6-B35D-EAE0-4EDEF5A5D73B}"/>
                </a:ext>
              </a:extLst>
            </p:cNvPr>
            <p:cNvSpPr/>
            <p:nvPr/>
          </p:nvSpPr>
          <p:spPr>
            <a:xfrm>
              <a:off x="1453825" y="3054950"/>
              <a:ext cx="623525" cy="623550"/>
            </a:xfrm>
            <a:custGeom>
              <a:avLst/>
              <a:gdLst/>
              <a:ahLst/>
              <a:cxnLst/>
              <a:rect l="l" t="t" r="r" b="b"/>
              <a:pathLst>
                <a:path w="24941" h="24942" extrusionOk="0">
                  <a:moveTo>
                    <a:pt x="12471" y="1148"/>
                  </a:moveTo>
                  <a:cubicBezTo>
                    <a:pt x="18715" y="1148"/>
                    <a:pt x="23793" y="6232"/>
                    <a:pt x="23793" y="12471"/>
                  </a:cubicBezTo>
                  <a:cubicBezTo>
                    <a:pt x="23793" y="18716"/>
                    <a:pt x="18715" y="23793"/>
                    <a:pt x="12471" y="23793"/>
                  </a:cubicBezTo>
                  <a:cubicBezTo>
                    <a:pt x="6232" y="23793"/>
                    <a:pt x="1155" y="18716"/>
                    <a:pt x="1155" y="12471"/>
                  </a:cubicBezTo>
                  <a:cubicBezTo>
                    <a:pt x="1155" y="6232"/>
                    <a:pt x="6232" y="1155"/>
                    <a:pt x="12471" y="1155"/>
                  </a:cubicBezTo>
                  <a:lnTo>
                    <a:pt x="12471" y="1148"/>
                  </a:lnTo>
                  <a:close/>
                  <a:moveTo>
                    <a:pt x="12471" y="0"/>
                  </a:moveTo>
                  <a:cubicBezTo>
                    <a:pt x="5597" y="0"/>
                    <a:pt x="0" y="5590"/>
                    <a:pt x="0" y="12471"/>
                  </a:cubicBezTo>
                  <a:cubicBezTo>
                    <a:pt x="0" y="19351"/>
                    <a:pt x="5597" y="24941"/>
                    <a:pt x="12471" y="24941"/>
                  </a:cubicBezTo>
                  <a:cubicBezTo>
                    <a:pt x="19351" y="24941"/>
                    <a:pt x="24941" y="19351"/>
                    <a:pt x="24941" y="12471"/>
                  </a:cubicBezTo>
                  <a:cubicBezTo>
                    <a:pt x="24941" y="5597"/>
                    <a:pt x="19351" y="0"/>
                    <a:pt x="12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13;p65">
              <a:extLst>
                <a:ext uri="{FF2B5EF4-FFF2-40B4-BE49-F238E27FC236}">
                  <a16:creationId xmlns:a16="http://schemas.microsoft.com/office/drawing/2014/main" id="{17DA6B88-90A5-7CEF-DAB4-E436B6557A69}"/>
                </a:ext>
              </a:extLst>
            </p:cNvPr>
            <p:cNvSpPr/>
            <p:nvPr/>
          </p:nvSpPr>
          <p:spPr>
            <a:xfrm>
              <a:off x="2505000" y="3016100"/>
              <a:ext cx="494000" cy="224350"/>
            </a:xfrm>
            <a:custGeom>
              <a:avLst/>
              <a:gdLst/>
              <a:ahLst/>
              <a:cxnLst/>
              <a:rect l="l" t="t" r="r" b="b"/>
              <a:pathLst>
                <a:path w="19760" h="8974" extrusionOk="0">
                  <a:moveTo>
                    <a:pt x="7434" y="0"/>
                  </a:moveTo>
                  <a:cubicBezTo>
                    <a:pt x="5793" y="0"/>
                    <a:pt x="4356" y="286"/>
                    <a:pt x="3243" y="601"/>
                  </a:cubicBezTo>
                  <a:cubicBezTo>
                    <a:pt x="2491" y="815"/>
                    <a:pt x="1272" y="1535"/>
                    <a:pt x="545" y="2164"/>
                  </a:cubicBezTo>
                  <a:cubicBezTo>
                    <a:pt x="156" y="2501"/>
                    <a:pt x="1" y="3040"/>
                    <a:pt x="150" y="3539"/>
                  </a:cubicBezTo>
                  <a:lnTo>
                    <a:pt x="325" y="4161"/>
                  </a:lnTo>
                  <a:cubicBezTo>
                    <a:pt x="325" y="4161"/>
                    <a:pt x="3818" y="2313"/>
                    <a:pt x="7750" y="2313"/>
                  </a:cubicBezTo>
                  <a:cubicBezTo>
                    <a:pt x="8636" y="2313"/>
                    <a:pt x="9545" y="2407"/>
                    <a:pt x="10441" y="2637"/>
                  </a:cubicBezTo>
                  <a:cubicBezTo>
                    <a:pt x="14818" y="3759"/>
                    <a:pt x="18041" y="8973"/>
                    <a:pt x="18041" y="8973"/>
                  </a:cubicBezTo>
                  <a:cubicBezTo>
                    <a:pt x="19390" y="8688"/>
                    <a:pt x="19760" y="7799"/>
                    <a:pt x="19163" y="6723"/>
                  </a:cubicBezTo>
                  <a:cubicBezTo>
                    <a:pt x="17704" y="4090"/>
                    <a:pt x="15979" y="2955"/>
                    <a:pt x="15979" y="2955"/>
                  </a:cubicBezTo>
                  <a:cubicBezTo>
                    <a:pt x="12945" y="674"/>
                    <a:pt x="9950" y="0"/>
                    <a:pt x="74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14;p65">
              <a:extLst>
                <a:ext uri="{FF2B5EF4-FFF2-40B4-BE49-F238E27FC236}">
                  <a16:creationId xmlns:a16="http://schemas.microsoft.com/office/drawing/2014/main" id="{EEE1CCAE-9315-E5D1-2A95-2F1A0DAA2DE0}"/>
                </a:ext>
              </a:extLst>
            </p:cNvPr>
            <p:cNvSpPr/>
            <p:nvPr/>
          </p:nvSpPr>
          <p:spPr>
            <a:xfrm>
              <a:off x="2689000" y="3070525"/>
              <a:ext cx="3600" cy="580900"/>
            </a:xfrm>
            <a:custGeom>
              <a:avLst/>
              <a:gdLst/>
              <a:ahLst/>
              <a:cxnLst/>
              <a:rect l="l" t="t" r="r" b="b"/>
              <a:pathLst>
                <a:path w="144" h="23236" extrusionOk="0">
                  <a:moveTo>
                    <a:pt x="1" y="0"/>
                  </a:moveTo>
                  <a:lnTo>
                    <a:pt x="1" y="23235"/>
                  </a:lnTo>
                  <a:lnTo>
                    <a:pt x="144" y="23235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15;p65">
              <a:extLst>
                <a:ext uri="{FF2B5EF4-FFF2-40B4-BE49-F238E27FC236}">
                  <a16:creationId xmlns:a16="http://schemas.microsoft.com/office/drawing/2014/main" id="{814E4F16-72F7-EFC2-1E63-E99596FEAB58}"/>
                </a:ext>
              </a:extLst>
            </p:cNvPr>
            <p:cNvSpPr/>
            <p:nvPr/>
          </p:nvSpPr>
          <p:spPr>
            <a:xfrm>
              <a:off x="2398500" y="3357150"/>
              <a:ext cx="584775" cy="3750"/>
            </a:xfrm>
            <a:custGeom>
              <a:avLst/>
              <a:gdLst/>
              <a:ahLst/>
              <a:cxnLst/>
              <a:rect l="l" t="t" r="r" b="b"/>
              <a:pathLst>
                <a:path w="23391" h="150" extrusionOk="0">
                  <a:moveTo>
                    <a:pt x="0" y="0"/>
                  </a:moveTo>
                  <a:lnTo>
                    <a:pt x="0" y="149"/>
                  </a:lnTo>
                  <a:lnTo>
                    <a:pt x="23391" y="149"/>
                  </a:lnTo>
                  <a:lnTo>
                    <a:pt x="233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716;p65">
              <a:extLst>
                <a:ext uri="{FF2B5EF4-FFF2-40B4-BE49-F238E27FC236}">
                  <a16:creationId xmlns:a16="http://schemas.microsoft.com/office/drawing/2014/main" id="{AD109CD1-588F-3159-A804-AB8457553648}"/>
                </a:ext>
              </a:extLst>
            </p:cNvPr>
            <p:cNvSpPr/>
            <p:nvPr/>
          </p:nvSpPr>
          <p:spPr>
            <a:xfrm>
              <a:off x="2504025" y="3128725"/>
              <a:ext cx="369825" cy="457525"/>
            </a:xfrm>
            <a:custGeom>
              <a:avLst/>
              <a:gdLst/>
              <a:ahLst/>
              <a:cxnLst/>
              <a:rect l="l" t="t" r="r" b="b"/>
              <a:pathLst>
                <a:path w="14793" h="18301" extrusionOk="0">
                  <a:moveTo>
                    <a:pt x="14682" y="0"/>
                  </a:moveTo>
                  <a:lnTo>
                    <a:pt x="1" y="18209"/>
                  </a:lnTo>
                  <a:lnTo>
                    <a:pt x="111" y="18300"/>
                  </a:lnTo>
                  <a:lnTo>
                    <a:pt x="14793" y="91"/>
                  </a:lnTo>
                  <a:lnTo>
                    <a:pt x="146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717;p65">
              <a:extLst>
                <a:ext uri="{FF2B5EF4-FFF2-40B4-BE49-F238E27FC236}">
                  <a16:creationId xmlns:a16="http://schemas.microsoft.com/office/drawing/2014/main" id="{C5437871-0E25-5066-D957-B3F5A88A0EC5}"/>
                </a:ext>
              </a:extLst>
            </p:cNvPr>
            <p:cNvSpPr/>
            <p:nvPr/>
          </p:nvSpPr>
          <p:spPr>
            <a:xfrm>
              <a:off x="2504025" y="3131800"/>
              <a:ext cx="373725" cy="454450"/>
            </a:xfrm>
            <a:custGeom>
              <a:avLst/>
              <a:gdLst/>
              <a:ahLst/>
              <a:cxnLst/>
              <a:rect l="l" t="t" r="r" b="b"/>
              <a:pathLst>
                <a:path w="14949" h="18178" extrusionOk="0">
                  <a:moveTo>
                    <a:pt x="111" y="0"/>
                  </a:moveTo>
                  <a:lnTo>
                    <a:pt x="1" y="98"/>
                  </a:lnTo>
                  <a:lnTo>
                    <a:pt x="14838" y="18177"/>
                  </a:lnTo>
                  <a:lnTo>
                    <a:pt x="14948" y="18086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18;p65">
              <a:extLst>
                <a:ext uri="{FF2B5EF4-FFF2-40B4-BE49-F238E27FC236}">
                  <a16:creationId xmlns:a16="http://schemas.microsoft.com/office/drawing/2014/main" id="{39FF9BBF-ED33-9AAB-C183-1A486315CF06}"/>
                </a:ext>
              </a:extLst>
            </p:cNvPr>
            <p:cNvSpPr/>
            <p:nvPr/>
          </p:nvSpPr>
          <p:spPr>
            <a:xfrm>
              <a:off x="2594325" y="3269925"/>
              <a:ext cx="193925" cy="178200"/>
            </a:xfrm>
            <a:custGeom>
              <a:avLst/>
              <a:gdLst/>
              <a:ahLst/>
              <a:cxnLst/>
              <a:rect l="l" t="t" r="r" b="b"/>
              <a:pathLst>
                <a:path w="7757" h="7128" extrusionOk="0">
                  <a:moveTo>
                    <a:pt x="3862" y="0"/>
                  </a:moveTo>
                  <a:cubicBezTo>
                    <a:pt x="3101" y="0"/>
                    <a:pt x="2341" y="244"/>
                    <a:pt x="1706" y="727"/>
                  </a:cubicBezTo>
                  <a:cubicBezTo>
                    <a:pt x="487" y="1654"/>
                    <a:pt x="1" y="3249"/>
                    <a:pt x="487" y="4695"/>
                  </a:cubicBezTo>
                  <a:cubicBezTo>
                    <a:pt x="967" y="6141"/>
                    <a:pt x="2322" y="7121"/>
                    <a:pt x="3846" y="7127"/>
                  </a:cubicBezTo>
                  <a:cubicBezTo>
                    <a:pt x="3851" y="7127"/>
                    <a:pt x="3856" y="7127"/>
                    <a:pt x="3862" y="7127"/>
                  </a:cubicBezTo>
                  <a:cubicBezTo>
                    <a:pt x="5379" y="7127"/>
                    <a:pt x="6734" y="6163"/>
                    <a:pt x="7231" y="4721"/>
                  </a:cubicBezTo>
                  <a:cubicBezTo>
                    <a:pt x="7757" y="3197"/>
                    <a:pt x="7192" y="1511"/>
                    <a:pt x="5850" y="610"/>
                  </a:cubicBezTo>
                  <a:cubicBezTo>
                    <a:pt x="5248" y="202"/>
                    <a:pt x="4554" y="0"/>
                    <a:pt x="38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19;p65">
              <a:extLst>
                <a:ext uri="{FF2B5EF4-FFF2-40B4-BE49-F238E27FC236}">
                  <a16:creationId xmlns:a16="http://schemas.microsoft.com/office/drawing/2014/main" id="{B9598859-F6FF-7CD8-2DDA-7E7DA989A362}"/>
                </a:ext>
              </a:extLst>
            </p:cNvPr>
            <p:cNvSpPr/>
            <p:nvPr/>
          </p:nvSpPr>
          <p:spPr>
            <a:xfrm>
              <a:off x="2633775" y="3311125"/>
              <a:ext cx="108750" cy="95500"/>
            </a:xfrm>
            <a:custGeom>
              <a:avLst/>
              <a:gdLst/>
              <a:ahLst/>
              <a:cxnLst/>
              <a:rect l="l" t="t" r="r" b="b"/>
              <a:pathLst>
                <a:path w="4350" h="3820" extrusionOk="0">
                  <a:moveTo>
                    <a:pt x="2287" y="0"/>
                  </a:moveTo>
                  <a:cubicBezTo>
                    <a:pt x="1065" y="0"/>
                    <a:pt x="1" y="1227"/>
                    <a:pt x="491" y="2567"/>
                  </a:cubicBezTo>
                  <a:cubicBezTo>
                    <a:pt x="770" y="3320"/>
                    <a:pt x="1480" y="3820"/>
                    <a:pt x="2279" y="3820"/>
                  </a:cubicBezTo>
                  <a:cubicBezTo>
                    <a:pt x="2299" y="3820"/>
                    <a:pt x="2319" y="3820"/>
                    <a:pt x="2340" y="3819"/>
                  </a:cubicBezTo>
                  <a:cubicBezTo>
                    <a:pt x="3163" y="3800"/>
                    <a:pt x="3877" y="3248"/>
                    <a:pt x="4110" y="2464"/>
                  </a:cubicBezTo>
                  <a:cubicBezTo>
                    <a:pt x="4350" y="1653"/>
                    <a:pt x="4032" y="784"/>
                    <a:pt x="3325" y="317"/>
                  </a:cubicBezTo>
                  <a:cubicBezTo>
                    <a:pt x="2988" y="98"/>
                    <a:pt x="2631" y="0"/>
                    <a:pt x="22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20;p65">
              <a:extLst>
                <a:ext uri="{FF2B5EF4-FFF2-40B4-BE49-F238E27FC236}">
                  <a16:creationId xmlns:a16="http://schemas.microsoft.com/office/drawing/2014/main" id="{3A427174-CE91-573F-C7F3-27F2FB7835F7}"/>
                </a:ext>
              </a:extLst>
            </p:cNvPr>
            <p:cNvSpPr/>
            <p:nvPr/>
          </p:nvSpPr>
          <p:spPr>
            <a:xfrm>
              <a:off x="2378400" y="3054950"/>
              <a:ext cx="623525" cy="623550"/>
            </a:xfrm>
            <a:custGeom>
              <a:avLst/>
              <a:gdLst/>
              <a:ahLst/>
              <a:cxnLst/>
              <a:rect l="l" t="t" r="r" b="b"/>
              <a:pathLst>
                <a:path w="24941" h="24942" extrusionOk="0">
                  <a:moveTo>
                    <a:pt x="12470" y="1148"/>
                  </a:moveTo>
                  <a:cubicBezTo>
                    <a:pt x="18709" y="1148"/>
                    <a:pt x="23786" y="6232"/>
                    <a:pt x="23786" y="12471"/>
                  </a:cubicBezTo>
                  <a:cubicBezTo>
                    <a:pt x="23786" y="18716"/>
                    <a:pt x="18709" y="23793"/>
                    <a:pt x="12470" y="23793"/>
                  </a:cubicBezTo>
                  <a:cubicBezTo>
                    <a:pt x="6225" y="23793"/>
                    <a:pt x="1148" y="18716"/>
                    <a:pt x="1148" y="12471"/>
                  </a:cubicBezTo>
                  <a:cubicBezTo>
                    <a:pt x="1148" y="6236"/>
                    <a:pt x="6219" y="1155"/>
                    <a:pt x="12458" y="1155"/>
                  </a:cubicBezTo>
                  <a:cubicBezTo>
                    <a:pt x="12462" y="1155"/>
                    <a:pt x="12466" y="1155"/>
                    <a:pt x="12470" y="1155"/>
                  </a:cubicBezTo>
                  <a:lnTo>
                    <a:pt x="12470" y="1148"/>
                  </a:lnTo>
                  <a:close/>
                  <a:moveTo>
                    <a:pt x="12470" y="0"/>
                  </a:moveTo>
                  <a:cubicBezTo>
                    <a:pt x="5590" y="0"/>
                    <a:pt x="0" y="5590"/>
                    <a:pt x="0" y="12471"/>
                  </a:cubicBezTo>
                  <a:cubicBezTo>
                    <a:pt x="0" y="19351"/>
                    <a:pt x="5590" y="24941"/>
                    <a:pt x="12470" y="24941"/>
                  </a:cubicBezTo>
                  <a:cubicBezTo>
                    <a:pt x="19344" y="24941"/>
                    <a:pt x="24941" y="19351"/>
                    <a:pt x="24941" y="12471"/>
                  </a:cubicBezTo>
                  <a:cubicBezTo>
                    <a:pt x="24941" y="5597"/>
                    <a:pt x="19344" y="0"/>
                    <a:pt x="12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21;p65">
              <a:extLst>
                <a:ext uri="{FF2B5EF4-FFF2-40B4-BE49-F238E27FC236}">
                  <a16:creationId xmlns:a16="http://schemas.microsoft.com/office/drawing/2014/main" id="{AF066309-70A4-D600-F5A9-9B193144E94B}"/>
                </a:ext>
              </a:extLst>
            </p:cNvPr>
            <p:cNvSpPr/>
            <p:nvPr/>
          </p:nvSpPr>
          <p:spPr>
            <a:xfrm>
              <a:off x="2252750" y="3318725"/>
              <a:ext cx="38450" cy="32825"/>
            </a:xfrm>
            <a:custGeom>
              <a:avLst/>
              <a:gdLst/>
              <a:ahLst/>
              <a:cxnLst/>
              <a:rect l="l" t="t" r="r" b="b"/>
              <a:pathLst>
                <a:path w="1538" h="1313" extrusionOk="0">
                  <a:moveTo>
                    <a:pt x="876" y="0"/>
                  </a:moveTo>
                  <a:cubicBezTo>
                    <a:pt x="292" y="0"/>
                    <a:pt x="0" y="707"/>
                    <a:pt x="415" y="1122"/>
                  </a:cubicBezTo>
                  <a:cubicBezTo>
                    <a:pt x="549" y="1254"/>
                    <a:pt x="713" y="1313"/>
                    <a:pt x="874" y="1313"/>
                  </a:cubicBezTo>
                  <a:cubicBezTo>
                    <a:pt x="1212" y="1313"/>
                    <a:pt x="1537" y="1051"/>
                    <a:pt x="1537" y="655"/>
                  </a:cubicBezTo>
                  <a:cubicBezTo>
                    <a:pt x="1537" y="292"/>
                    <a:pt x="1239" y="0"/>
                    <a:pt x="8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722;p65">
              <a:extLst>
                <a:ext uri="{FF2B5EF4-FFF2-40B4-BE49-F238E27FC236}">
                  <a16:creationId xmlns:a16="http://schemas.microsoft.com/office/drawing/2014/main" id="{67C71A5C-2DCE-C695-B70E-06126F1927B6}"/>
                </a:ext>
              </a:extLst>
            </p:cNvPr>
            <p:cNvSpPr/>
            <p:nvPr/>
          </p:nvSpPr>
          <p:spPr>
            <a:xfrm>
              <a:off x="2178650" y="3248200"/>
              <a:ext cx="179825" cy="173125"/>
            </a:xfrm>
            <a:custGeom>
              <a:avLst/>
              <a:gdLst/>
              <a:ahLst/>
              <a:cxnLst/>
              <a:rect l="l" t="t" r="r" b="b"/>
              <a:pathLst>
                <a:path w="7193" h="6925" extrusionOk="0">
                  <a:moveTo>
                    <a:pt x="3726" y="853"/>
                  </a:moveTo>
                  <a:cubicBezTo>
                    <a:pt x="4062" y="853"/>
                    <a:pt x="4400" y="918"/>
                    <a:pt x="4722" y="1051"/>
                  </a:cubicBezTo>
                  <a:cubicBezTo>
                    <a:pt x="5701" y="1459"/>
                    <a:pt x="6336" y="2406"/>
                    <a:pt x="6336" y="3463"/>
                  </a:cubicBezTo>
                  <a:cubicBezTo>
                    <a:pt x="6336" y="4903"/>
                    <a:pt x="5169" y="6077"/>
                    <a:pt x="3730" y="6077"/>
                  </a:cubicBezTo>
                  <a:cubicBezTo>
                    <a:pt x="2673" y="6077"/>
                    <a:pt x="1719" y="5441"/>
                    <a:pt x="1317" y="4468"/>
                  </a:cubicBezTo>
                  <a:cubicBezTo>
                    <a:pt x="909" y="3489"/>
                    <a:pt x="1129" y="2367"/>
                    <a:pt x="1881" y="1622"/>
                  </a:cubicBezTo>
                  <a:cubicBezTo>
                    <a:pt x="2380" y="1118"/>
                    <a:pt x="3048" y="853"/>
                    <a:pt x="3726" y="853"/>
                  </a:cubicBezTo>
                  <a:close/>
                  <a:moveTo>
                    <a:pt x="3730" y="0"/>
                  </a:moveTo>
                  <a:cubicBezTo>
                    <a:pt x="2329" y="0"/>
                    <a:pt x="1071" y="843"/>
                    <a:pt x="533" y="2140"/>
                  </a:cubicBezTo>
                  <a:cubicBezTo>
                    <a:pt x="1" y="3431"/>
                    <a:pt x="293" y="4922"/>
                    <a:pt x="1285" y="5908"/>
                  </a:cubicBezTo>
                  <a:cubicBezTo>
                    <a:pt x="1949" y="6572"/>
                    <a:pt x="2833" y="6925"/>
                    <a:pt x="3734" y="6925"/>
                  </a:cubicBezTo>
                  <a:cubicBezTo>
                    <a:pt x="4180" y="6925"/>
                    <a:pt x="4630" y="6838"/>
                    <a:pt x="5059" y="6660"/>
                  </a:cubicBezTo>
                  <a:cubicBezTo>
                    <a:pt x="6349" y="6129"/>
                    <a:pt x="7192" y="4864"/>
                    <a:pt x="7192" y="3463"/>
                  </a:cubicBezTo>
                  <a:cubicBezTo>
                    <a:pt x="7192" y="1550"/>
                    <a:pt x="5643" y="0"/>
                    <a:pt x="3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23;p65">
              <a:extLst>
                <a:ext uri="{FF2B5EF4-FFF2-40B4-BE49-F238E27FC236}">
                  <a16:creationId xmlns:a16="http://schemas.microsoft.com/office/drawing/2014/main" id="{913A7140-8437-2797-A8E1-AE82A9A95946}"/>
                </a:ext>
              </a:extLst>
            </p:cNvPr>
            <p:cNvSpPr/>
            <p:nvPr/>
          </p:nvSpPr>
          <p:spPr>
            <a:xfrm>
              <a:off x="2232975" y="3267000"/>
              <a:ext cx="86100" cy="135550"/>
            </a:xfrm>
            <a:custGeom>
              <a:avLst/>
              <a:gdLst/>
              <a:ahLst/>
              <a:cxnLst/>
              <a:rect l="l" t="t" r="r" b="b"/>
              <a:pathLst>
                <a:path w="3444" h="5422" extrusionOk="0">
                  <a:moveTo>
                    <a:pt x="331" y="1"/>
                  </a:moveTo>
                  <a:lnTo>
                    <a:pt x="0" y="202"/>
                  </a:lnTo>
                  <a:lnTo>
                    <a:pt x="3113" y="5422"/>
                  </a:lnTo>
                  <a:lnTo>
                    <a:pt x="3444" y="5221"/>
                  </a:lnTo>
                  <a:lnTo>
                    <a:pt x="3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724;p65">
              <a:extLst>
                <a:ext uri="{FF2B5EF4-FFF2-40B4-BE49-F238E27FC236}">
                  <a16:creationId xmlns:a16="http://schemas.microsoft.com/office/drawing/2014/main" id="{4F182D3E-8741-AE9E-39D1-368ADEC93360}"/>
                </a:ext>
              </a:extLst>
            </p:cNvPr>
            <p:cNvSpPr/>
            <p:nvPr/>
          </p:nvSpPr>
          <p:spPr>
            <a:xfrm>
              <a:off x="2215625" y="3279475"/>
              <a:ext cx="112700" cy="118875"/>
            </a:xfrm>
            <a:custGeom>
              <a:avLst/>
              <a:gdLst/>
              <a:ahLst/>
              <a:cxnLst/>
              <a:rect l="l" t="t" r="r" b="b"/>
              <a:pathLst>
                <a:path w="4508" h="4755" extrusionOk="0">
                  <a:moveTo>
                    <a:pt x="4228" y="1"/>
                  </a:moveTo>
                  <a:lnTo>
                    <a:pt x="0" y="4488"/>
                  </a:lnTo>
                  <a:lnTo>
                    <a:pt x="279" y="4754"/>
                  </a:lnTo>
                  <a:lnTo>
                    <a:pt x="4507" y="267"/>
                  </a:lnTo>
                  <a:lnTo>
                    <a:pt x="42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725;p65">
              <a:extLst>
                <a:ext uri="{FF2B5EF4-FFF2-40B4-BE49-F238E27FC236}">
                  <a16:creationId xmlns:a16="http://schemas.microsoft.com/office/drawing/2014/main" id="{19D9D1FC-F9BE-C5CC-26FF-8EFEE01ECA6B}"/>
                </a:ext>
              </a:extLst>
            </p:cNvPr>
            <p:cNvSpPr/>
            <p:nvPr/>
          </p:nvSpPr>
          <p:spPr>
            <a:xfrm>
              <a:off x="2196825" y="3329900"/>
              <a:ext cx="154850" cy="9750"/>
            </a:xfrm>
            <a:custGeom>
              <a:avLst/>
              <a:gdLst/>
              <a:ahLst/>
              <a:cxnLst/>
              <a:rect l="l" t="t" r="r" b="b"/>
              <a:pathLst>
                <a:path w="6194" h="390" extrusionOk="0">
                  <a:moveTo>
                    <a:pt x="0" y="1"/>
                  </a:moveTo>
                  <a:lnTo>
                    <a:pt x="0" y="390"/>
                  </a:lnTo>
                  <a:lnTo>
                    <a:pt x="6193" y="390"/>
                  </a:lnTo>
                  <a:lnTo>
                    <a:pt x="61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726;p65">
              <a:extLst>
                <a:ext uri="{FF2B5EF4-FFF2-40B4-BE49-F238E27FC236}">
                  <a16:creationId xmlns:a16="http://schemas.microsoft.com/office/drawing/2014/main" id="{5FED8F63-182C-E319-C84F-DD8C15509246}"/>
                </a:ext>
              </a:extLst>
            </p:cNvPr>
            <p:cNvSpPr/>
            <p:nvPr/>
          </p:nvSpPr>
          <p:spPr>
            <a:xfrm>
              <a:off x="2175575" y="3222500"/>
              <a:ext cx="134575" cy="135150"/>
            </a:xfrm>
            <a:custGeom>
              <a:avLst/>
              <a:gdLst/>
              <a:ahLst/>
              <a:cxnLst/>
              <a:rect l="l" t="t" r="r" b="b"/>
              <a:pathLst>
                <a:path w="5383" h="5406" extrusionOk="0">
                  <a:moveTo>
                    <a:pt x="4520" y="1"/>
                  </a:moveTo>
                  <a:cubicBezTo>
                    <a:pt x="4478" y="1"/>
                    <a:pt x="4436" y="17"/>
                    <a:pt x="4404" y="49"/>
                  </a:cubicBezTo>
                  <a:lnTo>
                    <a:pt x="117" y="4329"/>
                  </a:lnTo>
                  <a:cubicBezTo>
                    <a:pt x="1" y="4446"/>
                    <a:pt x="1" y="4634"/>
                    <a:pt x="117" y="4751"/>
                  </a:cubicBezTo>
                  <a:lnTo>
                    <a:pt x="772" y="5406"/>
                  </a:lnTo>
                  <a:lnTo>
                    <a:pt x="5383" y="795"/>
                  </a:lnTo>
                  <a:lnTo>
                    <a:pt x="4631" y="49"/>
                  </a:lnTo>
                  <a:cubicBezTo>
                    <a:pt x="4602" y="17"/>
                    <a:pt x="4561" y="1"/>
                    <a:pt x="4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27;p65">
              <a:extLst>
                <a:ext uri="{FF2B5EF4-FFF2-40B4-BE49-F238E27FC236}">
                  <a16:creationId xmlns:a16="http://schemas.microsoft.com/office/drawing/2014/main" id="{45C98B9B-599C-A63E-BE86-F033A5B7A9B2}"/>
                </a:ext>
              </a:extLst>
            </p:cNvPr>
            <p:cNvSpPr/>
            <p:nvPr/>
          </p:nvSpPr>
          <p:spPr>
            <a:xfrm>
              <a:off x="2246050" y="3288275"/>
              <a:ext cx="34275" cy="50950"/>
            </a:xfrm>
            <a:custGeom>
              <a:avLst/>
              <a:gdLst/>
              <a:ahLst/>
              <a:cxnLst/>
              <a:rect l="l" t="t" r="r" b="b"/>
              <a:pathLst>
                <a:path w="1371" h="2038" extrusionOk="0">
                  <a:moveTo>
                    <a:pt x="160" y="1"/>
                  </a:moveTo>
                  <a:cubicBezTo>
                    <a:pt x="80" y="1"/>
                    <a:pt x="1" y="84"/>
                    <a:pt x="54" y="174"/>
                  </a:cubicBezTo>
                  <a:lnTo>
                    <a:pt x="1137" y="1983"/>
                  </a:lnTo>
                  <a:cubicBezTo>
                    <a:pt x="1157" y="2016"/>
                    <a:pt x="1196" y="2035"/>
                    <a:pt x="1235" y="2035"/>
                  </a:cubicBezTo>
                  <a:cubicBezTo>
                    <a:pt x="1240" y="2037"/>
                    <a:pt x="1245" y="2038"/>
                    <a:pt x="1251" y="2038"/>
                  </a:cubicBezTo>
                  <a:cubicBezTo>
                    <a:pt x="1267" y="2038"/>
                    <a:pt x="1285" y="2032"/>
                    <a:pt x="1299" y="2022"/>
                  </a:cubicBezTo>
                  <a:cubicBezTo>
                    <a:pt x="1358" y="1990"/>
                    <a:pt x="1371" y="1919"/>
                    <a:pt x="1338" y="1860"/>
                  </a:cubicBezTo>
                  <a:lnTo>
                    <a:pt x="255" y="57"/>
                  </a:lnTo>
                  <a:cubicBezTo>
                    <a:pt x="231" y="18"/>
                    <a:pt x="196" y="1"/>
                    <a:pt x="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28;p65">
              <a:extLst>
                <a:ext uri="{FF2B5EF4-FFF2-40B4-BE49-F238E27FC236}">
                  <a16:creationId xmlns:a16="http://schemas.microsoft.com/office/drawing/2014/main" id="{E8598E17-A4AB-66F3-E8A0-5B6F42BFE0AF}"/>
                </a:ext>
              </a:extLst>
            </p:cNvPr>
            <p:cNvSpPr/>
            <p:nvPr/>
          </p:nvSpPr>
          <p:spPr>
            <a:xfrm>
              <a:off x="1940350" y="2948600"/>
              <a:ext cx="286475" cy="328000"/>
            </a:xfrm>
            <a:custGeom>
              <a:avLst/>
              <a:gdLst/>
              <a:ahLst/>
              <a:cxnLst/>
              <a:rect l="l" t="t" r="r" b="b"/>
              <a:pathLst>
                <a:path w="11459" h="13120" extrusionOk="0">
                  <a:moveTo>
                    <a:pt x="713" y="0"/>
                  </a:moveTo>
                  <a:lnTo>
                    <a:pt x="0" y="610"/>
                  </a:lnTo>
                  <a:lnTo>
                    <a:pt x="10745" y="13119"/>
                  </a:lnTo>
                  <a:lnTo>
                    <a:pt x="11459" y="12503"/>
                  </a:lnTo>
                  <a:lnTo>
                    <a:pt x="7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29;p65">
              <a:extLst>
                <a:ext uri="{FF2B5EF4-FFF2-40B4-BE49-F238E27FC236}">
                  <a16:creationId xmlns:a16="http://schemas.microsoft.com/office/drawing/2014/main" id="{CDABACB4-1564-391D-F7E2-3A6D18E61050}"/>
                </a:ext>
              </a:extLst>
            </p:cNvPr>
            <p:cNvSpPr/>
            <p:nvPr/>
          </p:nvSpPr>
          <p:spPr>
            <a:xfrm>
              <a:off x="1950075" y="2949225"/>
              <a:ext cx="9675" cy="27125"/>
            </a:xfrm>
            <a:custGeom>
              <a:avLst/>
              <a:gdLst/>
              <a:ahLst/>
              <a:cxnLst/>
              <a:rect l="l" t="t" r="r" b="b"/>
              <a:pathLst>
                <a:path w="387" h="1085" extrusionOk="0">
                  <a:moveTo>
                    <a:pt x="353" y="1"/>
                  </a:moveTo>
                  <a:cubicBezTo>
                    <a:pt x="342" y="1"/>
                    <a:pt x="332" y="5"/>
                    <a:pt x="324" y="14"/>
                  </a:cubicBezTo>
                  <a:lnTo>
                    <a:pt x="0" y="1045"/>
                  </a:lnTo>
                  <a:cubicBezTo>
                    <a:pt x="0" y="1058"/>
                    <a:pt x="7" y="1078"/>
                    <a:pt x="26" y="1084"/>
                  </a:cubicBezTo>
                  <a:lnTo>
                    <a:pt x="33" y="1084"/>
                  </a:lnTo>
                  <a:cubicBezTo>
                    <a:pt x="46" y="1084"/>
                    <a:pt x="52" y="1078"/>
                    <a:pt x="59" y="1065"/>
                  </a:cubicBezTo>
                  <a:lnTo>
                    <a:pt x="383" y="34"/>
                  </a:lnTo>
                  <a:cubicBezTo>
                    <a:pt x="387" y="13"/>
                    <a:pt x="370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30;p65">
              <a:extLst>
                <a:ext uri="{FF2B5EF4-FFF2-40B4-BE49-F238E27FC236}">
                  <a16:creationId xmlns:a16="http://schemas.microsoft.com/office/drawing/2014/main" id="{34D99CF3-F9CB-0890-1278-4D6F3503AAF3}"/>
                </a:ext>
              </a:extLst>
            </p:cNvPr>
            <p:cNvSpPr/>
            <p:nvPr/>
          </p:nvSpPr>
          <p:spPr>
            <a:xfrm>
              <a:off x="1957050" y="2914225"/>
              <a:ext cx="412125" cy="23700"/>
            </a:xfrm>
            <a:custGeom>
              <a:avLst/>
              <a:gdLst/>
              <a:ahLst/>
              <a:cxnLst/>
              <a:rect l="l" t="t" r="r" b="b"/>
              <a:pathLst>
                <a:path w="16485" h="948" extrusionOk="0">
                  <a:moveTo>
                    <a:pt x="0" y="1"/>
                  </a:moveTo>
                  <a:lnTo>
                    <a:pt x="0" y="947"/>
                  </a:lnTo>
                  <a:lnTo>
                    <a:pt x="16484" y="947"/>
                  </a:lnTo>
                  <a:lnTo>
                    <a:pt x="164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31;p65">
              <a:extLst>
                <a:ext uri="{FF2B5EF4-FFF2-40B4-BE49-F238E27FC236}">
                  <a16:creationId xmlns:a16="http://schemas.microsoft.com/office/drawing/2014/main" id="{8A374F2A-E20B-D045-3D5E-C6FB1F527C0F}"/>
                </a:ext>
              </a:extLst>
            </p:cNvPr>
            <p:cNvSpPr/>
            <p:nvPr/>
          </p:nvSpPr>
          <p:spPr>
            <a:xfrm>
              <a:off x="1962400" y="2914125"/>
              <a:ext cx="8875" cy="24125"/>
            </a:xfrm>
            <a:custGeom>
              <a:avLst/>
              <a:gdLst/>
              <a:ahLst/>
              <a:cxnLst/>
              <a:rect l="l" t="t" r="r" b="b"/>
              <a:pathLst>
                <a:path w="355" h="965" extrusionOk="0">
                  <a:moveTo>
                    <a:pt x="321" y="1"/>
                  </a:moveTo>
                  <a:cubicBezTo>
                    <a:pt x="312" y="1"/>
                    <a:pt x="303" y="6"/>
                    <a:pt x="298" y="18"/>
                  </a:cubicBezTo>
                  <a:lnTo>
                    <a:pt x="7" y="926"/>
                  </a:lnTo>
                  <a:cubicBezTo>
                    <a:pt x="0" y="945"/>
                    <a:pt x="7" y="958"/>
                    <a:pt x="26" y="964"/>
                  </a:cubicBezTo>
                  <a:lnTo>
                    <a:pt x="33" y="964"/>
                  </a:lnTo>
                  <a:cubicBezTo>
                    <a:pt x="45" y="964"/>
                    <a:pt x="58" y="958"/>
                    <a:pt x="58" y="945"/>
                  </a:cubicBezTo>
                  <a:lnTo>
                    <a:pt x="350" y="37"/>
                  </a:lnTo>
                  <a:cubicBezTo>
                    <a:pt x="354" y="16"/>
                    <a:pt x="337" y="1"/>
                    <a:pt x="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732;p65">
              <a:extLst>
                <a:ext uri="{FF2B5EF4-FFF2-40B4-BE49-F238E27FC236}">
                  <a16:creationId xmlns:a16="http://schemas.microsoft.com/office/drawing/2014/main" id="{F948B469-E912-2873-9C08-89C450A6DC06}"/>
                </a:ext>
              </a:extLst>
            </p:cNvPr>
            <p:cNvSpPr/>
            <p:nvPr/>
          </p:nvSpPr>
          <p:spPr>
            <a:xfrm>
              <a:off x="2362500" y="2913575"/>
              <a:ext cx="7475" cy="25475"/>
            </a:xfrm>
            <a:custGeom>
              <a:avLst/>
              <a:gdLst/>
              <a:ahLst/>
              <a:cxnLst/>
              <a:rect l="l" t="t" r="r" b="b"/>
              <a:pathLst>
                <a:path w="299" h="1019" extrusionOk="0">
                  <a:moveTo>
                    <a:pt x="273" y="1"/>
                  </a:moveTo>
                  <a:cubicBezTo>
                    <a:pt x="260" y="1"/>
                    <a:pt x="247" y="7"/>
                    <a:pt x="240" y="27"/>
                  </a:cubicBezTo>
                  <a:lnTo>
                    <a:pt x="7" y="986"/>
                  </a:lnTo>
                  <a:cubicBezTo>
                    <a:pt x="1" y="999"/>
                    <a:pt x="14" y="1019"/>
                    <a:pt x="26" y="1019"/>
                  </a:cubicBezTo>
                  <a:lnTo>
                    <a:pt x="33" y="1019"/>
                  </a:lnTo>
                  <a:cubicBezTo>
                    <a:pt x="46" y="1019"/>
                    <a:pt x="59" y="1012"/>
                    <a:pt x="59" y="999"/>
                  </a:cubicBezTo>
                  <a:lnTo>
                    <a:pt x="292" y="40"/>
                  </a:lnTo>
                  <a:cubicBezTo>
                    <a:pt x="299" y="20"/>
                    <a:pt x="292" y="7"/>
                    <a:pt x="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733;p65">
              <a:extLst>
                <a:ext uri="{FF2B5EF4-FFF2-40B4-BE49-F238E27FC236}">
                  <a16:creationId xmlns:a16="http://schemas.microsoft.com/office/drawing/2014/main" id="{F7C83ADB-B6D2-978E-ED70-71885FA4C205}"/>
                </a:ext>
              </a:extLst>
            </p:cNvPr>
            <p:cNvSpPr/>
            <p:nvPr/>
          </p:nvSpPr>
          <p:spPr>
            <a:xfrm>
              <a:off x="2269450" y="2796650"/>
              <a:ext cx="241250" cy="68800"/>
            </a:xfrm>
            <a:custGeom>
              <a:avLst/>
              <a:gdLst/>
              <a:ahLst/>
              <a:cxnLst/>
              <a:rect l="l" t="t" r="r" b="b"/>
              <a:pathLst>
                <a:path w="9650" h="2752" extrusionOk="0">
                  <a:moveTo>
                    <a:pt x="7920" y="0"/>
                  </a:moveTo>
                  <a:cubicBezTo>
                    <a:pt x="7151" y="0"/>
                    <a:pt x="6314" y="224"/>
                    <a:pt x="5623" y="346"/>
                  </a:cubicBezTo>
                  <a:cubicBezTo>
                    <a:pt x="4228" y="592"/>
                    <a:pt x="2867" y="962"/>
                    <a:pt x="1485" y="1267"/>
                  </a:cubicBezTo>
                  <a:cubicBezTo>
                    <a:pt x="1252" y="1319"/>
                    <a:pt x="1005" y="1377"/>
                    <a:pt x="830" y="1539"/>
                  </a:cubicBezTo>
                  <a:cubicBezTo>
                    <a:pt x="0" y="2311"/>
                    <a:pt x="1686" y="2713"/>
                    <a:pt x="2134" y="2739"/>
                  </a:cubicBezTo>
                  <a:cubicBezTo>
                    <a:pt x="2276" y="2749"/>
                    <a:pt x="2414" y="2752"/>
                    <a:pt x="2542" y="2752"/>
                  </a:cubicBezTo>
                  <a:cubicBezTo>
                    <a:pt x="2754" y="2752"/>
                    <a:pt x="2938" y="2743"/>
                    <a:pt x="3068" y="2739"/>
                  </a:cubicBezTo>
                  <a:cubicBezTo>
                    <a:pt x="3898" y="2713"/>
                    <a:pt x="4728" y="2629"/>
                    <a:pt x="5558" y="2577"/>
                  </a:cubicBezTo>
                  <a:cubicBezTo>
                    <a:pt x="6472" y="2518"/>
                    <a:pt x="9650" y="2466"/>
                    <a:pt x="9572" y="1053"/>
                  </a:cubicBezTo>
                  <a:cubicBezTo>
                    <a:pt x="9546" y="579"/>
                    <a:pt x="9085" y="197"/>
                    <a:pt x="8657" y="87"/>
                  </a:cubicBezTo>
                  <a:cubicBezTo>
                    <a:pt x="8425" y="25"/>
                    <a:pt x="8176" y="0"/>
                    <a:pt x="79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734;p65">
              <a:extLst>
                <a:ext uri="{FF2B5EF4-FFF2-40B4-BE49-F238E27FC236}">
                  <a16:creationId xmlns:a16="http://schemas.microsoft.com/office/drawing/2014/main" id="{05A46AB0-AA78-0F65-5F12-8179AB9CB2FA}"/>
                </a:ext>
              </a:extLst>
            </p:cNvPr>
            <p:cNvSpPr/>
            <p:nvPr/>
          </p:nvSpPr>
          <p:spPr>
            <a:xfrm>
              <a:off x="1938875" y="2733950"/>
              <a:ext cx="80925" cy="77850"/>
            </a:xfrm>
            <a:custGeom>
              <a:avLst/>
              <a:gdLst/>
              <a:ahLst/>
              <a:cxnLst/>
              <a:rect l="l" t="t" r="r" b="b"/>
              <a:pathLst>
                <a:path w="3237" h="3114" extrusionOk="0">
                  <a:moveTo>
                    <a:pt x="1213" y="1"/>
                  </a:moveTo>
                  <a:lnTo>
                    <a:pt x="1" y="1816"/>
                  </a:lnTo>
                  <a:lnTo>
                    <a:pt x="1616" y="3113"/>
                  </a:lnTo>
                  <a:lnTo>
                    <a:pt x="3237" y="1019"/>
                  </a:lnTo>
                  <a:lnTo>
                    <a:pt x="1213" y="1"/>
                  </a:lnTo>
                  <a:close/>
                </a:path>
              </a:pathLst>
            </a:custGeom>
            <a:solidFill>
              <a:srgbClr val="FFA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735;p65">
              <a:extLst>
                <a:ext uri="{FF2B5EF4-FFF2-40B4-BE49-F238E27FC236}">
                  <a16:creationId xmlns:a16="http://schemas.microsoft.com/office/drawing/2014/main" id="{490362E4-5608-A585-4D06-1F74A3878F46}"/>
                </a:ext>
              </a:extLst>
            </p:cNvPr>
            <p:cNvSpPr/>
            <p:nvPr/>
          </p:nvSpPr>
          <p:spPr>
            <a:xfrm>
              <a:off x="1834800" y="2779350"/>
              <a:ext cx="144475" cy="116750"/>
            </a:xfrm>
            <a:custGeom>
              <a:avLst/>
              <a:gdLst/>
              <a:ahLst/>
              <a:cxnLst/>
              <a:rect l="l" t="t" r="r" b="b"/>
              <a:pathLst>
                <a:path w="5779" h="4670" extrusionOk="0">
                  <a:moveTo>
                    <a:pt x="4164" y="0"/>
                  </a:moveTo>
                  <a:cubicBezTo>
                    <a:pt x="4164" y="0"/>
                    <a:pt x="1661" y="474"/>
                    <a:pt x="1103" y="882"/>
                  </a:cubicBezTo>
                  <a:cubicBezTo>
                    <a:pt x="539" y="1297"/>
                    <a:pt x="1" y="3457"/>
                    <a:pt x="247" y="4008"/>
                  </a:cubicBezTo>
                  <a:cubicBezTo>
                    <a:pt x="381" y="4308"/>
                    <a:pt x="1759" y="4669"/>
                    <a:pt x="2642" y="4669"/>
                  </a:cubicBezTo>
                  <a:cubicBezTo>
                    <a:pt x="2867" y="4669"/>
                    <a:pt x="3059" y="4646"/>
                    <a:pt x="3191" y="4592"/>
                  </a:cubicBezTo>
                  <a:cubicBezTo>
                    <a:pt x="3840" y="4326"/>
                    <a:pt x="3807" y="4060"/>
                    <a:pt x="3807" y="4060"/>
                  </a:cubicBezTo>
                  <a:cubicBezTo>
                    <a:pt x="3807" y="4060"/>
                    <a:pt x="4897" y="3723"/>
                    <a:pt x="4987" y="2815"/>
                  </a:cubicBezTo>
                  <a:cubicBezTo>
                    <a:pt x="5072" y="1900"/>
                    <a:pt x="5162" y="1887"/>
                    <a:pt x="5162" y="1887"/>
                  </a:cubicBezTo>
                  <a:lnTo>
                    <a:pt x="5779" y="1297"/>
                  </a:lnTo>
                  <a:lnTo>
                    <a:pt x="4164" y="0"/>
                  </a:lnTo>
                  <a:close/>
                </a:path>
              </a:pathLst>
            </a:custGeom>
            <a:solidFill>
              <a:srgbClr val="FFA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736;p65">
              <a:extLst>
                <a:ext uri="{FF2B5EF4-FFF2-40B4-BE49-F238E27FC236}">
                  <a16:creationId xmlns:a16="http://schemas.microsoft.com/office/drawing/2014/main" id="{780B5CA9-93AB-4D78-8186-649B42C42F98}"/>
                </a:ext>
              </a:extLst>
            </p:cNvPr>
            <p:cNvSpPr/>
            <p:nvPr/>
          </p:nvSpPr>
          <p:spPr>
            <a:xfrm>
              <a:off x="1875650" y="2812425"/>
              <a:ext cx="80925" cy="69300"/>
            </a:xfrm>
            <a:custGeom>
              <a:avLst/>
              <a:gdLst/>
              <a:ahLst/>
              <a:cxnLst/>
              <a:rect l="l" t="t" r="r" b="b"/>
              <a:pathLst>
                <a:path w="3237" h="2772" extrusionOk="0">
                  <a:moveTo>
                    <a:pt x="1849" y="0"/>
                  </a:moveTo>
                  <a:cubicBezTo>
                    <a:pt x="617" y="0"/>
                    <a:pt x="1" y="1492"/>
                    <a:pt x="870" y="2361"/>
                  </a:cubicBezTo>
                  <a:cubicBezTo>
                    <a:pt x="1154" y="2645"/>
                    <a:pt x="1502" y="2772"/>
                    <a:pt x="1844" y="2772"/>
                  </a:cubicBezTo>
                  <a:cubicBezTo>
                    <a:pt x="2556" y="2772"/>
                    <a:pt x="3237" y="2220"/>
                    <a:pt x="3237" y="1388"/>
                  </a:cubicBezTo>
                  <a:cubicBezTo>
                    <a:pt x="3237" y="623"/>
                    <a:pt x="2614" y="0"/>
                    <a:pt x="18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737;p65">
              <a:extLst>
                <a:ext uri="{FF2B5EF4-FFF2-40B4-BE49-F238E27FC236}">
                  <a16:creationId xmlns:a16="http://schemas.microsoft.com/office/drawing/2014/main" id="{CFB9B343-F50A-330C-B1F6-A37997949A9E}"/>
                </a:ext>
              </a:extLst>
            </p:cNvPr>
            <p:cNvSpPr/>
            <p:nvPr/>
          </p:nvSpPr>
          <p:spPr>
            <a:xfrm>
              <a:off x="1866425" y="2825500"/>
              <a:ext cx="64375" cy="69150"/>
            </a:xfrm>
            <a:custGeom>
              <a:avLst/>
              <a:gdLst/>
              <a:ahLst/>
              <a:cxnLst/>
              <a:rect l="l" t="t" r="r" b="b"/>
              <a:pathLst>
                <a:path w="2575" h="2766" extrusionOk="0">
                  <a:moveTo>
                    <a:pt x="187" y="1"/>
                  </a:moveTo>
                  <a:cubicBezTo>
                    <a:pt x="176" y="1"/>
                    <a:pt x="165" y="7"/>
                    <a:pt x="162" y="22"/>
                  </a:cubicBezTo>
                  <a:cubicBezTo>
                    <a:pt x="130" y="294"/>
                    <a:pt x="0" y="1663"/>
                    <a:pt x="143" y="1786"/>
                  </a:cubicBezTo>
                  <a:lnTo>
                    <a:pt x="175" y="1818"/>
                  </a:lnTo>
                  <a:cubicBezTo>
                    <a:pt x="856" y="2447"/>
                    <a:pt x="1453" y="2765"/>
                    <a:pt x="1959" y="2765"/>
                  </a:cubicBezTo>
                  <a:lnTo>
                    <a:pt x="2017" y="2759"/>
                  </a:lnTo>
                  <a:cubicBezTo>
                    <a:pt x="2023" y="2759"/>
                    <a:pt x="2497" y="2661"/>
                    <a:pt x="2575" y="2220"/>
                  </a:cubicBezTo>
                  <a:cubicBezTo>
                    <a:pt x="2575" y="2207"/>
                    <a:pt x="2562" y="2194"/>
                    <a:pt x="2549" y="2188"/>
                  </a:cubicBezTo>
                  <a:cubicBezTo>
                    <a:pt x="2529" y="2188"/>
                    <a:pt x="2516" y="2194"/>
                    <a:pt x="2516" y="2214"/>
                  </a:cubicBezTo>
                  <a:cubicBezTo>
                    <a:pt x="2445" y="2616"/>
                    <a:pt x="2010" y="2707"/>
                    <a:pt x="2010" y="2707"/>
                  </a:cubicBezTo>
                  <a:cubicBezTo>
                    <a:pt x="1997" y="2707"/>
                    <a:pt x="1984" y="2707"/>
                    <a:pt x="1970" y="2707"/>
                  </a:cubicBezTo>
                  <a:cubicBezTo>
                    <a:pt x="1627" y="2707"/>
                    <a:pt x="1055" y="2545"/>
                    <a:pt x="214" y="1773"/>
                  </a:cubicBezTo>
                  <a:lnTo>
                    <a:pt x="175" y="1740"/>
                  </a:lnTo>
                  <a:cubicBezTo>
                    <a:pt x="97" y="1669"/>
                    <a:pt x="136" y="807"/>
                    <a:pt x="214" y="28"/>
                  </a:cubicBezTo>
                  <a:cubicBezTo>
                    <a:pt x="214" y="11"/>
                    <a:pt x="200" y="1"/>
                    <a:pt x="1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738;p65">
              <a:extLst>
                <a:ext uri="{FF2B5EF4-FFF2-40B4-BE49-F238E27FC236}">
                  <a16:creationId xmlns:a16="http://schemas.microsoft.com/office/drawing/2014/main" id="{2C37B2BE-E41D-B7C9-F21A-FCD174821E57}"/>
                </a:ext>
              </a:extLst>
            </p:cNvPr>
            <p:cNvSpPr/>
            <p:nvPr/>
          </p:nvSpPr>
          <p:spPr>
            <a:xfrm>
              <a:off x="1851975" y="2833825"/>
              <a:ext cx="33375" cy="61475"/>
            </a:xfrm>
            <a:custGeom>
              <a:avLst/>
              <a:gdLst/>
              <a:ahLst/>
              <a:cxnLst/>
              <a:rect l="l" t="t" r="r" b="b"/>
              <a:pathLst>
                <a:path w="1335" h="2459" extrusionOk="0">
                  <a:moveTo>
                    <a:pt x="131" y="0"/>
                  </a:moveTo>
                  <a:cubicBezTo>
                    <a:pt x="118" y="0"/>
                    <a:pt x="105" y="13"/>
                    <a:pt x="105" y="26"/>
                  </a:cubicBezTo>
                  <a:cubicBezTo>
                    <a:pt x="98" y="78"/>
                    <a:pt x="1" y="1304"/>
                    <a:pt x="59" y="1583"/>
                  </a:cubicBezTo>
                  <a:cubicBezTo>
                    <a:pt x="118" y="1861"/>
                    <a:pt x="623" y="2218"/>
                    <a:pt x="1285" y="2458"/>
                  </a:cubicBezTo>
                  <a:lnTo>
                    <a:pt x="1291" y="2458"/>
                  </a:lnTo>
                  <a:cubicBezTo>
                    <a:pt x="1294" y="2458"/>
                    <a:pt x="1296" y="2459"/>
                    <a:pt x="1298" y="2459"/>
                  </a:cubicBezTo>
                  <a:cubicBezTo>
                    <a:pt x="1331" y="2459"/>
                    <a:pt x="1335" y="2412"/>
                    <a:pt x="1304" y="2406"/>
                  </a:cubicBezTo>
                  <a:cubicBezTo>
                    <a:pt x="669" y="2179"/>
                    <a:pt x="170" y="1829"/>
                    <a:pt x="118" y="1570"/>
                  </a:cubicBezTo>
                  <a:cubicBezTo>
                    <a:pt x="59" y="1297"/>
                    <a:pt x="157" y="46"/>
                    <a:pt x="157" y="33"/>
                  </a:cubicBezTo>
                  <a:cubicBezTo>
                    <a:pt x="163" y="13"/>
                    <a:pt x="150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739;p65">
              <a:extLst>
                <a:ext uri="{FF2B5EF4-FFF2-40B4-BE49-F238E27FC236}">
                  <a16:creationId xmlns:a16="http://schemas.microsoft.com/office/drawing/2014/main" id="{B346861E-4CA0-3606-73A0-57AB9E309554}"/>
                </a:ext>
              </a:extLst>
            </p:cNvPr>
            <p:cNvSpPr/>
            <p:nvPr/>
          </p:nvSpPr>
          <p:spPr>
            <a:xfrm>
              <a:off x="1660025" y="2286500"/>
              <a:ext cx="135075" cy="76700"/>
            </a:xfrm>
            <a:custGeom>
              <a:avLst/>
              <a:gdLst/>
              <a:ahLst/>
              <a:cxnLst/>
              <a:rect l="l" t="t" r="r" b="b"/>
              <a:pathLst>
                <a:path w="5403" h="3068" extrusionOk="0">
                  <a:moveTo>
                    <a:pt x="461" y="1"/>
                  </a:moveTo>
                  <a:lnTo>
                    <a:pt x="1" y="1460"/>
                  </a:lnTo>
                  <a:lnTo>
                    <a:pt x="5124" y="3068"/>
                  </a:lnTo>
                  <a:lnTo>
                    <a:pt x="5403" y="753"/>
                  </a:lnTo>
                  <a:lnTo>
                    <a:pt x="5383" y="831"/>
                  </a:lnTo>
                  <a:lnTo>
                    <a:pt x="461" y="1"/>
                  </a:lnTo>
                  <a:close/>
                </a:path>
              </a:pathLst>
            </a:custGeom>
            <a:solidFill>
              <a:srgbClr val="FFA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740;p65">
              <a:extLst>
                <a:ext uri="{FF2B5EF4-FFF2-40B4-BE49-F238E27FC236}">
                  <a16:creationId xmlns:a16="http://schemas.microsoft.com/office/drawing/2014/main" id="{108253D7-06CD-0815-B463-8897F1EE4629}"/>
                </a:ext>
              </a:extLst>
            </p:cNvPr>
            <p:cNvSpPr/>
            <p:nvPr/>
          </p:nvSpPr>
          <p:spPr>
            <a:xfrm>
              <a:off x="1497100" y="2231500"/>
              <a:ext cx="174800" cy="91500"/>
            </a:xfrm>
            <a:custGeom>
              <a:avLst/>
              <a:gdLst/>
              <a:ahLst/>
              <a:cxnLst/>
              <a:rect l="l" t="t" r="r" b="b"/>
              <a:pathLst>
                <a:path w="6992" h="3660" extrusionOk="0">
                  <a:moveTo>
                    <a:pt x="162" y="1"/>
                  </a:moveTo>
                  <a:cubicBezTo>
                    <a:pt x="139" y="1"/>
                    <a:pt x="124" y="3"/>
                    <a:pt x="117" y="9"/>
                  </a:cubicBezTo>
                  <a:cubicBezTo>
                    <a:pt x="1" y="112"/>
                    <a:pt x="59" y="411"/>
                    <a:pt x="721" y="709"/>
                  </a:cubicBezTo>
                  <a:cubicBezTo>
                    <a:pt x="1376" y="1007"/>
                    <a:pt x="3639" y="2343"/>
                    <a:pt x="3788" y="2577"/>
                  </a:cubicBezTo>
                  <a:cubicBezTo>
                    <a:pt x="3937" y="2810"/>
                    <a:pt x="5124" y="3614"/>
                    <a:pt x="6531" y="3660"/>
                  </a:cubicBezTo>
                  <a:lnTo>
                    <a:pt x="6991" y="2207"/>
                  </a:lnTo>
                  <a:cubicBezTo>
                    <a:pt x="6991" y="2207"/>
                    <a:pt x="4767" y="1059"/>
                    <a:pt x="4164" y="942"/>
                  </a:cubicBezTo>
                  <a:cubicBezTo>
                    <a:pt x="3599" y="832"/>
                    <a:pt x="581" y="1"/>
                    <a:pt x="162" y="1"/>
                  </a:cubicBezTo>
                  <a:close/>
                </a:path>
              </a:pathLst>
            </a:custGeom>
            <a:solidFill>
              <a:srgbClr val="FFA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741;p65">
              <a:extLst>
                <a:ext uri="{FF2B5EF4-FFF2-40B4-BE49-F238E27FC236}">
                  <a16:creationId xmlns:a16="http://schemas.microsoft.com/office/drawing/2014/main" id="{0F161F62-B0BF-4F57-4A07-CBE1B696CFD6}"/>
                </a:ext>
              </a:extLst>
            </p:cNvPr>
            <p:cNvSpPr/>
            <p:nvPr/>
          </p:nvSpPr>
          <p:spPr>
            <a:xfrm>
              <a:off x="1528550" y="2258300"/>
              <a:ext cx="85475" cy="46275"/>
            </a:xfrm>
            <a:custGeom>
              <a:avLst/>
              <a:gdLst/>
              <a:ahLst/>
              <a:cxnLst/>
              <a:rect l="l" t="t" r="r" b="b"/>
              <a:pathLst>
                <a:path w="3419" h="1851" extrusionOk="0">
                  <a:moveTo>
                    <a:pt x="1784" y="0"/>
                  </a:moveTo>
                  <a:cubicBezTo>
                    <a:pt x="1784" y="0"/>
                    <a:pt x="325" y="136"/>
                    <a:pt x="163" y="454"/>
                  </a:cubicBezTo>
                  <a:cubicBezTo>
                    <a:pt x="1" y="772"/>
                    <a:pt x="617" y="1654"/>
                    <a:pt x="1272" y="1809"/>
                  </a:cubicBezTo>
                  <a:cubicBezTo>
                    <a:pt x="1387" y="1838"/>
                    <a:pt x="1518" y="1850"/>
                    <a:pt x="1657" y="1850"/>
                  </a:cubicBezTo>
                  <a:cubicBezTo>
                    <a:pt x="2308" y="1850"/>
                    <a:pt x="3129" y="1580"/>
                    <a:pt x="3263" y="1446"/>
                  </a:cubicBezTo>
                  <a:cubicBezTo>
                    <a:pt x="3418" y="1284"/>
                    <a:pt x="1784" y="0"/>
                    <a:pt x="1784" y="0"/>
                  </a:cubicBezTo>
                  <a:close/>
                </a:path>
              </a:pathLst>
            </a:custGeom>
            <a:solidFill>
              <a:srgbClr val="FFA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742;p65">
              <a:extLst>
                <a:ext uri="{FF2B5EF4-FFF2-40B4-BE49-F238E27FC236}">
                  <a16:creationId xmlns:a16="http://schemas.microsoft.com/office/drawing/2014/main" id="{EC1BFD18-DB60-EF44-1A95-D88FBEBCF75D}"/>
                </a:ext>
              </a:extLst>
            </p:cNvPr>
            <p:cNvSpPr/>
            <p:nvPr/>
          </p:nvSpPr>
          <p:spPr>
            <a:xfrm>
              <a:off x="1551750" y="2292325"/>
              <a:ext cx="81225" cy="26900"/>
            </a:xfrm>
            <a:custGeom>
              <a:avLst/>
              <a:gdLst/>
              <a:ahLst/>
              <a:cxnLst/>
              <a:rect l="l" t="t" r="r" b="b"/>
              <a:pathLst>
                <a:path w="3249" h="1076" extrusionOk="0">
                  <a:moveTo>
                    <a:pt x="1564" y="0"/>
                  </a:moveTo>
                  <a:cubicBezTo>
                    <a:pt x="877" y="0"/>
                    <a:pt x="133" y="54"/>
                    <a:pt x="0" y="306"/>
                  </a:cubicBezTo>
                  <a:cubicBezTo>
                    <a:pt x="0" y="306"/>
                    <a:pt x="227" y="980"/>
                    <a:pt x="1057" y="1052"/>
                  </a:cubicBezTo>
                  <a:cubicBezTo>
                    <a:pt x="1249" y="1068"/>
                    <a:pt x="1464" y="1075"/>
                    <a:pt x="1680" y="1075"/>
                  </a:cubicBezTo>
                  <a:cubicBezTo>
                    <a:pt x="2400" y="1075"/>
                    <a:pt x="3146" y="997"/>
                    <a:pt x="3191" y="922"/>
                  </a:cubicBezTo>
                  <a:cubicBezTo>
                    <a:pt x="3248" y="820"/>
                    <a:pt x="2979" y="26"/>
                    <a:pt x="2791" y="26"/>
                  </a:cubicBezTo>
                  <a:cubicBezTo>
                    <a:pt x="2788" y="26"/>
                    <a:pt x="2785" y="27"/>
                    <a:pt x="2782" y="27"/>
                  </a:cubicBezTo>
                  <a:cubicBezTo>
                    <a:pt x="2770" y="29"/>
                    <a:pt x="2750" y="29"/>
                    <a:pt x="2723" y="29"/>
                  </a:cubicBezTo>
                  <a:cubicBezTo>
                    <a:pt x="2547" y="29"/>
                    <a:pt x="2071" y="0"/>
                    <a:pt x="1564" y="0"/>
                  </a:cubicBezTo>
                  <a:close/>
                </a:path>
              </a:pathLst>
            </a:custGeom>
            <a:solidFill>
              <a:srgbClr val="FFA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743;p65">
              <a:extLst>
                <a:ext uri="{FF2B5EF4-FFF2-40B4-BE49-F238E27FC236}">
                  <a16:creationId xmlns:a16="http://schemas.microsoft.com/office/drawing/2014/main" id="{0127EA96-8B81-182C-9D71-D7D2798FA5BD}"/>
                </a:ext>
              </a:extLst>
            </p:cNvPr>
            <p:cNvSpPr/>
            <p:nvPr/>
          </p:nvSpPr>
          <p:spPr>
            <a:xfrm>
              <a:off x="1498250" y="2231150"/>
              <a:ext cx="100200" cy="59100"/>
            </a:xfrm>
            <a:custGeom>
              <a:avLst/>
              <a:gdLst/>
              <a:ahLst/>
              <a:cxnLst/>
              <a:rect l="l" t="t" r="r" b="b"/>
              <a:pathLst>
                <a:path w="4008" h="2364" extrusionOk="0">
                  <a:moveTo>
                    <a:pt x="73" y="1"/>
                  </a:moveTo>
                  <a:cubicBezTo>
                    <a:pt x="64" y="1"/>
                    <a:pt x="57" y="5"/>
                    <a:pt x="52" y="10"/>
                  </a:cubicBezTo>
                  <a:cubicBezTo>
                    <a:pt x="13" y="88"/>
                    <a:pt x="0" y="172"/>
                    <a:pt x="26" y="250"/>
                  </a:cubicBezTo>
                  <a:cubicBezTo>
                    <a:pt x="65" y="373"/>
                    <a:pt x="169" y="483"/>
                    <a:pt x="350" y="574"/>
                  </a:cubicBezTo>
                  <a:cubicBezTo>
                    <a:pt x="584" y="697"/>
                    <a:pt x="953" y="872"/>
                    <a:pt x="1304" y="1041"/>
                  </a:cubicBezTo>
                  <a:cubicBezTo>
                    <a:pt x="1647" y="1203"/>
                    <a:pt x="1972" y="1365"/>
                    <a:pt x="2134" y="1449"/>
                  </a:cubicBezTo>
                  <a:cubicBezTo>
                    <a:pt x="2244" y="1508"/>
                    <a:pt x="2438" y="1598"/>
                    <a:pt x="2665" y="1702"/>
                  </a:cubicBezTo>
                  <a:cubicBezTo>
                    <a:pt x="3145" y="1916"/>
                    <a:pt x="3742" y="2182"/>
                    <a:pt x="3975" y="2357"/>
                  </a:cubicBezTo>
                  <a:cubicBezTo>
                    <a:pt x="3975" y="2357"/>
                    <a:pt x="3982" y="2364"/>
                    <a:pt x="3988" y="2364"/>
                  </a:cubicBezTo>
                  <a:cubicBezTo>
                    <a:pt x="3995" y="2364"/>
                    <a:pt x="3995" y="2357"/>
                    <a:pt x="4001" y="2357"/>
                  </a:cubicBezTo>
                  <a:cubicBezTo>
                    <a:pt x="4008" y="2344"/>
                    <a:pt x="4008" y="2331"/>
                    <a:pt x="3995" y="2325"/>
                  </a:cubicBezTo>
                  <a:cubicBezTo>
                    <a:pt x="3755" y="2150"/>
                    <a:pt x="3158" y="1877"/>
                    <a:pt x="2685" y="1663"/>
                  </a:cubicBezTo>
                  <a:cubicBezTo>
                    <a:pt x="2458" y="1560"/>
                    <a:pt x="2257" y="1469"/>
                    <a:pt x="2147" y="1410"/>
                  </a:cubicBezTo>
                  <a:cubicBezTo>
                    <a:pt x="1984" y="1333"/>
                    <a:pt x="1660" y="1170"/>
                    <a:pt x="1323" y="1008"/>
                  </a:cubicBezTo>
                  <a:cubicBezTo>
                    <a:pt x="966" y="840"/>
                    <a:pt x="603" y="658"/>
                    <a:pt x="363" y="535"/>
                  </a:cubicBezTo>
                  <a:cubicBezTo>
                    <a:pt x="195" y="451"/>
                    <a:pt x="97" y="353"/>
                    <a:pt x="65" y="237"/>
                  </a:cubicBezTo>
                  <a:cubicBezTo>
                    <a:pt x="46" y="172"/>
                    <a:pt x="58" y="100"/>
                    <a:pt x="91" y="36"/>
                  </a:cubicBezTo>
                  <a:cubicBezTo>
                    <a:pt x="97" y="23"/>
                    <a:pt x="91" y="10"/>
                    <a:pt x="84" y="3"/>
                  </a:cubicBezTo>
                  <a:cubicBezTo>
                    <a:pt x="81" y="1"/>
                    <a:pt x="77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744;p65">
              <a:extLst>
                <a:ext uri="{FF2B5EF4-FFF2-40B4-BE49-F238E27FC236}">
                  <a16:creationId xmlns:a16="http://schemas.microsoft.com/office/drawing/2014/main" id="{9607A637-9742-6833-BA1D-13176FDE3355}"/>
                </a:ext>
              </a:extLst>
            </p:cNvPr>
            <p:cNvSpPr/>
            <p:nvPr/>
          </p:nvSpPr>
          <p:spPr>
            <a:xfrm>
              <a:off x="1552075" y="2280925"/>
              <a:ext cx="48975" cy="19550"/>
            </a:xfrm>
            <a:custGeom>
              <a:avLst/>
              <a:gdLst/>
              <a:ahLst/>
              <a:cxnLst/>
              <a:rect l="l" t="t" r="r" b="b"/>
              <a:pathLst>
                <a:path w="1959" h="782" extrusionOk="0">
                  <a:moveTo>
                    <a:pt x="1796" y="0"/>
                  </a:moveTo>
                  <a:cubicBezTo>
                    <a:pt x="1794" y="0"/>
                    <a:pt x="1792" y="1"/>
                    <a:pt x="1790" y="3"/>
                  </a:cubicBezTo>
                  <a:cubicBezTo>
                    <a:pt x="1777" y="3"/>
                    <a:pt x="1770" y="16"/>
                    <a:pt x="1770" y="22"/>
                  </a:cubicBezTo>
                  <a:cubicBezTo>
                    <a:pt x="1770" y="29"/>
                    <a:pt x="1920" y="593"/>
                    <a:pt x="1686" y="697"/>
                  </a:cubicBezTo>
                  <a:cubicBezTo>
                    <a:pt x="1608" y="729"/>
                    <a:pt x="1399" y="740"/>
                    <a:pt x="1155" y="740"/>
                  </a:cubicBezTo>
                  <a:cubicBezTo>
                    <a:pt x="666" y="740"/>
                    <a:pt x="35" y="697"/>
                    <a:pt x="26" y="697"/>
                  </a:cubicBezTo>
                  <a:cubicBezTo>
                    <a:pt x="24" y="696"/>
                    <a:pt x="21" y="695"/>
                    <a:pt x="19" y="695"/>
                  </a:cubicBezTo>
                  <a:cubicBezTo>
                    <a:pt x="9" y="695"/>
                    <a:pt x="0" y="706"/>
                    <a:pt x="0" y="716"/>
                  </a:cubicBezTo>
                  <a:cubicBezTo>
                    <a:pt x="0" y="723"/>
                    <a:pt x="7" y="736"/>
                    <a:pt x="20" y="736"/>
                  </a:cubicBezTo>
                  <a:cubicBezTo>
                    <a:pt x="58" y="742"/>
                    <a:pt x="668" y="781"/>
                    <a:pt x="1148" y="781"/>
                  </a:cubicBezTo>
                  <a:cubicBezTo>
                    <a:pt x="1401" y="781"/>
                    <a:pt x="1615" y="775"/>
                    <a:pt x="1699" y="736"/>
                  </a:cubicBezTo>
                  <a:cubicBezTo>
                    <a:pt x="1958" y="626"/>
                    <a:pt x="1816" y="42"/>
                    <a:pt x="1816" y="16"/>
                  </a:cubicBezTo>
                  <a:cubicBezTo>
                    <a:pt x="1811" y="7"/>
                    <a:pt x="1803" y="0"/>
                    <a:pt x="1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745;p65">
              <a:extLst>
                <a:ext uri="{FF2B5EF4-FFF2-40B4-BE49-F238E27FC236}">
                  <a16:creationId xmlns:a16="http://schemas.microsoft.com/office/drawing/2014/main" id="{C9153916-CFFD-9E5B-EE66-DA934BB82B0A}"/>
                </a:ext>
              </a:extLst>
            </p:cNvPr>
            <p:cNvSpPr/>
            <p:nvPr/>
          </p:nvSpPr>
          <p:spPr>
            <a:xfrm>
              <a:off x="1557900" y="2269875"/>
              <a:ext cx="21750" cy="30600"/>
            </a:xfrm>
            <a:custGeom>
              <a:avLst/>
              <a:gdLst/>
              <a:ahLst/>
              <a:cxnLst/>
              <a:rect l="l" t="t" r="r" b="b"/>
              <a:pathLst>
                <a:path w="870" h="1224" extrusionOk="0">
                  <a:moveTo>
                    <a:pt x="53" y="1"/>
                  </a:moveTo>
                  <a:cubicBezTo>
                    <a:pt x="48" y="1"/>
                    <a:pt x="43" y="4"/>
                    <a:pt x="39" y="11"/>
                  </a:cubicBezTo>
                  <a:cubicBezTo>
                    <a:pt x="14" y="43"/>
                    <a:pt x="1" y="88"/>
                    <a:pt x="7" y="127"/>
                  </a:cubicBezTo>
                  <a:cubicBezTo>
                    <a:pt x="14" y="302"/>
                    <a:pt x="169" y="627"/>
                    <a:pt x="837" y="1217"/>
                  </a:cubicBezTo>
                  <a:cubicBezTo>
                    <a:pt x="837" y="1223"/>
                    <a:pt x="844" y="1223"/>
                    <a:pt x="850" y="1223"/>
                  </a:cubicBezTo>
                  <a:cubicBezTo>
                    <a:pt x="857" y="1223"/>
                    <a:pt x="857" y="1223"/>
                    <a:pt x="857" y="1217"/>
                  </a:cubicBezTo>
                  <a:cubicBezTo>
                    <a:pt x="870" y="1210"/>
                    <a:pt x="870" y="1197"/>
                    <a:pt x="857" y="1191"/>
                  </a:cubicBezTo>
                  <a:cubicBezTo>
                    <a:pt x="176" y="581"/>
                    <a:pt x="59" y="263"/>
                    <a:pt x="46" y="134"/>
                  </a:cubicBezTo>
                  <a:cubicBezTo>
                    <a:pt x="46" y="101"/>
                    <a:pt x="52" y="69"/>
                    <a:pt x="72" y="36"/>
                  </a:cubicBezTo>
                  <a:cubicBezTo>
                    <a:pt x="78" y="30"/>
                    <a:pt x="78" y="17"/>
                    <a:pt x="72" y="11"/>
                  </a:cubicBezTo>
                  <a:cubicBezTo>
                    <a:pt x="65" y="4"/>
                    <a:pt x="59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746;p65">
              <a:extLst>
                <a:ext uri="{FF2B5EF4-FFF2-40B4-BE49-F238E27FC236}">
                  <a16:creationId xmlns:a16="http://schemas.microsoft.com/office/drawing/2014/main" id="{9D734315-01E8-8205-50E4-BC89B15C34C5}"/>
                </a:ext>
              </a:extLst>
            </p:cNvPr>
            <p:cNvSpPr/>
            <p:nvPr/>
          </p:nvSpPr>
          <p:spPr>
            <a:xfrm>
              <a:off x="1538275" y="2262275"/>
              <a:ext cx="23375" cy="37550"/>
            </a:xfrm>
            <a:custGeom>
              <a:avLst/>
              <a:gdLst/>
              <a:ahLst/>
              <a:cxnLst/>
              <a:rect l="l" t="t" r="r" b="b"/>
              <a:pathLst>
                <a:path w="935" h="1502" extrusionOk="0">
                  <a:moveTo>
                    <a:pt x="215" y="0"/>
                  </a:moveTo>
                  <a:cubicBezTo>
                    <a:pt x="210" y="0"/>
                    <a:pt x="205" y="3"/>
                    <a:pt x="202" y="10"/>
                  </a:cubicBezTo>
                  <a:cubicBezTo>
                    <a:pt x="33" y="185"/>
                    <a:pt x="1" y="451"/>
                    <a:pt x="111" y="671"/>
                  </a:cubicBezTo>
                  <a:cubicBezTo>
                    <a:pt x="293" y="1041"/>
                    <a:pt x="870" y="1482"/>
                    <a:pt x="889" y="1501"/>
                  </a:cubicBezTo>
                  <a:lnTo>
                    <a:pt x="902" y="1501"/>
                  </a:lnTo>
                  <a:cubicBezTo>
                    <a:pt x="922" y="1501"/>
                    <a:pt x="935" y="1475"/>
                    <a:pt x="915" y="1462"/>
                  </a:cubicBezTo>
                  <a:cubicBezTo>
                    <a:pt x="915" y="1462"/>
                    <a:pt x="325" y="1015"/>
                    <a:pt x="150" y="652"/>
                  </a:cubicBezTo>
                  <a:cubicBezTo>
                    <a:pt x="46" y="451"/>
                    <a:pt x="79" y="204"/>
                    <a:pt x="228" y="36"/>
                  </a:cubicBezTo>
                  <a:cubicBezTo>
                    <a:pt x="241" y="29"/>
                    <a:pt x="241" y="16"/>
                    <a:pt x="228" y="10"/>
                  </a:cubicBezTo>
                  <a:cubicBezTo>
                    <a:pt x="225" y="3"/>
                    <a:pt x="220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2747;p65">
              <a:extLst>
                <a:ext uri="{FF2B5EF4-FFF2-40B4-BE49-F238E27FC236}">
                  <a16:creationId xmlns:a16="http://schemas.microsoft.com/office/drawing/2014/main" id="{A9F176FD-EA3A-9BB9-5DCE-BF70C0088547}"/>
                </a:ext>
              </a:extLst>
            </p:cNvPr>
            <p:cNvSpPr/>
            <p:nvPr/>
          </p:nvSpPr>
          <p:spPr>
            <a:xfrm>
              <a:off x="1788600" y="2303200"/>
              <a:ext cx="331225" cy="150800"/>
            </a:xfrm>
            <a:custGeom>
              <a:avLst/>
              <a:gdLst/>
              <a:ahLst/>
              <a:cxnLst/>
              <a:rect l="l" t="t" r="r" b="b"/>
              <a:pathLst>
                <a:path w="13249" h="6032" extrusionOk="0">
                  <a:moveTo>
                    <a:pt x="240" y="0"/>
                  </a:moveTo>
                  <a:lnTo>
                    <a:pt x="0" y="2504"/>
                  </a:lnTo>
                  <a:cubicBezTo>
                    <a:pt x="0" y="2504"/>
                    <a:pt x="3152" y="3172"/>
                    <a:pt x="5331" y="3820"/>
                  </a:cubicBezTo>
                  <a:cubicBezTo>
                    <a:pt x="7510" y="4468"/>
                    <a:pt x="12458" y="6031"/>
                    <a:pt x="12458" y="6031"/>
                  </a:cubicBezTo>
                  <a:cubicBezTo>
                    <a:pt x="12458" y="6031"/>
                    <a:pt x="13249" y="2646"/>
                    <a:pt x="12840" y="1939"/>
                  </a:cubicBezTo>
                  <a:cubicBezTo>
                    <a:pt x="12432" y="1233"/>
                    <a:pt x="12017" y="1148"/>
                    <a:pt x="12017" y="1148"/>
                  </a:cubicBezTo>
                  <a:cubicBezTo>
                    <a:pt x="12017" y="1148"/>
                    <a:pt x="7568" y="850"/>
                    <a:pt x="6628" y="850"/>
                  </a:cubicBezTo>
                  <a:cubicBezTo>
                    <a:pt x="5688" y="850"/>
                    <a:pt x="240" y="0"/>
                    <a:pt x="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2748;p65">
              <a:extLst>
                <a:ext uri="{FF2B5EF4-FFF2-40B4-BE49-F238E27FC236}">
                  <a16:creationId xmlns:a16="http://schemas.microsoft.com/office/drawing/2014/main" id="{79E9F959-561E-DA7F-4949-01B86598ED80}"/>
                </a:ext>
              </a:extLst>
            </p:cNvPr>
            <p:cNvSpPr/>
            <p:nvPr/>
          </p:nvSpPr>
          <p:spPr>
            <a:xfrm>
              <a:off x="1790050" y="2348050"/>
              <a:ext cx="290875" cy="82450"/>
            </a:xfrm>
            <a:custGeom>
              <a:avLst/>
              <a:gdLst/>
              <a:ahLst/>
              <a:cxnLst/>
              <a:rect l="l" t="t" r="r" b="b"/>
              <a:pathLst>
                <a:path w="11635" h="3298" extrusionOk="0">
                  <a:moveTo>
                    <a:pt x="29" y="0"/>
                  </a:moveTo>
                  <a:cubicBezTo>
                    <a:pt x="18" y="0"/>
                    <a:pt x="7" y="8"/>
                    <a:pt x="7" y="22"/>
                  </a:cubicBezTo>
                  <a:cubicBezTo>
                    <a:pt x="1" y="35"/>
                    <a:pt x="14" y="55"/>
                    <a:pt x="27" y="55"/>
                  </a:cubicBezTo>
                  <a:lnTo>
                    <a:pt x="11596" y="3297"/>
                  </a:lnTo>
                  <a:lnTo>
                    <a:pt x="11602" y="3297"/>
                  </a:lnTo>
                  <a:cubicBezTo>
                    <a:pt x="11615" y="3297"/>
                    <a:pt x="11628" y="3291"/>
                    <a:pt x="11634" y="3278"/>
                  </a:cubicBezTo>
                  <a:cubicBezTo>
                    <a:pt x="11634" y="3265"/>
                    <a:pt x="11628" y="3245"/>
                    <a:pt x="11615" y="3245"/>
                  </a:cubicBezTo>
                  <a:lnTo>
                    <a:pt x="40" y="3"/>
                  </a:lnTo>
                  <a:cubicBezTo>
                    <a:pt x="36" y="1"/>
                    <a:pt x="33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2749;p65">
              <a:extLst>
                <a:ext uri="{FF2B5EF4-FFF2-40B4-BE49-F238E27FC236}">
                  <a16:creationId xmlns:a16="http://schemas.microsoft.com/office/drawing/2014/main" id="{0B38477C-4DBF-E845-CD1D-50897C921110}"/>
                </a:ext>
              </a:extLst>
            </p:cNvPr>
            <p:cNvSpPr/>
            <p:nvPr/>
          </p:nvSpPr>
          <p:spPr>
            <a:xfrm>
              <a:off x="1813075" y="2306975"/>
              <a:ext cx="8775" cy="65475"/>
            </a:xfrm>
            <a:custGeom>
              <a:avLst/>
              <a:gdLst/>
              <a:ahLst/>
              <a:cxnLst/>
              <a:rect l="l" t="t" r="r" b="b"/>
              <a:pathLst>
                <a:path w="351" h="2619" extrusionOk="0">
                  <a:moveTo>
                    <a:pt x="322" y="1"/>
                  </a:moveTo>
                  <a:cubicBezTo>
                    <a:pt x="309" y="1"/>
                    <a:pt x="296" y="9"/>
                    <a:pt x="292" y="25"/>
                  </a:cubicBezTo>
                  <a:lnTo>
                    <a:pt x="1" y="2586"/>
                  </a:lnTo>
                  <a:cubicBezTo>
                    <a:pt x="1" y="2599"/>
                    <a:pt x="7" y="2612"/>
                    <a:pt x="27" y="2618"/>
                  </a:cubicBezTo>
                  <a:cubicBezTo>
                    <a:pt x="40" y="2618"/>
                    <a:pt x="52" y="2605"/>
                    <a:pt x="59" y="2593"/>
                  </a:cubicBezTo>
                  <a:lnTo>
                    <a:pt x="351" y="31"/>
                  </a:lnTo>
                  <a:cubicBezTo>
                    <a:pt x="351" y="11"/>
                    <a:pt x="337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2750;p65">
              <a:extLst>
                <a:ext uri="{FF2B5EF4-FFF2-40B4-BE49-F238E27FC236}">
                  <a16:creationId xmlns:a16="http://schemas.microsoft.com/office/drawing/2014/main" id="{72061078-58E5-E215-EF2F-ECAD9234E235}"/>
                </a:ext>
              </a:extLst>
            </p:cNvPr>
            <p:cNvSpPr/>
            <p:nvPr/>
          </p:nvSpPr>
          <p:spPr>
            <a:xfrm>
              <a:off x="1958325" y="2079175"/>
              <a:ext cx="319100" cy="298500"/>
            </a:xfrm>
            <a:custGeom>
              <a:avLst/>
              <a:gdLst/>
              <a:ahLst/>
              <a:cxnLst/>
              <a:rect l="l" t="t" r="r" b="b"/>
              <a:pathLst>
                <a:path w="12764" h="11940" extrusionOk="0">
                  <a:moveTo>
                    <a:pt x="7173" y="1919"/>
                  </a:moveTo>
                  <a:cubicBezTo>
                    <a:pt x="7283" y="2379"/>
                    <a:pt x="7530" y="2801"/>
                    <a:pt x="7893" y="3119"/>
                  </a:cubicBezTo>
                  <a:cubicBezTo>
                    <a:pt x="8308" y="3534"/>
                    <a:pt x="8781" y="3903"/>
                    <a:pt x="9190" y="4338"/>
                  </a:cubicBezTo>
                  <a:cubicBezTo>
                    <a:pt x="9235" y="4390"/>
                    <a:pt x="9287" y="4442"/>
                    <a:pt x="9333" y="4500"/>
                  </a:cubicBezTo>
                  <a:cubicBezTo>
                    <a:pt x="9242" y="4636"/>
                    <a:pt x="9125" y="4746"/>
                    <a:pt x="8995" y="4844"/>
                  </a:cubicBezTo>
                  <a:lnTo>
                    <a:pt x="8989" y="4844"/>
                  </a:lnTo>
                  <a:cubicBezTo>
                    <a:pt x="8820" y="4941"/>
                    <a:pt x="8639" y="5019"/>
                    <a:pt x="8451" y="5077"/>
                  </a:cubicBezTo>
                  <a:cubicBezTo>
                    <a:pt x="8016" y="5252"/>
                    <a:pt x="7634" y="5531"/>
                    <a:pt x="7329" y="5888"/>
                  </a:cubicBezTo>
                  <a:cubicBezTo>
                    <a:pt x="7342" y="5453"/>
                    <a:pt x="7342" y="5025"/>
                    <a:pt x="7335" y="4591"/>
                  </a:cubicBezTo>
                  <a:cubicBezTo>
                    <a:pt x="7322" y="4091"/>
                    <a:pt x="7303" y="3592"/>
                    <a:pt x="7270" y="3093"/>
                  </a:cubicBezTo>
                  <a:cubicBezTo>
                    <a:pt x="7238" y="2704"/>
                    <a:pt x="7180" y="2308"/>
                    <a:pt x="7173" y="1919"/>
                  </a:cubicBezTo>
                  <a:close/>
                  <a:moveTo>
                    <a:pt x="5338" y="0"/>
                  </a:moveTo>
                  <a:cubicBezTo>
                    <a:pt x="4795" y="0"/>
                    <a:pt x="4251" y="171"/>
                    <a:pt x="3846" y="531"/>
                  </a:cubicBezTo>
                  <a:cubicBezTo>
                    <a:pt x="3827" y="544"/>
                    <a:pt x="3814" y="564"/>
                    <a:pt x="3801" y="577"/>
                  </a:cubicBezTo>
                  <a:cubicBezTo>
                    <a:pt x="3769" y="603"/>
                    <a:pt x="3743" y="622"/>
                    <a:pt x="3710" y="648"/>
                  </a:cubicBezTo>
                  <a:cubicBezTo>
                    <a:pt x="3386" y="927"/>
                    <a:pt x="3172" y="1309"/>
                    <a:pt x="2848" y="1582"/>
                  </a:cubicBezTo>
                  <a:cubicBezTo>
                    <a:pt x="2556" y="1835"/>
                    <a:pt x="2186" y="1971"/>
                    <a:pt x="1875" y="2198"/>
                  </a:cubicBezTo>
                  <a:cubicBezTo>
                    <a:pt x="1363" y="2580"/>
                    <a:pt x="1000" y="3132"/>
                    <a:pt x="863" y="3761"/>
                  </a:cubicBezTo>
                  <a:cubicBezTo>
                    <a:pt x="734" y="4383"/>
                    <a:pt x="760" y="5032"/>
                    <a:pt x="954" y="5641"/>
                  </a:cubicBezTo>
                  <a:cubicBezTo>
                    <a:pt x="1071" y="6050"/>
                    <a:pt x="1246" y="6452"/>
                    <a:pt x="1181" y="6867"/>
                  </a:cubicBezTo>
                  <a:cubicBezTo>
                    <a:pt x="1103" y="7373"/>
                    <a:pt x="688" y="7749"/>
                    <a:pt x="422" y="8183"/>
                  </a:cubicBezTo>
                  <a:cubicBezTo>
                    <a:pt x="111" y="8689"/>
                    <a:pt x="1" y="9331"/>
                    <a:pt x="189" y="9895"/>
                  </a:cubicBezTo>
                  <a:cubicBezTo>
                    <a:pt x="377" y="10453"/>
                    <a:pt x="896" y="10913"/>
                    <a:pt x="1486" y="10959"/>
                  </a:cubicBezTo>
                  <a:cubicBezTo>
                    <a:pt x="1532" y="10963"/>
                    <a:pt x="1578" y="10965"/>
                    <a:pt x="1623" y="10965"/>
                  </a:cubicBezTo>
                  <a:cubicBezTo>
                    <a:pt x="1867" y="10965"/>
                    <a:pt x="2113" y="10916"/>
                    <a:pt x="2357" y="10916"/>
                  </a:cubicBezTo>
                  <a:cubicBezTo>
                    <a:pt x="2432" y="10916"/>
                    <a:pt x="2507" y="10921"/>
                    <a:pt x="2582" y="10933"/>
                  </a:cubicBezTo>
                  <a:cubicBezTo>
                    <a:pt x="3166" y="11037"/>
                    <a:pt x="3574" y="11562"/>
                    <a:pt x="4112" y="11802"/>
                  </a:cubicBezTo>
                  <a:cubicBezTo>
                    <a:pt x="4333" y="11897"/>
                    <a:pt x="4568" y="11939"/>
                    <a:pt x="4805" y="11939"/>
                  </a:cubicBezTo>
                  <a:cubicBezTo>
                    <a:pt x="5292" y="11939"/>
                    <a:pt x="5791" y="11763"/>
                    <a:pt x="6213" y="11510"/>
                  </a:cubicBezTo>
                  <a:cubicBezTo>
                    <a:pt x="6382" y="11419"/>
                    <a:pt x="6531" y="11296"/>
                    <a:pt x="6641" y="11140"/>
                  </a:cubicBezTo>
                  <a:cubicBezTo>
                    <a:pt x="6745" y="10965"/>
                    <a:pt x="6816" y="10771"/>
                    <a:pt x="6836" y="10563"/>
                  </a:cubicBezTo>
                  <a:cubicBezTo>
                    <a:pt x="6881" y="10330"/>
                    <a:pt x="6927" y="10096"/>
                    <a:pt x="6959" y="9863"/>
                  </a:cubicBezTo>
                  <a:cubicBezTo>
                    <a:pt x="7018" y="9967"/>
                    <a:pt x="7069" y="10070"/>
                    <a:pt x="7134" y="10174"/>
                  </a:cubicBezTo>
                  <a:cubicBezTo>
                    <a:pt x="7405" y="10622"/>
                    <a:pt x="7829" y="11051"/>
                    <a:pt x="8347" y="11051"/>
                  </a:cubicBezTo>
                  <a:cubicBezTo>
                    <a:pt x="8362" y="11051"/>
                    <a:pt x="8377" y="11050"/>
                    <a:pt x="8392" y="11050"/>
                  </a:cubicBezTo>
                  <a:cubicBezTo>
                    <a:pt x="8803" y="11032"/>
                    <a:pt x="9183" y="10740"/>
                    <a:pt x="9578" y="10740"/>
                  </a:cubicBezTo>
                  <a:cubicBezTo>
                    <a:pt x="9632" y="10740"/>
                    <a:pt x="9686" y="10745"/>
                    <a:pt x="9741" y="10758"/>
                  </a:cubicBezTo>
                  <a:cubicBezTo>
                    <a:pt x="9851" y="10797"/>
                    <a:pt x="9955" y="10823"/>
                    <a:pt x="10065" y="10849"/>
                  </a:cubicBezTo>
                  <a:cubicBezTo>
                    <a:pt x="10084" y="10851"/>
                    <a:pt x="10102" y="10852"/>
                    <a:pt x="10120" y="10852"/>
                  </a:cubicBezTo>
                  <a:cubicBezTo>
                    <a:pt x="10263" y="10852"/>
                    <a:pt x="10399" y="10789"/>
                    <a:pt x="10526" y="10725"/>
                  </a:cubicBezTo>
                  <a:cubicBezTo>
                    <a:pt x="11071" y="10466"/>
                    <a:pt x="11635" y="10155"/>
                    <a:pt x="11914" y="9623"/>
                  </a:cubicBezTo>
                  <a:cubicBezTo>
                    <a:pt x="12108" y="9260"/>
                    <a:pt x="12147" y="8832"/>
                    <a:pt x="12024" y="8436"/>
                  </a:cubicBezTo>
                  <a:cubicBezTo>
                    <a:pt x="11965" y="8274"/>
                    <a:pt x="11888" y="8112"/>
                    <a:pt x="11836" y="7950"/>
                  </a:cubicBezTo>
                  <a:cubicBezTo>
                    <a:pt x="11894" y="7561"/>
                    <a:pt x="12186" y="7256"/>
                    <a:pt x="12380" y="6919"/>
                  </a:cubicBezTo>
                  <a:cubicBezTo>
                    <a:pt x="12705" y="6381"/>
                    <a:pt x="12763" y="5622"/>
                    <a:pt x="12322" y="5168"/>
                  </a:cubicBezTo>
                  <a:cubicBezTo>
                    <a:pt x="12173" y="5012"/>
                    <a:pt x="11972" y="4902"/>
                    <a:pt x="11855" y="4720"/>
                  </a:cubicBezTo>
                  <a:cubicBezTo>
                    <a:pt x="11719" y="4506"/>
                    <a:pt x="11719" y="4234"/>
                    <a:pt x="11719" y="3981"/>
                  </a:cubicBezTo>
                  <a:cubicBezTo>
                    <a:pt x="11713" y="3709"/>
                    <a:pt x="11693" y="3417"/>
                    <a:pt x="11531" y="3203"/>
                  </a:cubicBezTo>
                  <a:cubicBezTo>
                    <a:pt x="11259" y="2833"/>
                    <a:pt x="10714" y="2820"/>
                    <a:pt x="10331" y="2567"/>
                  </a:cubicBezTo>
                  <a:cubicBezTo>
                    <a:pt x="9780" y="2191"/>
                    <a:pt x="9670" y="1361"/>
                    <a:pt x="9099" y="1005"/>
                  </a:cubicBezTo>
                  <a:cubicBezTo>
                    <a:pt x="8911" y="883"/>
                    <a:pt x="8684" y="832"/>
                    <a:pt x="8457" y="832"/>
                  </a:cubicBezTo>
                  <a:cubicBezTo>
                    <a:pt x="8332" y="832"/>
                    <a:pt x="8207" y="847"/>
                    <a:pt x="8088" y="875"/>
                  </a:cubicBezTo>
                  <a:cubicBezTo>
                    <a:pt x="7906" y="914"/>
                    <a:pt x="7724" y="966"/>
                    <a:pt x="7556" y="1037"/>
                  </a:cubicBezTo>
                  <a:cubicBezTo>
                    <a:pt x="7543" y="1024"/>
                    <a:pt x="7543" y="1011"/>
                    <a:pt x="7530" y="998"/>
                  </a:cubicBezTo>
                  <a:cubicBezTo>
                    <a:pt x="7186" y="479"/>
                    <a:pt x="6408" y="155"/>
                    <a:pt x="5818" y="45"/>
                  </a:cubicBezTo>
                  <a:cubicBezTo>
                    <a:pt x="5660" y="15"/>
                    <a:pt x="5499" y="0"/>
                    <a:pt x="5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2751;p65">
              <a:extLst>
                <a:ext uri="{FF2B5EF4-FFF2-40B4-BE49-F238E27FC236}">
                  <a16:creationId xmlns:a16="http://schemas.microsoft.com/office/drawing/2014/main" id="{7B164DA2-B24B-BE1C-02A9-9A8DF2D508A3}"/>
                </a:ext>
              </a:extLst>
            </p:cNvPr>
            <p:cNvSpPr/>
            <p:nvPr/>
          </p:nvSpPr>
          <p:spPr>
            <a:xfrm>
              <a:off x="2084300" y="2267525"/>
              <a:ext cx="75100" cy="96825"/>
            </a:xfrm>
            <a:custGeom>
              <a:avLst/>
              <a:gdLst/>
              <a:ahLst/>
              <a:cxnLst/>
              <a:rect l="l" t="t" r="r" b="b"/>
              <a:pathLst>
                <a:path w="3004" h="3873" extrusionOk="0">
                  <a:moveTo>
                    <a:pt x="2854" y="1"/>
                  </a:moveTo>
                  <a:lnTo>
                    <a:pt x="2154" y="448"/>
                  </a:lnTo>
                  <a:cubicBezTo>
                    <a:pt x="1959" y="597"/>
                    <a:pt x="1752" y="747"/>
                    <a:pt x="1551" y="889"/>
                  </a:cubicBezTo>
                  <a:cubicBezTo>
                    <a:pt x="1324" y="1051"/>
                    <a:pt x="1077" y="1207"/>
                    <a:pt x="844" y="1350"/>
                  </a:cubicBezTo>
                  <a:cubicBezTo>
                    <a:pt x="604" y="1492"/>
                    <a:pt x="344" y="1609"/>
                    <a:pt x="111" y="1752"/>
                  </a:cubicBezTo>
                  <a:cubicBezTo>
                    <a:pt x="59" y="1784"/>
                    <a:pt x="20" y="1830"/>
                    <a:pt x="1" y="1881"/>
                  </a:cubicBezTo>
                  <a:cubicBezTo>
                    <a:pt x="53" y="2018"/>
                    <a:pt x="182" y="2361"/>
                    <a:pt x="305" y="2757"/>
                  </a:cubicBezTo>
                  <a:cubicBezTo>
                    <a:pt x="429" y="3120"/>
                    <a:pt x="519" y="3490"/>
                    <a:pt x="584" y="3872"/>
                  </a:cubicBezTo>
                  <a:cubicBezTo>
                    <a:pt x="584" y="3872"/>
                    <a:pt x="2783" y="2504"/>
                    <a:pt x="3003" y="850"/>
                  </a:cubicBezTo>
                  <a:lnTo>
                    <a:pt x="2854" y="20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A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2752;p65">
              <a:extLst>
                <a:ext uri="{FF2B5EF4-FFF2-40B4-BE49-F238E27FC236}">
                  <a16:creationId xmlns:a16="http://schemas.microsoft.com/office/drawing/2014/main" id="{B28D8266-174E-2237-E85B-EB0689749A88}"/>
                </a:ext>
              </a:extLst>
            </p:cNvPr>
            <p:cNvSpPr/>
            <p:nvPr/>
          </p:nvSpPr>
          <p:spPr>
            <a:xfrm>
              <a:off x="2084300" y="2267525"/>
              <a:ext cx="71350" cy="69275"/>
            </a:xfrm>
            <a:custGeom>
              <a:avLst/>
              <a:gdLst/>
              <a:ahLst/>
              <a:cxnLst/>
              <a:rect l="l" t="t" r="r" b="b"/>
              <a:pathLst>
                <a:path w="2854" h="2771" extrusionOk="0">
                  <a:moveTo>
                    <a:pt x="2854" y="1"/>
                  </a:moveTo>
                  <a:lnTo>
                    <a:pt x="2154" y="448"/>
                  </a:lnTo>
                  <a:cubicBezTo>
                    <a:pt x="1959" y="597"/>
                    <a:pt x="1752" y="747"/>
                    <a:pt x="1551" y="889"/>
                  </a:cubicBezTo>
                  <a:cubicBezTo>
                    <a:pt x="1324" y="1051"/>
                    <a:pt x="1077" y="1213"/>
                    <a:pt x="844" y="1356"/>
                  </a:cubicBezTo>
                  <a:cubicBezTo>
                    <a:pt x="604" y="1499"/>
                    <a:pt x="344" y="1609"/>
                    <a:pt x="111" y="1758"/>
                  </a:cubicBezTo>
                  <a:cubicBezTo>
                    <a:pt x="59" y="1784"/>
                    <a:pt x="20" y="1836"/>
                    <a:pt x="1" y="1888"/>
                  </a:cubicBezTo>
                  <a:cubicBezTo>
                    <a:pt x="53" y="2024"/>
                    <a:pt x="182" y="2361"/>
                    <a:pt x="305" y="2763"/>
                  </a:cubicBezTo>
                  <a:cubicBezTo>
                    <a:pt x="330" y="2768"/>
                    <a:pt x="355" y="2770"/>
                    <a:pt x="380" y="2770"/>
                  </a:cubicBezTo>
                  <a:cubicBezTo>
                    <a:pt x="420" y="2770"/>
                    <a:pt x="460" y="2765"/>
                    <a:pt x="500" y="2757"/>
                  </a:cubicBezTo>
                  <a:cubicBezTo>
                    <a:pt x="591" y="2724"/>
                    <a:pt x="675" y="2686"/>
                    <a:pt x="759" y="2627"/>
                  </a:cubicBezTo>
                  <a:cubicBezTo>
                    <a:pt x="1602" y="2069"/>
                    <a:pt x="2251" y="1246"/>
                    <a:pt x="2724" y="351"/>
                  </a:cubicBezTo>
                  <a:cubicBezTo>
                    <a:pt x="2783" y="247"/>
                    <a:pt x="2828" y="137"/>
                    <a:pt x="2854" y="20"/>
                  </a:cubicBezTo>
                  <a:lnTo>
                    <a:pt x="2854" y="1"/>
                  </a:lnTo>
                  <a:close/>
                </a:path>
              </a:pathLst>
            </a:custGeom>
            <a:solidFill>
              <a:srgbClr val="D36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2753;p65">
              <a:extLst>
                <a:ext uri="{FF2B5EF4-FFF2-40B4-BE49-F238E27FC236}">
                  <a16:creationId xmlns:a16="http://schemas.microsoft.com/office/drawing/2014/main" id="{3C182573-5FC5-A7B4-2FD0-728C366C8BCF}"/>
                </a:ext>
              </a:extLst>
            </p:cNvPr>
            <p:cNvSpPr/>
            <p:nvPr/>
          </p:nvSpPr>
          <p:spPr>
            <a:xfrm>
              <a:off x="2021400" y="2114000"/>
              <a:ext cx="149500" cy="204050"/>
            </a:xfrm>
            <a:custGeom>
              <a:avLst/>
              <a:gdLst/>
              <a:ahLst/>
              <a:cxnLst/>
              <a:rect l="l" t="t" r="r" b="b"/>
              <a:pathLst>
                <a:path w="5980" h="8162" extrusionOk="0">
                  <a:moveTo>
                    <a:pt x="3101" y="1"/>
                  </a:moveTo>
                  <a:cubicBezTo>
                    <a:pt x="3038" y="1"/>
                    <a:pt x="2975" y="3"/>
                    <a:pt x="2912" y="7"/>
                  </a:cubicBezTo>
                  <a:cubicBezTo>
                    <a:pt x="2154" y="59"/>
                    <a:pt x="1447" y="409"/>
                    <a:pt x="941" y="986"/>
                  </a:cubicBezTo>
                  <a:cubicBezTo>
                    <a:pt x="500" y="1486"/>
                    <a:pt x="253" y="2108"/>
                    <a:pt x="124" y="2770"/>
                  </a:cubicBezTo>
                  <a:cubicBezTo>
                    <a:pt x="104" y="2880"/>
                    <a:pt x="91" y="2984"/>
                    <a:pt x="72" y="3094"/>
                  </a:cubicBezTo>
                  <a:cubicBezTo>
                    <a:pt x="72" y="3113"/>
                    <a:pt x="65" y="3133"/>
                    <a:pt x="65" y="3152"/>
                  </a:cubicBezTo>
                  <a:cubicBezTo>
                    <a:pt x="59" y="3230"/>
                    <a:pt x="52" y="3301"/>
                    <a:pt x="46" y="3373"/>
                  </a:cubicBezTo>
                  <a:cubicBezTo>
                    <a:pt x="20" y="3639"/>
                    <a:pt x="1" y="3905"/>
                    <a:pt x="1" y="4177"/>
                  </a:cubicBezTo>
                  <a:lnTo>
                    <a:pt x="1" y="4203"/>
                  </a:lnTo>
                  <a:cubicBezTo>
                    <a:pt x="7" y="4858"/>
                    <a:pt x="78" y="5513"/>
                    <a:pt x="228" y="6148"/>
                  </a:cubicBezTo>
                  <a:cubicBezTo>
                    <a:pt x="247" y="6239"/>
                    <a:pt x="266" y="6330"/>
                    <a:pt x="292" y="6421"/>
                  </a:cubicBezTo>
                  <a:cubicBezTo>
                    <a:pt x="299" y="6427"/>
                    <a:pt x="299" y="6434"/>
                    <a:pt x="299" y="6440"/>
                  </a:cubicBezTo>
                  <a:cubicBezTo>
                    <a:pt x="480" y="7140"/>
                    <a:pt x="811" y="8009"/>
                    <a:pt x="1570" y="8139"/>
                  </a:cubicBezTo>
                  <a:cubicBezTo>
                    <a:pt x="1659" y="8155"/>
                    <a:pt x="1752" y="8162"/>
                    <a:pt x="1847" y="8162"/>
                  </a:cubicBezTo>
                  <a:cubicBezTo>
                    <a:pt x="2336" y="8162"/>
                    <a:pt x="2880" y="7973"/>
                    <a:pt x="3314" y="7821"/>
                  </a:cubicBezTo>
                  <a:cubicBezTo>
                    <a:pt x="4144" y="7536"/>
                    <a:pt x="4858" y="6991"/>
                    <a:pt x="5363" y="6265"/>
                  </a:cubicBezTo>
                  <a:cubicBezTo>
                    <a:pt x="5363" y="6252"/>
                    <a:pt x="5370" y="6239"/>
                    <a:pt x="5376" y="6220"/>
                  </a:cubicBezTo>
                  <a:cubicBezTo>
                    <a:pt x="5454" y="5915"/>
                    <a:pt x="5552" y="5610"/>
                    <a:pt x="5636" y="5312"/>
                  </a:cubicBezTo>
                  <a:cubicBezTo>
                    <a:pt x="5733" y="4981"/>
                    <a:pt x="5811" y="4644"/>
                    <a:pt x="5869" y="4307"/>
                  </a:cubicBezTo>
                  <a:cubicBezTo>
                    <a:pt x="5954" y="3853"/>
                    <a:pt x="5980" y="3386"/>
                    <a:pt x="5941" y="2919"/>
                  </a:cubicBezTo>
                  <a:cubicBezTo>
                    <a:pt x="5876" y="2115"/>
                    <a:pt x="5571" y="1304"/>
                    <a:pt x="4981" y="746"/>
                  </a:cubicBezTo>
                  <a:cubicBezTo>
                    <a:pt x="4469" y="264"/>
                    <a:pt x="3799" y="1"/>
                    <a:pt x="3101" y="1"/>
                  </a:cubicBezTo>
                  <a:close/>
                </a:path>
              </a:pathLst>
            </a:custGeom>
            <a:solidFill>
              <a:srgbClr val="FFA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2754;p65">
              <a:extLst>
                <a:ext uri="{FF2B5EF4-FFF2-40B4-BE49-F238E27FC236}">
                  <a16:creationId xmlns:a16="http://schemas.microsoft.com/office/drawing/2014/main" id="{92072150-BF07-19A8-0EE2-EE37B51C27BF}"/>
                </a:ext>
              </a:extLst>
            </p:cNvPr>
            <p:cNvSpPr/>
            <p:nvPr/>
          </p:nvSpPr>
          <p:spPr>
            <a:xfrm>
              <a:off x="2051400" y="2204250"/>
              <a:ext cx="10075" cy="57950"/>
            </a:xfrm>
            <a:custGeom>
              <a:avLst/>
              <a:gdLst/>
              <a:ahLst/>
              <a:cxnLst/>
              <a:rect l="l" t="t" r="r" b="b"/>
              <a:pathLst>
                <a:path w="403" h="2318" extrusionOk="0">
                  <a:moveTo>
                    <a:pt x="30" y="0"/>
                  </a:moveTo>
                  <a:cubicBezTo>
                    <a:pt x="27" y="0"/>
                    <a:pt x="23" y="1"/>
                    <a:pt x="20" y="3"/>
                  </a:cubicBezTo>
                  <a:cubicBezTo>
                    <a:pt x="7" y="9"/>
                    <a:pt x="0" y="22"/>
                    <a:pt x="0" y="35"/>
                  </a:cubicBezTo>
                  <a:cubicBezTo>
                    <a:pt x="91" y="308"/>
                    <a:pt x="162" y="580"/>
                    <a:pt x="221" y="859"/>
                  </a:cubicBezTo>
                  <a:cubicBezTo>
                    <a:pt x="279" y="1138"/>
                    <a:pt x="312" y="1449"/>
                    <a:pt x="149" y="1676"/>
                  </a:cubicBezTo>
                  <a:lnTo>
                    <a:pt x="117" y="1721"/>
                  </a:lnTo>
                  <a:cubicBezTo>
                    <a:pt x="59" y="1793"/>
                    <a:pt x="0" y="1870"/>
                    <a:pt x="20" y="1968"/>
                  </a:cubicBezTo>
                  <a:cubicBezTo>
                    <a:pt x="26" y="2007"/>
                    <a:pt x="46" y="2039"/>
                    <a:pt x="72" y="2071"/>
                  </a:cubicBezTo>
                  <a:cubicBezTo>
                    <a:pt x="156" y="2175"/>
                    <a:pt x="253" y="2253"/>
                    <a:pt x="370" y="2318"/>
                  </a:cubicBezTo>
                  <a:lnTo>
                    <a:pt x="376" y="2318"/>
                  </a:lnTo>
                  <a:cubicBezTo>
                    <a:pt x="383" y="2318"/>
                    <a:pt x="396" y="2318"/>
                    <a:pt x="396" y="2305"/>
                  </a:cubicBezTo>
                  <a:cubicBezTo>
                    <a:pt x="402" y="2292"/>
                    <a:pt x="402" y="2279"/>
                    <a:pt x="389" y="2272"/>
                  </a:cubicBezTo>
                  <a:cubicBezTo>
                    <a:pt x="279" y="2214"/>
                    <a:pt x="188" y="2136"/>
                    <a:pt x="110" y="2039"/>
                  </a:cubicBezTo>
                  <a:cubicBezTo>
                    <a:pt x="91" y="2019"/>
                    <a:pt x="72" y="1987"/>
                    <a:pt x="65" y="1955"/>
                  </a:cubicBezTo>
                  <a:cubicBezTo>
                    <a:pt x="52" y="1883"/>
                    <a:pt x="104" y="1818"/>
                    <a:pt x="149" y="1754"/>
                  </a:cubicBezTo>
                  <a:lnTo>
                    <a:pt x="188" y="1708"/>
                  </a:lnTo>
                  <a:cubicBezTo>
                    <a:pt x="363" y="1462"/>
                    <a:pt x="318" y="1118"/>
                    <a:pt x="266" y="852"/>
                  </a:cubicBezTo>
                  <a:cubicBezTo>
                    <a:pt x="208" y="567"/>
                    <a:pt x="136" y="295"/>
                    <a:pt x="52" y="16"/>
                  </a:cubicBezTo>
                  <a:cubicBezTo>
                    <a:pt x="47" y="6"/>
                    <a:pt x="39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2755;p65">
              <a:extLst>
                <a:ext uri="{FF2B5EF4-FFF2-40B4-BE49-F238E27FC236}">
                  <a16:creationId xmlns:a16="http://schemas.microsoft.com/office/drawing/2014/main" id="{6E228281-7478-03C2-3196-3CE2BC4D762E}"/>
                </a:ext>
              </a:extLst>
            </p:cNvPr>
            <p:cNvSpPr/>
            <p:nvPr/>
          </p:nvSpPr>
          <p:spPr>
            <a:xfrm>
              <a:off x="2051550" y="2266000"/>
              <a:ext cx="40875" cy="9350"/>
            </a:xfrm>
            <a:custGeom>
              <a:avLst/>
              <a:gdLst/>
              <a:ahLst/>
              <a:cxnLst/>
              <a:rect l="l" t="t" r="r" b="b"/>
              <a:pathLst>
                <a:path w="1635" h="374" extrusionOk="0">
                  <a:moveTo>
                    <a:pt x="1601" y="1"/>
                  </a:moveTo>
                  <a:cubicBezTo>
                    <a:pt x="1597" y="1"/>
                    <a:pt x="1593" y="2"/>
                    <a:pt x="1590" y="3"/>
                  </a:cubicBezTo>
                  <a:cubicBezTo>
                    <a:pt x="1585" y="8"/>
                    <a:pt x="1118" y="322"/>
                    <a:pt x="565" y="322"/>
                  </a:cubicBezTo>
                  <a:cubicBezTo>
                    <a:pt x="397" y="322"/>
                    <a:pt x="220" y="293"/>
                    <a:pt x="46" y="217"/>
                  </a:cubicBezTo>
                  <a:cubicBezTo>
                    <a:pt x="43" y="216"/>
                    <a:pt x="39" y="215"/>
                    <a:pt x="35" y="215"/>
                  </a:cubicBezTo>
                  <a:cubicBezTo>
                    <a:pt x="24" y="215"/>
                    <a:pt x="12" y="221"/>
                    <a:pt x="7" y="230"/>
                  </a:cubicBezTo>
                  <a:cubicBezTo>
                    <a:pt x="1" y="243"/>
                    <a:pt x="7" y="256"/>
                    <a:pt x="20" y="263"/>
                  </a:cubicBezTo>
                  <a:cubicBezTo>
                    <a:pt x="195" y="334"/>
                    <a:pt x="377" y="373"/>
                    <a:pt x="565" y="373"/>
                  </a:cubicBezTo>
                  <a:cubicBezTo>
                    <a:pt x="941" y="360"/>
                    <a:pt x="1304" y="250"/>
                    <a:pt x="1615" y="49"/>
                  </a:cubicBezTo>
                  <a:cubicBezTo>
                    <a:pt x="1628" y="42"/>
                    <a:pt x="1635" y="23"/>
                    <a:pt x="1628" y="10"/>
                  </a:cubicBezTo>
                  <a:cubicBezTo>
                    <a:pt x="1619" y="5"/>
                    <a:pt x="1610" y="1"/>
                    <a:pt x="1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2756;p65">
              <a:extLst>
                <a:ext uri="{FF2B5EF4-FFF2-40B4-BE49-F238E27FC236}">
                  <a16:creationId xmlns:a16="http://schemas.microsoft.com/office/drawing/2014/main" id="{D61D52DD-E073-E8F5-4FEE-87FFFED7ECA3}"/>
                </a:ext>
              </a:extLst>
            </p:cNvPr>
            <p:cNvSpPr/>
            <p:nvPr/>
          </p:nvSpPr>
          <p:spPr>
            <a:xfrm>
              <a:off x="2059825" y="2278850"/>
              <a:ext cx="21225" cy="5075"/>
            </a:xfrm>
            <a:custGeom>
              <a:avLst/>
              <a:gdLst/>
              <a:ahLst/>
              <a:cxnLst/>
              <a:rect l="l" t="t" r="r" b="b"/>
              <a:pathLst>
                <a:path w="849" h="203" extrusionOk="0">
                  <a:moveTo>
                    <a:pt x="823" y="0"/>
                  </a:moveTo>
                  <a:cubicBezTo>
                    <a:pt x="821" y="0"/>
                    <a:pt x="819" y="1"/>
                    <a:pt x="818" y="2"/>
                  </a:cubicBezTo>
                  <a:cubicBezTo>
                    <a:pt x="818" y="7"/>
                    <a:pt x="572" y="176"/>
                    <a:pt x="280" y="176"/>
                  </a:cubicBezTo>
                  <a:cubicBezTo>
                    <a:pt x="196" y="176"/>
                    <a:pt x="107" y="161"/>
                    <a:pt x="20" y="125"/>
                  </a:cubicBezTo>
                  <a:cubicBezTo>
                    <a:pt x="18" y="123"/>
                    <a:pt x="16" y="122"/>
                    <a:pt x="14" y="122"/>
                  </a:cubicBezTo>
                  <a:cubicBezTo>
                    <a:pt x="10" y="122"/>
                    <a:pt x="7" y="127"/>
                    <a:pt x="7" y="131"/>
                  </a:cubicBezTo>
                  <a:cubicBezTo>
                    <a:pt x="0" y="138"/>
                    <a:pt x="7" y="144"/>
                    <a:pt x="13" y="151"/>
                  </a:cubicBezTo>
                  <a:cubicBezTo>
                    <a:pt x="98" y="183"/>
                    <a:pt x="189" y="203"/>
                    <a:pt x="279" y="203"/>
                  </a:cubicBezTo>
                  <a:cubicBezTo>
                    <a:pt x="480" y="196"/>
                    <a:pt x="668" y="131"/>
                    <a:pt x="837" y="28"/>
                  </a:cubicBezTo>
                  <a:cubicBezTo>
                    <a:pt x="848" y="16"/>
                    <a:pt x="835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2757;p65">
              <a:extLst>
                <a:ext uri="{FF2B5EF4-FFF2-40B4-BE49-F238E27FC236}">
                  <a16:creationId xmlns:a16="http://schemas.microsoft.com/office/drawing/2014/main" id="{7D41F739-5773-754A-EF9A-A41DDB2C60D4}"/>
                </a:ext>
              </a:extLst>
            </p:cNvPr>
            <p:cNvSpPr/>
            <p:nvPr/>
          </p:nvSpPr>
          <p:spPr>
            <a:xfrm>
              <a:off x="2077975" y="2193400"/>
              <a:ext cx="39600" cy="13850"/>
            </a:xfrm>
            <a:custGeom>
              <a:avLst/>
              <a:gdLst/>
              <a:ahLst/>
              <a:cxnLst/>
              <a:rect l="l" t="t" r="r" b="b"/>
              <a:pathLst>
                <a:path w="1584" h="554" extrusionOk="0">
                  <a:moveTo>
                    <a:pt x="682" y="0"/>
                  </a:moveTo>
                  <a:cubicBezTo>
                    <a:pt x="586" y="0"/>
                    <a:pt x="490" y="15"/>
                    <a:pt x="396" y="48"/>
                  </a:cubicBezTo>
                  <a:cubicBezTo>
                    <a:pt x="254" y="87"/>
                    <a:pt x="124" y="164"/>
                    <a:pt x="20" y="268"/>
                  </a:cubicBezTo>
                  <a:cubicBezTo>
                    <a:pt x="1" y="281"/>
                    <a:pt x="1" y="307"/>
                    <a:pt x="20" y="326"/>
                  </a:cubicBezTo>
                  <a:cubicBezTo>
                    <a:pt x="27" y="333"/>
                    <a:pt x="40" y="339"/>
                    <a:pt x="53" y="339"/>
                  </a:cubicBezTo>
                  <a:lnTo>
                    <a:pt x="59" y="339"/>
                  </a:lnTo>
                  <a:cubicBezTo>
                    <a:pt x="182" y="307"/>
                    <a:pt x="312" y="281"/>
                    <a:pt x="442" y="268"/>
                  </a:cubicBezTo>
                  <a:cubicBezTo>
                    <a:pt x="485" y="264"/>
                    <a:pt x="529" y="261"/>
                    <a:pt x="572" y="261"/>
                  </a:cubicBezTo>
                  <a:cubicBezTo>
                    <a:pt x="651" y="261"/>
                    <a:pt x="729" y="269"/>
                    <a:pt x="805" y="281"/>
                  </a:cubicBezTo>
                  <a:cubicBezTo>
                    <a:pt x="1058" y="326"/>
                    <a:pt x="1298" y="417"/>
                    <a:pt x="1518" y="547"/>
                  </a:cubicBezTo>
                  <a:cubicBezTo>
                    <a:pt x="1525" y="552"/>
                    <a:pt x="1533" y="554"/>
                    <a:pt x="1540" y="554"/>
                  </a:cubicBezTo>
                  <a:cubicBezTo>
                    <a:pt x="1554" y="554"/>
                    <a:pt x="1566" y="547"/>
                    <a:pt x="1570" y="534"/>
                  </a:cubicBezTo>
                  <a:cubicBezTo>
                    <a:pt x="1583" y="521"/>
                    <a:pt x="1583" y="508"/>
                    <a:pt x="1577" y="495"/>
                  </a:cubicBezTo>
                  <a:cubicBezTo>
                    <a:pt x="1499" y="365"/>
                    <a:pt x="1395" y="255"/>
                    <a:pt x="1272" y="177"/>
                  </a:cubicBezTo>
                  <a:cubicBezTo>
                    <a:pt x="1142" y="93"/>
                    <a:pt x="999" y="35"/>
                    <a:pt x="850" y="15"/>
                  </a:cubicBezTo>
                  <a:cubicBezTo>
                    <a:pt x="795" y="6"/>
                    <a:pt x="738" y="0"/>
                    <a:pt x="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2758;p65">
              <a:extLst>
                <a:ext uri="{FF2B5EF4-FFF2-40B4-BE49-F238E27FC236}">
                  <a16:creationId xmlns:a16="http://schemas.microsoft.com/office/drawing/2014/main" id="{A421C2B6-26A6-9A3E-F20F-992E807E7427}"/>
                </a:ext>
              </a:extLst>
            </p:cNvPr>
            <p:cNvSpPr/>
            <p:nvPr/>
          </p:nvSpPr>
          <p:spPr>
            <a:xfrm>
              <a:off x="2022525" y="2190975"/>
              <a:ext cx="23550" cy="9300"/>
            </a:xfrm>
            <a:custGeom>
              <a:avLst/>
              <a:gdLst/>
              <a:ahLst/>
              <a:cxnLst/>
              <a:rect l="l" t="t" r="r" b="b"/>
              <a:pathLst>
                <a:path w="942" h="372" extrusionOk="0">
                  <a:moveTo>
                    <a:pt x="232" y="1"/>
                  </a:moveTo>
                  <a:cubicBezTo>
                    <a:pt x="192" y="1"/>
                    <a:pt x="152" y="3"/>
                    <a:pt x="111" y="8"/>
                  </a:cubicBezTo>
                  <a:cubicBezTo>
                    <a:pt x="85" y="8"/>
                    <a:pt x="59" y="15"/>
                    <a:pt x="33" y="21"/>
                  </a:cubicBezTo>
                  <a:cubicBezTo>
                    <a:pt x="27" y="41"/>
                    <a:pt x="27" y="60"/>
                    <a:pt x="27" y="80"/>
                  </a:cubicBezTo>
                  <a:cubicBezTo>
                    <a:pt x="14" y="151"/>
                    <a:pt x="7" y="222"/>
                    <a:pt x="1" y="300"/>
                  </a:cubicBezTo>
                  <a:cubicBezTo>
                    <a:pt x="46" y="287"/>
                    <a:pt x="98" y="281"/>
                    <a:pt x="144" y="274"/>
                  </a:cubicBezTo>
                  <a:cubicBezTo>
                    <a:pt x="199" y="269"/>
                    <a:pt x="254" y="265"/>
                    <a:pt x="309" y="265"/>
                  </a:cubicBezTo>
                  <a:cubicBezTo>
                    <a:pt x="376" y="265"/>
                    <a:pt x="443" y="270"/>
                    <a:pt x="507" y="281"/>
                  </a:cubicBezTo>
                  <a:cubicBezTo>
                    <a:pt x="636" y="307"/>
                    <a:pt x="766" y="333"/>
                    <a:pt x="889" y="372"/>
                  </a:cubicBezTo>
                  <a:cubicBezTo>
                    <a:pt x="902" y="372"/>
                    <a:pt x="922" y="365"/>
                    <a:pt x="928" y="359"/>
                  </a:cubicBezTo>
                  <a:cubicBezTo>
                    <a:pt x="941" y="346"/>
                    <a:pt x="941" y="320"/>
                    <a:pt x="935" y="307"/>
                  </a:cubicBezTo>
                  <a:cubicBezTo>
                    <a:pt x="749" y="110"/>
                    <a:pt x="495" y="1"/>
                    <a:pt x="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2759;p65">
              <a:extLst>
                <a:ext uri="{FF2B5EF4-FFF2-40B4-BE49-F238E27FC236}">
                  <a16:creationId xmlns:a16="http://schemas.microsoft.com/office/drawing/2014/main" id="{D431C25A-8929-D50E-9F0A-546C1EADC704}"/>
                </a:ext>
              </a:extLst>
            </p:cNvPr>
            <p:cNvSpPr/>
            <p:nvPr/>
          </p:nvSpPr>
          <p:spPr>
            <a:xfrm>
              <a:off x="2031125" y="2213175"/>
              <a:ext cx="12175" cy="10300"/>
            </a:xfrm>
            <a:custGeom>
              <a:avLst/>
              <a:gdLst/>
              <a:ahLst/>
              <a:cxnLst/>
              <a:rect l="l" t="t" r="r" b="b"/>
              <a:pathLst>
                <a:path w="487" h="412" extrusionOk="0">
                  <a:moveTo>
                    <a:pt x="268" y="0"/>
                  </a:moveTo>
                  <a:cubicBezTo>
                    <a:pt x="104" y="0"/>
                    <a:pt x="1" y="192"/>
                    <a:pt x="104" y="327"/>
                  </a:cubicBezTo>
                  <a:cubicBezTo>
                    <a:pt x="147" y="385"/>
                    <a:pt x="208" y="411"/>
                    <a:pt x="268" y="411"/>
                  </a:cubicBezTo>
                  <a:cubicBezTo>
                    <a:pt x="361" y="411"/>
                    <a:pt x="452" y="347"/>
                    <a:pt x="468" y="236"/>
                  </a:cubicBezTo>
                  <a:cubicBezTo>
                    <a:pt x="487" y="126"/>
                    <a:pt x="409" y="22"/>
                    <a:pt x="299" y="2"/>
                  </a:cubicBezTo>
                  <a:cubicBezTo>
                    <a:pt x="288" y="1"/>
                    <a:pt x="278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2760;p65">
              <a:extLst>
                <a:ext uri="{FF2B5EF4-FFF2-40B4-BE49-F238E27FC236}">
                  <a16:creationId xmlns:a16="http://schemas.microsoft.com/office/drawing/2014/main" id="{783E4F7D-F346-C012-C92A-C278CD851926}"/>
                </a:ext>
              </a:extLst>
            </p:cNvPr>
            <p:cNvSpPr/>
            <p:nvPr/>
          </p:nvSpPr>
          <p:spPr>
            <a:xfrm>
              <a:off x="2087225" y="2214125"/>
              <a:ext cx="12825" cy="10550"/>
            </a:xfrm>
            <a:custGeom>
              <a:avLst/>
              <a:gdLst/>
              <a:ahLst/>
              <a:cxnLst/>
              <a:rect l="l" t="t" r="r" b="b"/>
              <a:pathLst>
                <a:path w="513" h="422" extrusionOk="0">
                  <a:moveTo>
                    <a:pt x="230" y="0"/>
                  </a:moveTo>
                  <a:cubicBezTo>
                    <a:pt x="128" y="0"/>
                    <a:pt x="37" y="74"/>
                    <a:pt x="20" y="178"/>
                  </a:cubicBezTo>
                  <a:cubicBezTo>
                    <a:pt x="1" y="317"/>
                    <a:pt x="113" y="421"/>
                    <a:pt x="233" y="421"/>
                  </a:cubicBezTo>
                  <a:cubicBezTo>
                    <a:pt x="275" y="421"/>
                    <a:pt x="318" y="408"/>
                    <a:pt x="357" y="379"/>
                  </a:cubicBezTo>
                  <a:cubicBezTo>
                    <a:pt x="513" y="269"/>
                    <a:pt x="448" y="29"/>
                    <a:pt x="266" y="3"/>
                  </a:cubicBezTo>
                  <a:cubicBezTo>
                    <a:pt x="254" y="1"/>
                    <a:pt x="242" y="0"/>
                    <a:pt x="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2761;p65">
              <a:extLst>
                <a:ext uri="{FF2B5EF4-FFF2-40B4-BE49-F238E27FC236}">
                  <a16:creationId xmlns:a16="http://schemas.microsoft.com/office/drawing/2014/main" id="{10BB9F87-8970-817B-31EC-ED62786CF787}"/>
                </a:ext>
              </a:extLst>
            </p:cNvPr>
            <p:cNvSpPr/>
            <p:nvPr/>
          </p:nvSpPr>
          <p:spPr>
            <a:xfrm>
              <a:off x="2152875" y="2214825"/>
              <a:ext cx="49150" cy="57175"/>
            </a:xfrm>
            <a:custGeom>
              <a:avLst/>
              <a:gdLst/>
              <a:ahLst/>
              <a:cxnLst/>
              <a:rect l="l" t="t" r="r" b="b"/>
              <a:pathLst>
                <a:path w="1966" h="2287" extrusionOk="0">
                  <a:moveTo>
                    <a:pt x="1160" y="0"/>
                  </a:moveTo>
                  <a:cubicBezTo>
                    <a:pt x="622" y="0"/>
                    <a:pt x="311" y="730"/>
                    <a:pt x="228" y="831"/>
                  </a:cubicBezTo>
                  <a:lnTo>
                    <a:pt x="1" y="2102"/>
                  </a:lnTo>
                  <a:cubicBezTo>
                    <a:pt x="1" y="2102"/>
                    <a:pt x="157" y="2286"/>
                    <a:pt x="516" y="2286"/>
                  </a:cubicBezTo>
                  <a:cubicBezTo>
                    <a:pt x="683" y="2286"/>
                    <a:pt x="895" y="2246"/>
                    <a:pt x="1155" y="2128"/>
                  </a:cubicBezTo>
                  <a:cubicBezTo>
                    <a:pt x="1966" y="1752"/>
                    <a:pt x="1959" y="183"/>
                    <a:pt x="1317" y="21"/>
                  </a:cubicBezTo>
                  <a:cubicBezTo>
                    <a:pt x="1263" y="7"/>
                    <a:pt x="1211" y="0"/>
                    <a:pt x="1160" y="0"/>
                  </a:cubicBezTo>
                  <a:close/>
                </a:path>
              </a:pathLst>
            </a:custGeom>
            <a:solidFill>
              <a:srgbClr val="FFA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2762;p65">
              <a:extLst>
                <a:ext uri="{FF2B5EF4-FFF2-40B4-BE49-F238E27FC236}">
                  <a16:creationId xmlns:a16="http://schemas.microsoft.com/office/drawing/2014/main" id="{2B5F92BF-BBFE-1627-8DE6-730B99D9ADC0}"/>
                </a:ext>
              </a:extLst>
            </p:cNvPr>
            <p:cNvSpPr/>
            <p:nvPr/>
          </p:nvSpPr>
          <p:spPr>
            <a:xfrm>
              <a:off x="2165200" y="2221700"/>
              <a:ext cx="28225" cy="42450"/>
            </a:xfrm>
            <a:custGeom>
              <a:avLst/>
              <a:gdLst/>
              <a:ahLst/>
              <a:cxnLst/>
              <a:rect l="l" t="t" r="r" b="b"/>
              <a:pathLst>
                <a:path w="1129" h="1698" extrusionOk="0">
                  <a:moveTo>
                    <a:pt x="545" y="0"/>
                  </a:moveTo>
                  <a:cubicBezTo>
                    <a:pt x="528" y="0"/>
                    <a:pt x="511" y="2"/>
                    <a:pt x="493" y="5"/>
                  </a:cubicBezTo>
                  <a:cubicBezTo>
                    <a:pt x="299" y="31"/>
                    <a:pt x="202" y="232"/>
                    <a:pt x="137" y="401"/>
                  </a:cubicBezTo>
                  <a:cubicBezTo>
                    <a:pt x="130" y="414"/>
                    <a:pt x="137" y="433"/>
                    <a:pt x="150" y="433"/>
                  </a:cubicBezTo>
                  <a:cubicBezTo>
                    <a:pt x="153" y="435"/>
                    <a:pt x="157" y="436"/>
                    <a:pt x="161" y="436"/>
                  </a:cubicBezTo>
                  <a:cubicBezTo>
                    <a:pt x="172" y="436"/>
                    <a:pt x="184" y="430"/>
                    <a:pt x="189" y="420"/>
                  </a:cubicBezTo>
                  <a:cubicBezTo>
                    <a:pt x="247" y="264"/>
                    <a:pt x="338" y="83"/>
                    <a:pt x="500" y="57"/>
                  </a:cubicBezTo>
                  <a:cubicBezTo>
                    <a:pt x="507" y="57"/>
                    <a:pt x="514" y="56"/>
                    <a:pt x="520" y="56"/>
                  </a:cubicBezTo>
                  <a:cubicBezTo>
                    <a:pt x="636" y="56"/>
                    <a:pt x="744" y="108"/>
                    <a:pt x="811" y="200"/>
                  </a:cubicBezTo>
                  <a:cubicBezTo>
                    <a:pt x="1071" y="491"/>
                    <a:pt x="1051" y="926"/>
                    <a:pt x="915" y="1231"/>
                  </a:cubicBezTo>
                  <a:cubicBezTo>
                    <a:pt x="857" y="1380"/>
                    <a:pt x="759" y="1503"/>
                    <a:pt x="630" y="1587"/>
                  </a:cubicBezTo>
                  <a:cubicBezTo>
                    <a:pt x="566" y="1624"/>
                    <a:pt x="496" y="1642"/>
                    <a:pt x="426" y="1642"/>
                  </a:cubicBezTo>
                  <a:cubicBezTo>
                    <a:pt x="348" y="1642"/>
                    <a:pt x="270" y="1619"/>
                    <a:pt x="202" y="1574"/>
                  </a:cubicBezTo>
                  <a:cubicBezTo>
                    <a:pt x="130" y="1503"/>
                    <a:pt x="72" y="1412"/>
                    <a:pt x="52" y="1309"/>
                  </a:cubicBezTo>
                  <a:cubicBezTo>
                    <a:pt x="52" y="1296"/>
                    <a:pt x="39" y="1289"/>
                    <a:pt x="20" y="1289"/>
                  </a:cubicBezTo>
                  <a:cubicBezTo>
                    <a:pt x="7" y="1296"/>
                    <a:pt x="1" y="1309"/>
                    <a:pt x="7" y="1321"/>
                  </a:cubicBezTo>
                  <a:cubicBezTo>
                    <a:pt x="27" y="1438"/>
                    <a:pt x="85" y="1542"/>
                    <a:pt x="169" y="1620"/>
                  </a:cubicBezTo>
                  <a:cubicBezTo>
                    <a:pt x="241" y="1672"/>
                    <a:pt x="325" y="1698"/>
                    <a:pt x="416" y="1698"/>
                  </a:cubicBezTo>
                  <a:cubicBezTo>
                    <a:pt x="500" y="1698"/>
                    <a:pt x="578" y="1672"/>
                    <a:pt x="656" y="1633"/>
                  </a:cubicBezTo>
                  <a:cubicBezTo>
                    <a:pt x="792" y="1542"/>
                    <a:pt x="902" y="1406"/>
                    <a:pt x="960" y="1250"/>
                  </a:cubicBezTo>
                  <a:cubicBezTo>
                    <a:pt x="1103" y="932"/>
                    <a:pt x="1129" y="472"/>
                    <a:pt x="850" y="167"/>
                  </a:cubicBezTo>
                  <a:cubicBezTo>
                    <a:pt x="804" y="115"/>
                    <a:pt x="689" y="0"/>
                    <a:pt x="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2763;p65">
              <a:extLst>
                <a:ext uri="{FF2B5EF4-FFF2-40B4-BE49-F238E27FC236}">
                  <a16:creationId xmlns:a16="http://schemas.microsoft.com/office/drawing/2014/main" id="{C5407172-58FF-4507-D022-C8C1C072BBAB}"/>
                </a:ext>
              </a:extLst>
            </p:cNvPr>
            <p:cNvSpPr/>
            <p:nvPr/>
          </p:nvSpPr>
          <p:spPr>
            <a:xfrm>
              <a:off x="2167475" y="2223000"/>
              <a:ext cx="16450" cy="37100"/>
            </a:xfrm>
            <a:custGeom>
              <a:avLst/>
              <a:gdLst/>
              <a:ahLst/>
              <a:cxnLst/>
              <a:rect l="l" t="t" r="r" b="b"/>
              <a:pathLst>
                <a:path w="658" h="1484" extrusionOk="0">
                  <a:moveTo>
                    <a:pt x="615" y="0"/>
                  </a:moveTo>
                  <a:cubicBezTo>
                    <a:pt x="611" y="0"/>
                    <a:pt x="607" y="2"/>
                    <a:pt x="603" y="5"/>
                  </a:cubicBezTo>
                  <a:cubicBezTo>
                    <a:pt x="584" y="24"/>
                    <a:pt x="124" y="433"/>
                    <a:pt x="0" y="1451"/>
                  </a:cubicBezTo>
                  <a:cubicBezTo>
                    <a:pt x="0" y="1471"/>
                    <a:pt x="7" y="1483"/>
                    <a:pt x="20" y="1483"/>
                  </a:cubicBezTo>
                  <a:cubicBezTo>
                    <a:pt x="39" y="1483"/>
                    <a:pt x="52" y="1477"/>
                    <a:pt x="52" y="1458"/>
                  </a:cubicBezTo>
                  <a:cubicBezTo>
                    <a:pt x="175" y="459"/>
                    <a:pt x="629" y="50"/>
                    <a:pt x="636" y="50"/>
                  </a:cubicBezTo>
                  <a:cubicBezTo>
                    <a:pt x="657" y="34"/>
                    <a:pt x="634" y="0"/>
                    <a:pt x="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2764;p65">
              <a:extLst>
                <a:ext uri="{FF2B5EF4-FFF2-40B4-BE49-F238E27FC236}">
                  <a16:creationId xmlns:a16="http://schemas.microsoft.com/office/drawing/2014/main" id="{5875056E-AC9B-04C1-BAFD-D4420D819A8D}"/>
                </a:ext>
              </a:extLst>
            </p:cNvPr>
            <p:cNvSpPr/>
            <p:nvPr/>
          </p:nvSpPr>
          <p:spPr>
            <a:xfrm>
              <a:off x="2119675" y="2111025"/>
              <a:ext cx="91925" cy="113625"/>
            </a:xfrm>
            <a:custGeom>
              <a:avLst/>
              <a:gdLst/>
              <a:ahLst/>
              <a:cxnLst/>
              <a:rect l="l" t="t" r="r" b="b"/>
              <a:pathLst>
                <a:path w="3677" h="4545" extrusionOk="0">
                  <a:moveTo>
                    <a:pt x="877" y="1"/>
                  </a:moveTo>
                  <a:cubicBezTo>
                    <a:pt x="478" y="1"/>
                    <a:pt x="1" y="88"/>
                    <a:pt x="129" y="496"/>
                  </a:cubicBezTo>
                  <a:cubicBezTo>
                    <a:pt x="181" y="651"/>
                    <a:pt x="324" y="762"/>
                    <a:pt x="401" y="904"/>
                  </a:cubicBezTo>
                  <a:cubicBezTo>
                    <a:pt x="551" y="1170"/>
                    <a:pt x="440" y="1494"/>
                    <a:pt x="337" y="1780"/>
                  </a:cubicBezTo>
                  <a:cubicBezTo>
                    <a:pt x="233" y="2065"/>
                    <a:pt x="148" y="2409"/>
                    <a:pt x="330" y="2649"/>
                  </a:cubicBezTo>
                  <a:cubicBezTo>
                    <a:pt x="460" y="2830"/>
                    <a:pt x="693" y="2895"/>
                    <a:pt x="868" y="3031"/>
                  </a:cubicBezTo>
                  <a:cubicBezTo>
                    <a:pt x="1030" y="3168"/>
                    <a:pt x="1141" y="3362"/>
                    <a:pt x="1154" y="3576"/>
                  </a:cubicBezTo>
                  <a:cubicBezTo>
                    <a:pt x="1167" y="3745"/>
                    <a:pt x="1128" y="3926"/>
                    <a:pt x="1154" y="4095"/>
                  </a:cubicBezTo>
                  <a:cubicBezTo>
                    <a:pt x="1206" y="4315"/>
                    <a:pt x="1387" y="4490"/>
                    <a:pt x="1608" y="4536"/>
                  </a:cubicBezTo>
                  <a:cubicBezTo>
                    <a:pt x="1637" y="4542"/>
                    <a:pt x="1667" y="4545"/>
                    <a:pt x="1698" y="4545"/>
                  </a:cubicBezTo>
                  <a:cubicBezTo>
                    <a:pt x="1735" y="4545"/>
                    <a:pt x="1773" y="4540"/>
                    <a:pt x="1809" y="4529"/>
                  </a:cubicBezTo>
                  <a:cubicBezTo>
                    <a:pt x="1938" y="4484"/>
                    <a:pt x="2023" y="4361"/>
                    <a:pt x="2133" y="4276"/>
                  </a:cubicBezTo>
                  <a:cubicBezTo>
                    <a:pt x="2483" y="3998"/>
                    <a:pt x="3041" y="4121"/>
                    <a:pt x="3384" y="3829"/>
                  </a:cubicBezTo>
                  <a:cubicBezTo>
                    <a:pt x="3663" y="3583"/>
                    <a:pt x="3676" y="3161"/>
                    <a:pt x="3650" y="2791"/>
                  </a:cubicBezTo>
                  <a:cubicBezTo>
                    <a:pt x="3637" y="2539"/>
                    <a:pt x="3585" y="2292"/>
                    <a:pt x="3495" y="2059"/>
                  </a:cubicBezTo>
                  <a:cubicBezTo>
                    <a:pt x="3404" y="1825"/>
                    <a:pt x="3222" y="1631"/>
                    <a:pt x="2989" y="1533"/>
                  </a:cubicBezTo>
                  <a:cubicBezTo>
                    <a:pt x="2807" y="1462"/>
                    <a:pt x="2600" y="1469"/>
                    <a:pt x="2444" y="1358"/>
                  </a:cubicBezTo>
                  <a:cubicBezTo>
                    <a:pt x="2172" y="1170"/>
                    <a:pt x="2191" y="762"/>
                    <a:pt x="2023" y="476"/>
                  </a:cubicBezTo>
                  <a:cubicBezTo>
                    <a:pt x="1873" y="217"/>
                    <a:pt x="1582" y="74"/>
                    <a:pt x="1283" y="29"/>
                  </a:cubicBezTo>
                  <a:cubicBezTo>
                    <a:pt x="1194" y="16"/>
                    <a:pt x="1042" y="1"/>
                    <a:pt x="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2765;p65">
              <a:extLst>
                <a:ext uri="{FF2B5EF4-FFF2-40B4-BE49-F238E27FC236}">
                  <a16:creationId xmlns:a16="http://schemas.microsoft.com/office/drawing/2014/main" id="{1DE1C4BD-C279-91EE-E764-5A4ED0B60B71}"/>
                </a:ext>
              </a:extLst>
            </p:cNvPr>
            <p:cNvSpPr/>
            <p:nvPr/>
          </p:nvSpPr>
          <p:spPr>
            <a:xfrm>
              <a:off x="2149150" y="2207550"/>
              <a:ext cx="25325" cy="28725"/>
            </a:xfrm>
            <a:custGeom>
              <a:avLst/>
              <a:gdLst/>
              <a:ahLst/>
              <a:cxnLst/>
              <a:rect l="l" t="t" r="r" b="b"/>
              <a:pathLst>
                <a:path w="1013" h="1149" extrusionOk="0">
                  <a:moveTo>
                    <a:pt x="603" y="1"/>
                  </a:moveTo>
                  <a:cubicBezTo>
                    <a:pt x="383" y="1"/>
                    <a:pt x="139" y="103"/>
                    <a:pt x="65" y="325"/>
                  </a:cubicBezTo>
                  <a:cubicBezTo>
                    <a:pt x="1" y="532"/>
                    <a:pt x="150" y="856"/>
                    <a:pt x="208" y="1051"/>
                  </a:cubicBezTo>
                  <a:cubicBezTo>
                    <a:pt x="220" y="1094"/>
                    <a:pt x="244" y="1149"/>
                    <a:pt x="286" y="1149"/>
                  </a:cubicBezTo>
                  <a:cubicBezTo>
                    <a:pt x="288" y="1149"/>
                    <a:pt x="290" y="1149"/>
                    <a:pt x="292" y="1148"/>
                  </a:cubicBezTo>
                  <a:cubicBezTo>
                    <a:pt x="312" y="1148"/>
                    <a:pt x="331" y="1135"/>
                    <a:pt x="344" y="1122"/>
                  </a:cubicBezTo>
                  <a:cubicBezTo>
                    <a:pt x="480" y="1006"/>
                    <a:pt x="552" y="830"/>
                    <a:pt x="675" y="701"/>
                  </a:cubicBezTo>
                  <a:cubicBezTo>
                    <a:pt x="746" y="629"/>
                    <a:pt x="837" y="565"/>
                    <a:pt x="902" y="487"/>
                  </a:cubicBezTo>
                  <a:cubicBezTo>
                    <a:pt x="980" y="415"/>
                    <a:pt x="1012" y="305"/>
                    <a:pt x="986" y="201"/>
                  </a:cubicBezTo>
                  <a:cubicBezTo>
                    <a:pt x="947" y="85"/>
                    <a:pt x="811" y="26"/>
                    <a:pt x="694" y="7"/>
                  </a:cubicBezTo>
                  <a:cubicBezTo>
                    <a:pt x="665" y="3"/>
                    <a:pt x="634" y="1"/>
                    <a:pt x="6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2766;p65">
              <a:extLst>
                <a:ext uri="{FF2B5EF4-FFF2-40B4-BE49-F238E27FC236}">
                  <a16:creationId xmlns:a16="http://schemas.microsoft.com/office/drawing/2014/main" id="{9D1040FA-E632-63D6-B2F1-B0D609B4ED73}"/>
                </a:ext>
              </a:extLst>
            </p:cNvPr>
            <p:cNvSpPr/>
            <p:nvPr/>
          </p:nvSpPr>
          <p:spPr>
            <a:xfrm>
              <a:off x="1986875" y="2100375"/>
              <a:ext cx="142350" cy="105025"/>
            </a:xfrm>
            <a:custGeom>
              <a:avLst/>
              <a:gdLst/>
              <a:ahLst/>
              <a:cxnLst/>
              <a:rect l="l" t="t" r="r" b="b"/>
              <a:pathLst>
                <a:path w="5694" h="4201" extrusionOk="0">
                  <a:moveTo>
                    <a:pt x="4233" y="0"/>
                  </a:moveTo>
                  <a:cubicBezTo>
                    <a:pt x="4208" y="0"/>
                    <a:pt x="4182" y="0"/>
                    <a:pt x="4157" y="1"/>
                  </a:cubicBezTo>
                  <a:cubicBezTo>
                    <a:pt x="3872" y="33"/>
                    <a:pt x="3593" y="98"/>
                    <a:pt x="3327" y="202"/>
                  </a:cubicBezTo>
                  <a:cubicBezTo>
                    <a:pt x="2977" y="312"/>
                    <a:pt x="2633" y="448"/>
                    <a:pt x="2302" y="611"/>
                  </a:cubicBezTo>
                  <a:cubicBezTo>
                    <a:pt x="1466" y="1026"/>
                    <a:pt x="785" y="1700"/>
                    <a:pt x="357" y="2530"/>
                  </a:cubicBezTo>
                  <a:cubicBezTo>
                    <a:pt x="149" y="2939"/>
                    <a:pt x="0" y="3393"/>
                    <a:pt x="39" y="3846"/>
                  </a:cubicBezTo>
                  <a:cubicBezTo>
                    <a:pt x="52" y="3996"/>
                    <a:pt x="111" y="4171"/>
                    <a:pt x="253" y="4197"/>
                  </a:cubicBezTo>
                  <a:cubicBezTo>
                    <a:pt x="266" y="4199"/>
                    <a:pt x="278" y="4200"/>
                    <a:pt x="290" y="4200"/>
                  </a:cubicBezTo>
                  <a:cubicBezTo>
                    <a:pt x="405" y="4200"/>
                    <a:pt x="507" y="4095"/>
                    <a:pt x="577" y="3996"/>
                  </a:cubicBezTo>
                  <a:cubicBezTo>
                    <a:pt x="655" y="3879"/>
                    <a:pt x="727" y="3756"/>
                    <a:pt x="785" y="3619"/>
                  </a:cubicBezTo>
                  <a:cubicBezTo>
                    <a:pt x="902" y="3341"/>
                    <a:pt x="979" y="3023"/>
                    <a:pt x="1206" y="2822"/>
                  </a:cubicBezTo>
                  <a:cubicBezTo>
                    <a:pt x="1511" y="2556"/>
                    <a:pt x="1965" y="2588"/>
                    <a:pt x="2354" y="2478"/>
                  </a:cubicBezTo>
                  <a:cubicBezTo>
                    <a:pt x="2477" y="2452"/>
                    <a:pt x="2594" y="2394"/>
                    <a:pt x="2698" y="2316"/>
                  </a:cubicBezTo>
                  <a:cubicBezTo>
                    <a:pt x="2815" y="2212"/>
                    <a:pt x="2905" y="2083"/>
                    <a:pt x="2957" y="1933"/>
                  </a:cubicBezTo>
                  <a:cubicBezTo>
                    <a:pt x="3081" y="1622"/>
                    <a:pt x="3094" y="1253"/>
                    <a:pt x="3321" y="1013"/>
                  </a:cubicBezTo>
                  <a:cubicBezTo>
                    <a:pt x="3493" y="834"/>
                    <a:pt x="3748" y="765"/>
                    <a:pt x="3995" y="765"/>
                  </a:cubicBezTo>
                  <a:cubicBezTo>
                    <a:pt x="4017" y="765"/>
                    <a:pt x="4038" y="765"/>
                    <a:pt x="4060" y="766"/>
                  </a:cubicBezTo>
                  <a:cubicBezTo>
                    <a:pt x="4326" y="779"/>
                    <a:pt x="4585" y="857"/>
                    <a:pt x="4851" y="889"/>
                  </a:cubicBezTo>
                  <a:cubicBezTo>
                    <a:pt x="4908" y="898"/>
                    <a:pt x="4984" y="905"/>
                    <a:pt x="5066" y="905"/>
                  </a:cubicBezTo>
                  <a:cubicBezTo>
                    <a:pt x="5289" y="905"/>
                    <a:pt x="5557" y="854"/>
                    <a:pt x="5610" y="649"/>
                  </a:cubicBezTo>
                  <a:cubicBezTo>
                    <a:pt x="5694" y="319"/>
                    <a:pt x="5318" y="150"/>
                    <a:pt x="5065" y="98"/>
                  </a:cubicBezTo>
                  <a:cubicBezTo>
                    <a:pt x="4791" y="33"/>
                    <a:pt x="4513" y="0"/>
                    <a:pt x="4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2767;p65">
              <a:extLst>
                <a:ext uri="{FF2B5EF4-FFF2-40B4-BE49-F238E27FC236}">
                  <a16:creationId xmlns:a16="http://schemas.microsoft.com/office/drawing/2014/main" id="{39B555ED-13F9-312E-064C-724BE4BAD348}"/>
                </a:ext>
              </a:extLst>
            </p:cNvPr>
            <p:cNvSpPr/>
            <p:nvPr/>
          </p:nvSpPr>
          <p:spPr>
            <a:xfrm>
              <a:off x="1960925" y="2303350"/>
              <a:ext cx="370000" cy="461275"/>
            </a:xfrm>
            <a:custGeom>
              <a:avLst/>
              <a:gdLst/>
              <a:ahLst/>
              <a:cxnLst/>
              <a:rect l="l" t="t" r="r" b="b"/>
              <a:pathLst>
                <a:path w="14800" h="18451" extrusionOk="0">
                  <a:moveTo>
                    <a:pt x="7575" y="1"/>
                  </a:moveTo>
                  <a:cubicBezTo>
                    <a:pt x="7575" y="1"/>
                    <a:pt x="5967" y="351"/>
                    <a:pt x="5299" y="3302"/>
                  </a:cubicBezTo>
                  <a:cubicBezTo>
                    <a:pt x="4631" y="6246"/>
                    <a:pt x="3178" y="9190"/>
                    <a:pt x="2394" y="10798"/>
                  </a:cubicBezTo>
                  <a:cubicBezTo>
                    <a:pt x="1609" y="12406"/>
                    <a:pt x="1" y="16998"/>
                    <a:pt x="1" y="16998"/>
                  </a:cubicBezTo>
                  <a:lnTo>
                    <a:pt x="2906" y="18450"/>
                  </a:lnTo>
                  <a:cubicBezTo>
                    <a:pt x="2906" y="18450"/>
                    <a:pt x="5578" y="15584"/>
                    <a:pt x="6596" y="13386"/>
                  </a:cubicBezTo>
                  <a:cubicBezTo>
                    <a:pt x="7614" y="11187"/>
                    <a:pt x="11699" y="8087"/>
                    <a:pt x="12406" y="6596"/>
                  </a:cubicBezTo>
                  <a:cubicBezTo>
                    <a:pt x="13106" y="5104"/>
                    <a:pt x="14799" y="1655"/>
                    <a:pt x="7731" y="40"/>
                  </a:cubicBezTo>
                  <a:lnTo>
                    <a:pt x="75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2768;p65">
              <a:extLst>
                <a:ext uri="{FF2B5EF4-FFF2-40B4-BE49-F238E27FC236}">
                  <a16:creationId xmlns:a16="http://schemas.microsoft.com/office/drawing/2014/main" id="{BA9D7716-66A7-C93A-D375-030D3DAF32A1}"/>
                </a:ext>
              </a:extLst>
            </p:cNvPr>
            <p:cNvSpPr/>
            <p:nvPr/>
          </p:nvSpPr>
          <p:spPr>
            <a:xfrm>
              <a:off x="2086075" y="2281800"/>
              <a:ext cx="401925" cy="405525"/>
            </a:xfrm>
            <a:custGeom>
              <a:avLst/>
              <a:gdLst/>
              <a:ahLst/>
              <a:cxnLst/>
              <a:rect l="l" t="t" r="r" b="b"/>
              <a:pathLst>
                <a:path w="16077" h="16221" extrusionOk="0">
                  <a:moveTo>
                    <a:pt x="2913" y="0"/>
                  </a:moveTo>
                  <a:cubicBezTo>
                    <a:pt x="2913" y="0"/>
                    <a:pt x="1823" y="1764"/>
                    <a:pt x="526" y="3087"/>
                  </a:cubicBezTo>
                  <a:cubicBezTo>
                    <a:pt x="526" y="3087"/>
                    <a:pt x="1" y="4326"/>
                    <a:pt x="766" y="5947"/>
                  </a:cubicBezTo>
                  <a:cubicBezTo>
                    <a:pt x="1531" y="7568"/>
                    <a:pt x="4501" y="10007"/>
                    <a:pt x="5649" y="13041"/>
                  </a:cubicBezTo>
                  <a:lnTo>
                    <a:pt x="6797" y="16076"/>
                  </a:lnTo>
                  <a:lnTo>
                    <a:pt x="6804" y="16076"/>
                  </a:lnTo>
                  <a:cubicBezTo>
                    <a:pt x="6804" y="16076"/>
                    <a:pt x="7420" y="16220"/>
                    <a:pt x="8377" y="16220"/>
                  </a:cubicBezTo>
                  <a:cubicBezTo>
                    <a:pt x="9570" y="16220"/>
                    <a:pt x="11293" y="15997"/>
                    <a:pt x="13016" y="14993"/>
                  </a:cubicBezTo>
                  <a:cubicBezTo>
                    <a:pt x="16064" y="13216"/>
                    <a:pt x="16077" y="13113"/>
                    <a:pt x="16077" y="13113"/>
                  </a:cubicBezTo>
                  <a:cubicBezTo>
                    <a:pt x="16025" y="12808"/>
                    <a:pt x="15558" y="12354"/>
                    <a:pt x="15389" y="12095"/>
                  </a:cubicBezTo>
                  <a:cubicBezTo>
                    <a:pt x="15033" y="11569"/>
                    <a:pt x="14676" y="11051"/>
                    <a:pt x="14319" y="10532"/>
                  </a:cubicBezTo>
                  <a:cubicBezTo>
                    <a:pt x="11738" y="6835"/>
                    <a:pt x="8898" y="3061"/>
                    <a:pt x="4878" y="831"/>
                  </a:cubicBezTo>
                  <a:cubicBezTo>
                    <a:pt x="4255" y="487"/>
                    <a:pt x="3594" y="208"/>
                    <a:pt x="29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2769;p65">
              <a:extLst>
                <a:ext uri="{FF2B5EF4-FFF2-40B4-BE49-F238E27FC236}">
                  <a16:creationId xmlns:a16="http://schemas.microsoft.com/office/drawing/2014/main" id="{48781BB9-6FA0-66A0-6BC2-81E97389701D}"/>
                </a:ext>
              </a:extLst>
            </p:cNvPr>
            <p:cNvSpPr/>
            <p:nvPr/>
          </p:nvSpPr>
          <p:spPr>
            <a:xfrm>
              <a:off x="2032750" y="2488600"/>
              <a:ext cx="217750" cy="276825"/>
            </a:xfrm>
            <a:custGeom>
              <a:avLst/>
              <a:gdLst/>
              <a:ahLst/>
              <a:cxnLst/>
              <a:rect l="l" t="t" r="r" b="b"/>
              <a:pathLst>
                <a:path w="8710" h="11073" extrusionOk="0">
                  <a:moveTo>
                    <a:pt x="8672" y="1"/>
                  </a:moveTo>
                  <a:cubicBezTo>
                    <a:pt x="8661" y="1"/>
                    <a:pt x="8649" y="7"/>
                    <a:pt x="8645" y="16"/>
                  </a:cubicBezTo>
                  <a:cubicBezTo>
                    <a:pt x="8638" y="29"/>
                    <a:pt x="8243" y="1060"/>
                    <a:pt x="6621" y="2422"/>
                  </a:cubicBezTo>
                  <a:cubicBezTo>
                    <a:pt x="5020" y="3764"/>
                    <a:pt x="3995" y="5444"/>
                    <a:pt x="3081" y="7052"/>
                  </a:cubicBezTo>
                  <a:cubicBezTo>
                    <a:pt x="2238" y="8531"/>
                    <a:pt x="33" y="10995"/>
                    <a:pt x="13" y="11021"/>
                  </a:cubicBezTo>
                  <a:cubicBezTo>
                    <a:pt x="0" y="11034"/>
                    <a:pt x="0" y="11053"/>
                    <a:pt x="13" y="11066"/>
                  </a:cubicBezTo>
                  <a:cubicBezTo>
                    <a:pt x="20" y="11066"/>
                    <a:pt x="26" y="11073"/>
                    <a:pt x="33" y="11073"/>
                  </a:cubicBezTo>
                  <a:cubicBezTo>
                    <a:pt x="39" y="11073"/>
                    <a:pt x="52" y="11066"/>
                    <a:pt x="59" y="11060"/>
                  </a:cubicBezTo>
                  <a:cubicBezTo>
                    <a:pt x="78" y="11034"/>
                    <a:pt x="2290" y="8563"/>
                    <a:pt x="3133" y="7078"/>
                  </a:cubicBezTo>
                  <a:cubicBezTo>
                    <a:pt x="4047" y="5476"/>
                    <a:pt x="5065" y="3803"/>
                    <a:pt x="6660" y="2467"/>
                  </a:cubicBezTo>
                  <a:cubicBezTo>
                    <a:pt x="8295" y="1093"/>
                    <a:pt x="8703" y="48"/>
                    <a:pt x="8703" y="35"/>
                  </a:cubicBezTo>
                  <a:cubicBezTo>
                    <a:pt x="8710" y="23"/>
                    <a:pt x="8697" y="10"/>
                    <a:pt x="8684" y="3"/>
                  </a:cubicBezTo>
                  <a:cubicBezTo>
                    <a:pt x="8680" y="1"/>
                    <a:pt x="8676" y="1"/>
                    <a:pt x="8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2770;p65">
              <a:extLst>
                <a:ext uri="{FF2B5EF4-FFF2-40B4-BE49-F238E27FC236}">
                  <a16:creationId xmlns:a16="http://schemas.microsoft.com/office/drawing/2014/main" id="{D029B936-FC1C-CA84-7D0A-47AADA5437AA}"/>
                </a:ext>
              </a:extLst>
            </p:cNvPr>
            <p:cNvSpPr/>
            <p:nvPr/>
          </p:nvSpPr>
          <p:spPr>
            <a:xfrm>
              <a:off x="2009400" y="2409825"/>
              <a:ext cx="220200" cy="342950"/>
            </a:xfrm>
            <a:custGeom>
              <a:avLst/>
              <a:gdLst/>
              <a:ahLst/>
              <a:cxnLst/>
              <a:rect l="l" t="t" r="r" b="b"/>
              <a:pathLst>
                <a:path w="8808" h="13718" extrusionOk="0">
                  <a:moveTo>
                    <a:pt x="8778" y="1"/>
                  </a:moveTo>
                  <a:cubicBezTo>
                    <a:pt x="8764" y="1"/>
                    <a:pt x="8754" y="11"/>
                    <a:pt x="8749" y="22"/>
                  </a:cubicBezTo>
                  <a:cubicBezTo>
                    <a:pt x="8236" y="1637"/>
                    <a:pt x="7530" y="3174"/>
                    <a:pt x="6635" y="4607"/>
                  </a:cubicBezTo>
                  <a:cubicBezTo>
                    <a:pt x="5150" y="6993"/>
                    <a:pt x="59" y="13608"/>
                    <a:pt x="14" y="13672"/>
                  </a:cubicBezTo>
                  <a:cubicBezTo>
                    <a:pt x="1" y="13685"/>
                    <a:pt x="1" y="13705"/>
                    <a:pt x="14" y="13711"/>
                  </a:cubicBezTo>
                  <a:cubicBezTo>
                    <a:pt x="20" y="13718"/>
                    <a:pt x="27" y="13718"/>
                    <a:pt x="33" y="13718"/>
                  </a:cubicBezTo>
                  <a:cubicBezTo>
                    <a:pt x="40" y="13718"/>
                    <a:pt x="53" y="13718"/>
                    <a:pt x="59" y="13711"/>
                  </a:cubicBezTo>
                  <a:cubicBezTo>
                    <a:pt x="111" y="13646"/>
                    <a:pt x="5195" y="7026"/>
                    <a:pt x="6680" y="4639"/>
                  </a:cubicBezTo>
                  <a:cubicBezTo>
                    <a:pt x="7581" y="3199"/>
                    <a:pt x="8295" y="1656"/>
                    <a:pt x="8807" y="35"/>
                  </a:cubicBezTo>
                  <a:cubicBezTo>
                    <a:pt x="8807" y="22"/>
                    <a:pt x="8801" y="9"/>
                    <a:pt x="8788" y="2"/>
                  </a:cubicBezTo>
                  <a:cubicBezTo>
                    <a:pt x="8784" y="1"/>
                    <a:pt x="8781" y="1"/>
                    <a:pt x="8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2771;p65">
              <a:extLst>
                <a:ext uri="{FF2B5EF4-FFF2-40B4-BE49-F238E27FC236}">
                  <a16:creationId xmlns:a16="http://schemas.microsoft.com/office/drawing/2014/main" id="{A609708C-616F-7036-368A-C3BF0181DCEA}"/>
                </a:ext>
              </a:extLst>
            </p:cNvPr>
            <p:cNvSpPr/>
            <p:nvPr/>
          </p:nvSpPr>
          <p:spPr>
            <a:xfrm>
              <a:off x="2241225" y="2502600"/>
              <a:ext cx="112875" cy="178200"/>
            </a:xfrm>
            <a:custGeom>
              <a:avLst/>
              <a:gdLst/>
              <a:ahLst/>
              <a:cxnLst/>
              <a:rect l="l" t="t" r="r" b="b"/>
              <a:pathLst>
                <a:path w="4515" h="7128" extrusionOk="0">
                  <a:moveTo>
                    <a:pt x="37" y="0"/>
                  </a:moveTo>
                  <a:cubicBezTo>
                    <a:pt x="31" y="0"/>
                    <a:pt x="25" y="2"/>
                    <a:pt x="20" y="7"/>
                  </a:cubicBezTo>
                  <a:cubicBezTo>
                    <a:pt x="7" y="14"/>
                    <a:pt x="1" y="33"/>
                    <a:pt x="14" y="46"/>
                  </a:cubicBezTo>
                  <a:cubicBezTo>
                    <a:pt x="46" y="92"/>
                    <a:pt x="3289" y="4871"/>
                    <a:pt x="4456" y="7108"/>
                  </a:cubicBezTo>
                  <a:cubicBezTo>
                    <a:pt x="4462" y="7121"/>
                    <a:pt x="4469" y="7128"/>
                    <a:pt x="4482" y="7128"/>
                  </a:cubicBezTo>
                  <a:cubicBezTo>
                    <a:pt x="4488" y="7128"/>
                    <a:pt x="4488" y="7121"/>
                    <a:pt x="4495" y="7121"/>
                  </a:cubicBezTo>
                  <a:cubicBezTo>
                    <a:pt x="4508" y="7115"/>
                    <a:pt x="4514" y="7095"/>
                    <a:pt x="4508" y="7082"/>
                  </a:cubicBezTo>
                  <a:cubicBezTo>
                    <a:pt x="3341" y="4838"/>
                    <a:pt x="92" y="59"/>
                    <a:pt x="59" y="14"/>
                  </a:cubicBezTo>
                  <a:cubicBezTo>
                    <a:pt x="55" y="6"/>
                    <a:pt x="46" y="0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2772;p65">
              <a:extLst>
                <a:ext uri="{FF2B5EF4-FFF2-40B4-BE49-F238E27FC236}">
                  <a16:creationId xmlns:a16="http://schemas.microsoft.com/office/drawing/2014/main" id="{EF6EDCDB-DC4F-B35C-683C-62CC781EB9BB}"/>
                </a:ext>
              </a:extLst>
            </p:cNvPr>
            <p:cNvSpPr/>
            <p:nvPr/>
          </p:nvSpPr>
          <p:spPr>
            <a:xfrm>
              <a:off x="2075075" y="2355250"/>
              <a:ext cx="193575" cy="141875"/>
            </a:xfrm>
            <a:custGeom>
              <a:avLst/>
              <a:gdLst/>
              <a:ahLst/>
              <a:cxnLst/>
              <a:rect l="l" t="t" r="r" b="b"/>
              <a:pathLst>
                <a:path w="7743" h="5675" extrusionOk="0">
                  <a:moveTo>
                    <a:pt x="2336" y="0"/>
                  </a:moveTo>
                  <a:cubicBezTo>
                    <a:pt x="1473" y="0"/>
                    <a:pt x="947" y="337"/>
                    <a:pt x="940" y="344"/>
                  </a:cubicBezTo>
                  <a:cubicBezTo>
                    <a:pt x="934" y="350"/>
                    <a:pt x="927" y="357"/>
                    <a:pt x="927" y="363"/>
                  </a:cubicBezTo>
                  <a:lnTo>
                    <a:pt x="0" y="3651"/>
                  </a:lnTo>
                  <a:cubicBezTo>
                    <a:pt x="0" y="3664"/>
                    <a:pt x="7" y="3677"/>
                    <a:pt x="19" y="3683"/>
                  </a:cubicBezTo>
                  <a:cubicBezTo>
                    <a:pt x="24" y="3685"/>
                    <a:pt x="29" y="3686"/>
                    <a:pt x="33" y="3686"/>
                  </a:cubicBezTo>
                  <a:cubicBezTo>
                    <a:pt x="45" y="3686"/>
                    <a:pt x="54" y="3679"/>
                    <a:pt x="58" y="3664"/>
                  </a:cubicBezTo>
                  <a:lnTo>
                    <a:pt x="979" y="383"/>
                  </a:lnTo>
                  <a:cubicBezTo>
                    <a:pt x="1053" y="339"/>
                    <a:pt x="1554" y="55"/>
                    <a:pt x="2341" y="55"/>
                  </a:cubicBezTo>
                  <a:cubicBezTo>
                    <a:pt x="3085" y="55"/>
                    <a:pt x="4085" y="309"/>
                    <a:pt x="5220" y="1265"/>
                  </a:cubicBezTo>
                  <a:cubicBezTo>
                    <a:pt x="7678" y="3333"/>
                    <a:pt x="7172" y="5616"/>
                    <a:pt x="7166" y="5635"/>
                  </a:cubicBezTo>
                  <a:cubicBezTo>
                    <a:pt x="7166" y="5655"/>
                    <a:pt x="7172" y="5668"/>
                    <a:pt x="7192" y="5674"/>
                  </a:cubicBezTo>
                  <a:lnTo>
                    <a:pt x="7198" y="5674"/>
                  </a:lnTo>
                  <a:cubicBezTo>
                    <a:pt x="7211" y="5674"/>
                    <a:pt x="7218" y="5668"/>
                    <a:pt x="7224" y="5655"/>
                  </a:cubicBezTo>
                  <a:cubicBezTo>
                    <a:pt x="7231" y="5629"/>
                    <a:pt x="7743" y="3314"/>
                    <a:pt x="5259" y="1226"/>
                  </a:cubicBezTo>
                  <a:cubicBezTo>
                    <a:pt x="4108" y="259"/>
                    <a:pt x="3092" y="0"/>
                    <a:pt x="2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2773;p65">
              <a:extLst>
                <a:ext uri="{FF2B5EF4-FFF2-40B4-BE49-F238E27FC236}">
                  <a16:creationId xmlns:a16="http://schemas.microsoft.com/office/drawing/2014/main" id="{87C1ED36-ED48-0138-7739-102AA939CF8E}"/>
                </a:ext>
              </a:extLst>
            </p:cNvPr>
            <p:cNvSpPr/>
            <p:nvPr/>
          </p:nvSpPr>
          <p:spPr>
            <a:xfrm>
              <a:off x="1973425" y="2692525"/>
              <a:ext cx="84800" cy="46325"/>
            </a:xfrm>
            <a:custGeom>
              <a:avLst/>
              <a:gdLst/>
              <a:ahLst/>
              <a:cxnLst/>
              <a:rect l="l" t="t" r="r" b="b"/>
              <a:pathLst>
                <a:path w="3392" h="1853" extrusionOk="0">
                  <a:moveTo>
                    <a:pt x="30" y="0"/>
                  </a:moveTo>
                  <a:cubicBezTo>
                    <a:pt x="20" y="0"/>
                    <a:pt x="11" y="5"/>
                    <a:pt x="7" y="17"/>
                  </a:cubicBezTo>
                  <a:cubicBezTo>
                    <a:pt x="0" y="30"/>
                    <a:pt x="7" y="49"/>
                    <a:pt x="20" y="56"/>
                  </a:cubicBezTo>
                  <a:lnTo>
                    <a:pt x="3346" y="1852"/>
                  </a:lnTo>
                  <a:lnTo>
                    <a:pt x="3359" y="1852"/>
                  </a:lnTo>
                  <a:cubicBezTo>
                    <a:pt x="3366" y="1852"/>
                    <a:pt x="3379" y="1846"/>
                    <a:pt x="3385" y="1839"/>
                  </a:cubicBezTo>
                  <a:cubicBezTo>
                    <a:pt x="3392" y="1826"/>
                    <a:pt x="3385" y="1807"/>
                    <a:pt x="3372" y="1800"/>
                  </a:cubicBezTo>
                  <a:lnTo>
                    <a:pt x="45" y="4"/>
                  </a:lnTo>
                  <a:cubicBezTo>
                    <a:pt x="41" y="2"/>
                    <a:pt x="35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2774;p65">
              <a:extLst>
                <a:ext uri="{FF2B5EF4-FFF2-40B4-BE49-F238E27FC236}">
                  <a16:creationId xmlns:a16="http://schemas.microsoft.com/office/drawing/2014/main" id="{61CB3E29-5111-39A6-6FEE-77F1F8557484}"/>
                </a:ext>
              </a:extLst>
            </p:cNvPr>
            <p:cNvSpPr/>
            <p:nvPr/>
          </p:nvSpPr>
          <p:spPr>
            <a:xfrm>
              <a:off x="2165200" y="3094025"/>
              <a:ext cx="162625" cy="225350"/>
            </a:xfrm>
            <a:custGeom>
              <a:avLst/>
              <a:gdLst/>
              <a:ahLst/>
              <a:cxnLst/>
              <a:rect l="l" t="t" r="r" b="b"/>
              <a:pathLst>
                <a:path w="6505" h="9014" extrusionOk="0">
                  <a:moveTo>
                    <a:pt x="4306" y="0"/>
                  </a:moveTo>
                  <a:lnTo>
                    <a:pt x="1583" y="1978"/>
                  </a:lnTo>
                  <a:lnTo>
                    <a:pt x="1505" y="2004"/>
                  </a:lnTo>
                  <a:cubicBezTo>
                    <a:pt x="1505" y="2004"/>
                    <a:pt x="1362" y="2549"/>
                    <a:pt x="1168" y="3314"/>
                  </a:cubicBezTo>
                  <a:cubicBezTo>
                    <a:pt x="1161" y="3334"/>
                    <a:pt x="1161" y="3353"/>
                    <a:pt x="1148" y="3372"/>
                  </a:cubicBezTo>
                  <a:cubicBezTo>
                    <a:pt x="1122" y="3496"/>
                    <a:pt x="1090" y="3625"/>
                    <a:pt x="1058" y="3762"/>
                  </a:cubicBezTo>
                  <a:cubicBezTo>
                    <a:pt x="1051" y="3774"/>
                    <a:pt x="1038" y="3800"/>
                    <a:pt x="1038" y="3813"/>
                  </a:cubicBezTo>
                  <a:cubicBezTo>
                    <a:pt x="1006" y="3956"/>
                    <a:pt x="967" y="4092"/>
                    <a:pt x="934" y="4241"/>
                  </a:cubicBezTo>
                  <a:cubicBezTo>
                    <a:pt x="928" y="4261"/>
                    <a:pt x="921" y="4280"/>
                    <a:pt x="921" y="4300"/>
                  </a:cubicBezTo>
                  <a:cubicBezTo>
                    <a:pt x="792" y="4799"/>
                    <a:pt x="662" y="5344"/>
                    <a:pt x="532" y="5856"/>
                  </a:cubicBezTo>
                  <a:cubicBezTo>
                    <a:pt x="526" y="5876"/>
                    <a:pt x="526" y="5895"/>
                    <a:pt x="519" y="5914"/>
                  </a:cubicBezTo>
                  <a:cubicBezTo>
                    <a:pt x="234" y="7108"/>
                    <a:pt x="1" y="8145"/>
                    <a:pt x="33" y="8281"/>
                  </a:cubicBezTo>
                  <a:cubicBezTo>
                    <a:pt x="78" y="8457"/>
                    <a:pt x="448" y="8755"/>
                    <a:pt x="921" y="8910"/>
                  </a:cubicBezTo>
                  <a:lnTo>
                    <a:pt x="993" y="8930"/>
                  </a:lnTo>
                  <a:cubicBezTo>
                    <a:pt x="1169" y="8981"/>
                    <a:pt x="1358" y="9014"/>
                    <a:pt x="1548" y="9014"/>
                  </a:cubicBezTo>
                  <a:cubicBezTo>
                    <a:pt x="1790" y="9014"/>
                    <a:pt x="2033" y="8961"/>
                    <a:pt x="2251" y="8826"/>
                  </a:cubicBezTo>
                  <a:cubicBezTo>
                    <a:pt x="3133" y="8301"/>
                    <a:pt x="6414" y="2452"/>
                    <a:pt x="6472" y="2192"/>
                  </a:cubicBezTo>
                  <a:cubicBezTo>
                    <a:pt x="6505" y="2063"/>
                    <a:pt x="6433" y="1693"/>
                    <a:pt x="6245" y="1310"/>
                  </a:cubicBezTo>
                  <a:cubicBezTo>
                    <a:pt x="6239" y="1291"/>
                    <a:pt x="6226" y="1271"/>
                    <a:pt x="6219" y="1252"/>
                  </a:cubicBezTo>
                  <a:cubicBezTo>
                    <a:pt x="6044" y="908"/>
                    <a:pt x="5779" y="571"/>
                    <a:pt x="5409" y="389"/>
                  </a:cubicBezTo>
                  <a:cubicBezTo>
                    <a:pt x="4605" y="0"/>
                    <a:pt x="4306" y="0"/>
                    <a:pt x="4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2775;p65">
              <a:extLst>
                <a:ext uri="{FF2B5EF4-FFF2-40B4-BE49-F238E27FC236}">
                  <a16:creationId xmlns:a16="http://schemas.microsoft.com/office/drawing/2014/main" id="{0D3ECA98-2B70-3E79-68D0-D92C767CBE12}"/>
                </a:ext>
              </a:extLst>
            </p:cNvPr>
            <p:cNvSpPr/>
            <p:nvPr/>
          </p:nvSpPr>
          <p:spPr>
            <a:xfrm>
              <a:off x="2188225" y="3125150"/>
              <a:ext cx="133275" cy="192125"/>
            </a:xfrm>
            <a:custGeom>
              <a:avLst/>
              <a:gdLst/>
              <a:ahLst/>
              <a:cxnLst/>
              <a:rect l="l" t="t" r="r" b="b"/>
              <a:pathLst>
                <a:path w="5331" h="7685" extrusionOk="0">
                  <a:moveTo>
                    <a:pt x="5286" y="0"/>
                  </a:moveTo>
                  <a:cubicBezTo>
                    <a:pt x="5286" y="13"/>
                    <a:pt x="5253" y="163"/>
                    <a:pt x="4909" y="818"/>
                  </a:cubicBezTo>
                  <a:cubicBezTo>
                    <a:pt x="4903" y="837"/>
                    <a:pt x="4896" y="850"/>
                    <a:pt x="4890" y="869"/>
                  </a:cubicBezTo>
                  <a:cubicBezTo>
                    <a:pt x="4618" y="1388"/>
                    <a:pt x="4164" y="2218"/>
                    <a:pt x="3405" y="3509"/>
                  </a:cubicBezTo>
                  <a:cubicBezTo>
                    <a:pt x="3035" y="4138"/>
                    <a:pt x="2633" y="4747"/>
                    <a:pt x="2199" y="5337"/>
                  </a:cubicBezTo>
                  <a:cubicBezTo>
                    <a:pt x="2186" y="5350"/>
                    <a:pt x="2179" y="5370"/>
                    <a:pt x="2166" y="5383"/>
                  </a:cubicBezTo>
                  <a:cubicBezTo>
                    <a:pt x="1038" y="6881"/>
                    <a:pt x="156" y="7549"/>
                    <a:pt x="0" y="7665"/>
                  </a:cubicBezTo>
                  <a:lnTo>
                    <a:pt x="72" y="7685"/>
                  </a:lnTo>
                  <a:cubicBezTo>
                    <a:pt x="383" y="7451"/>
                    <a:pt x="1855" y="6265"/>
                    <a:pt x="3457" y="3535"/>
                  </a:cubicBezTo>
                  <a:cubicBezTo>
                    <a:pt x="4955" y="980"/>
                    <a:pt x="5266" y="247"/>
                    <a:pt x="5331" y="65"/>
                  </a:cubicBezTo>
                  <a:lnTo>
                    <a:pt x="52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2776;p65">
              <a:extLst>
                <a:ext uri="{FF2B5EF4-FFF2-40B4-BE49-F238E27FC236}">
                  <a16:creationId xmlns:a16="http://schemas.microsoft.com/office/drawing/2014/main" id="{E30D8C43-76E9-6D5F-A823-287EDE842EB8}"/>
                </a:ext>
              </a:extLst>
            </p:cNvPr>
            <p:cNvSpPr/>
            <p:nvPr/>
          </p:nvSpPr>
          <p:spPr>
            <a:xfrm>
              <a:off x="2177675" y="3240175"/>
              <a:ext cx="65700" cy="19725"/>
            </a:xfrm>
            <a:custGeom>
              <a:avLst/>
              <a:gdLst/>
              <a:ahLst/>
              <a:cxnLst/>
              <a:rect l="l" t="t" r="r" b="b"/>
              <a:pathLst>
                <a:path w="2628" h="789" extrusionOk="0">
                  <a:moveTo>
                    <a:pt x="260" y="0"/>
                  </a:moveTo>
                  <a:cubicBezTo>
                    <a:pt x="100" y="0"/>
                    <a:pt x="4" y="10"/>
                    <a:pt x="1" y="10"/>
                  </a:cubicBezTo>
                  <a:lnTo>
                    <a:pt x="7" y="68"/>
                  </a:lnTo>
                  <a:cubicBezTo>
                    <a:pt x="11" y="67"/>
                    <a:pt x="109" y="56"/>
                    <a:pt x="273" y="56"/>
                  </a:cubicBezTo>
                  <a:cubicBezTo>
                    <a:pt x="741" y="56"/>
                    <a:pt x="1746" y="144"/>
                    <a:pt x="2601" y="788"/>
                  </a:cubicBezTo>
                  <a:lnTo>
                    <a:pt x="2627" y="736"/>
                  </a:lnTo>
                  <a:cubicBezTo>
                    <a:pt x="1757" y="83"/>
                    <a:pt x="731" y="0"/>
                    <a:pt x="2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2777;p65">
              <a:extLst>
                <a:ext uri="{FF2B5EF4-FFF2-40B4-BE49-F238E27FC236}">
                  <a16:creationId xmlns:a16="http://schemas.microsoft.com/office/drawing/2014/main" id="{459EEB92-60CE-3715-3532-AB58F16C00A9}"/>
                </a:ext>
              </a:extLst>
            </p:cNvPr>
            <p:cNvSpPr/>
            <p:nvPr/>
          </p:nvSpPr>
          <p:spPr>
            <a:xfrm>
              <a:off x="2289375" y="3099850"/>
              <a:ext cx="21925" cy="47050"/>
            </a:xfrm>
            <a:custGeom>
              <a:avLst/>
              <a:gdLst/>
              <a:ahLst/>
              <a:cxnLst/>
              <a:rect l="l" t="t" r="r" b="b"/>
              <a:pathLst>
                <a:path w="877" h="1882" extrusionOk="0">
                  <a:moveTo>
                    <a:pt x="1" y="1"/>
                  </a:moveTo>
                  <a:cubicBezTo>
                    <a:pt x="7" y="14"/>
                    <a:pt x="53" y="1155"/>
                    <a:pt x="837" y="1881"/>
                  </a:cubicBezTo>
                  <a:lnTo>
                    <a:pt x="876" y="1842"/>
                  </a:lnTo>
                  <a:cubicBezTo>
                    <a:pt x="111" y="1136"/>
                    <a:pt x="59" y="7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2778;p65">
              <a:extLst>
                <a:ext uri="{FF2B5EF4-FFF2-40B4-BE49-F238E27FC236}">
                  <a16:creationId xmlns:a16="http://schemas.microsoft.com/office/drawing/2014/main" id="{BC884F19-B028-C123-CF18-09BF4582B719}"/>
                </a:ext>
              </a:extLst>
            </p:cNvPr>
            <p:cNvSpPr/>
            <p:nvPr/>
          </p:nvSpPr>
          <p:spPr>
            <a:xfrm>
              <a:off x="2188225" y="3199875"/>
              <a:ext cx="36975" cy="8150"/>
            </a:xfrm>
            <a:custGeom>
              <a:avLst/>
              <a:gdLst/>
              <a:ahLst/>
              <a:cxnLst/>
              <a:rect l="l" t="t" r="r" b="b"/>
              <a:pathLst>
                <a:path w="1479" h="326" extrusionOk="0">
                  <a:moveTo>
                    <a:pt x="216" y="1"/>
                  </a:moveTo>
                  <a:cubicBezTo>
                    <a:pt x="150" y="1"/>
                    <a:pt x="85" y="3"/>
                    <a:pt x="20" y="7"/>
                  </a:cubicBezTo>
                  <a:cubicBezTo>
                    <a:pt x="13" y="27"/>
                    <a:pt x="7" y="46"/>
                    <a:pt x="0" y="66"/>
                  </a:cubicBezTo>
                  <a:cubicBezTo>
                    <a:pt x="66" y="61"/>
                    <a:pt x="131" y="59"/>
                    <a:pt x="196" y="59"/>
                  </a:cubicBezTo>
                  <a:cubicBezTo>
                    <a:pt x="623" y="59"/>
                    <a:pt x="1046" y="151"/>
                    <a:pt x="1440" y="325"/>
                  </a:cubicBezTo>
                  <a:lnTo>
                    <a:pt x="1447" y="325"/>
                  </a:lnTo>
                  <a:cubicBezTo>
                    <a:pt x="1459" y="325"/>
                    <a:pt x="1466" y="319"/>
                    <a:pt x="1472" y="306"/>
                  </a:cubicBezTo>
                  <a:cubicBezTo>
                    <a:pt x="1479" y="293"/>
                    <a:pt x="1479" y="273"/>
                    <a:pt x="1459" y="267"/>
                  </a:cubicBezTo>
                  <a:cubicBezTo>
                    <a:pt x="1066" y="92"/>
                    <a:pt x="643" y="1"/>
                    <a:pt x="2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2779;p65">
              <a:extLst>
                <a:ext uri="{FF2B5EF4-FFF2-40B4-BE49-F238E27FC236}">
                  <a16:creationId xmlns:a16="http://schemas.microsoft.com/office/drawing/2014/main" id="{F03186FE-A46F-3298-06BC-11EAAFE1B3F3}"/>
                </a:ext>
              </a:extLst>
            </p:cNvPr>
            <p:cNvSpPr/>
            <p:nvPr/>
          </p:nvSpPr>
          <p:spPr>
            <a:xfrm>
              <a:off x="2191300" y="3188025"/>
              <a:ext cx="33900" cy="8000"/>
            </a:xfrm>
            <a:custGeom>
              <a:avLst/>
              <a:gdLst/>
              <a:ahLst/>
              <a:cxnLst/>
              <a:rect l="l" t="t" r="r" b="b"/>
              <a:pathLst>
                <a:path w="1356" h="320" extrusionOk="0">
                  <a:moveTo>
                    <a:pt x="99" y="0"/>
                  </a:moveTo>
                  <a:cubicBezTo>
                    <a:pt x="70" y="0"/>
                    <a:pt x="42" y="1"/>
                    <a:pt x="14" y="2"/>
                  </a:cubicBezTo>
                  <a:cubicBezTo>
                    <a:pt x="7" y="14"/>
                    <a:pt x="1" y="40"/>
                    <a:pt x="1" y="53"/>
                  </a:cubicBezTo>
                  <a:cubicBezTo>
                    <a:pt x="17" y="53"/>
                    <a:pt x="33" y="53"/>
                    <a:pt x="49" y="53"/>
                  </a:cubicBezTo>
                  <a:cubicBezTo>
                    <a:pt x="486" y="53"/>
                    <a:pt x="917" y="138"/>
                    <a:pt x="1317" y="319"/>
                  </a:cubicBezTo>
                  <a:lnTo>
                    <a:pt x="1324" y="319"/>
                  </a:lnTo>
                  <a:cubicBezTo>
                    <a:pt x="1336" y="319"/>
                    <a:pt x="1349" y="313"/>
                    <a:pt x="1349" y="300"/>
                  </a:cubicBezTo>
                  <a:cubicBezTo>
                    <a:pt x="1356" y="287"/>
                    <a:pt x="1349" y="274"/>
                    <a:pt x="1336" y="267"/>
                  </a:cubicBezTo>
                  <a:cubicBezTo>
                    <a:pt x="947" y="91"/>
                    <a:pt x="524" y="0"/>
                    <a:pt x="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2780;p65">
              <a:extLst>
                <a:ext uri="{FF2B5EF4-FFF2-40B4-BE49-F238E27FC236}">
                  <a16:creationId xmlns:a16="http://schemas.microsoft.com/office/drawing/2014/main" id="{FFCEF886-BAE3-B548-0723-6EFB34955A5E}"/>
                </a:ext>
              </a:extLst>
            </p:cNvPr>
            <p:cNvSpPr/>
            <p:nvPr/>
          </p:nvSpPr>
          <p:spPr>
            <a:xfrm>
              <a:off x="2194050" y="3176875"/>
              <a:ext cx="31150" cy="8125"/>
            </a:xfrm>
            <a:custGeom>
              <a:avLst/>
              <a:gdLst/>
              <a:ahLst/>
              <a:cxnLst/>
              <a:rect l="l" t="t" r="r" b="b"/>
              <a:pathLst>
                <a:path w="1246" h="325" extrusionOk="0">
                  <a:moveTo>
                    <a:pt x="20" y="0"/>
                  </a:moveTo>
                  <a:cubicBezTo>
                    <a:pt x="14" y="20"/>
                    <a:pt x="7" y="39"/>
                    <a:pt x="1" y="58"/>
                  </a:cubicBezTo>
                  <a:cubicBezTo>
                    <a:pt x="416" y="65"/>
                    <a:pt x="824" y="149"/>
                    <a:pt x="1207" y="324"/>
                  </a:cubicBezTo>
                  <a:lnTo>
                    <a:pt x="1214" y="324"/>
                  </a:lnTo>
                  <a:cubicBezTo>
                    <a:pt x="1226" y="324"/>
                    <a:pt x="1233" y="318"/>
                    <a:pt x="1239" y="311"/>
                  </a:cubicBezTo>
                  <a:cubicBezTo>
                    <a:pt x="1246" y="292"/>
                    <a:pt x="1246" y="272"/>
                    <a:pt x="1226" y="266"/>
                  </a:cubicBezTo>
                  <a:cubicBezTo>
                    <a:pt x="844" y="97"/>
                    <a:pt x="435" y="7"/>
                    <a:pt x="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2781;p65">
              <a:extLst>
                <a:ext uri="{FF2B5EF4-FFF2-40B4-BE49-F238E27FC236}">
                  <a16:creationId xmlns:a16="http://schemas.microsoft.com/office/drawing/2014/main" id="{7DEB9F2B-549F-EA43-B6C9-20F1D2A982BA}"/>
                </a:ext>
              </a:extLst>
            </p:cNvPr>
            <p:cNvSpPr/>
            <p:nvPr/>
          </p:nvSpPr>
          <p:spPr>
            <a:xfrm>
              <a:off x="2189525" y="3037450"/>
              <a:ext cx="86600" cy="110075"/>
            </a:xfrm>
            <a:custGeom>
              <a:avLst/>
              <a:gdLst/>
              <a:ahLst/>
              <a:cxnLst/>
              <a:rect l="l" t="t" r="r" b="b"/>
              <a:pathLst>
                <a:path w="3464" h="4403" extrusionOk="0">
                  <a:moveTo>
                    <a:pt x="2374" y="0"/>
                  </a:moveTo>
                  <a:lnTo>
                    <a:pt x="0" y="577"/>
                  </a:lnTo>
                  <a:cubicBezTo>
                    <a:pt x="0" y="577"/>
                    <a:pt x="649" y="2179"/>
                    <a:pt x="649" y="2983"/>
                  </a:cubicBezTo>
                  <a:cubicBezTo>
                    <a:pt x="662" y="3411"/>
                    <a:pt x="623" y="3839"/>
                    <a:pt x="539" y="4261"/>
                  </a:cubicBezTo>
                  <a:cubicBezTo>
                    <a:pt x="539" y="4261"/>
                    <a:pt x="877" y="4402"/>
                    <a:pt x="1308" y="4402"/>
                  </a:cubicBezTo>
                  <a:cubicBezTo>
                    <a:pt x="1614" y="4402"/>
                    <a:pt x="1967" y="4331"/>
                    <a:pt x="2276" y="4086"/>
                  </a:cubicBezTo>
                  <a:cubicBezTo>
                    <a:pt x="3022" y="3489"/>
                    <a:pt x="3457" y="2983"/>
                    <a:pt x="3463" y="2503"/>
                  </a:cubicBezTo>
                  <a:lnTo>
                    <a:pt x="2374" y="0"/>
                  </a:lnTo>
                  <a:close/>
                </a:path>
              </a:pathLst>
            </a:custGeom>
            <a:solidFill>
              <a:srgbClr val="FFA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2782;p65">
              <a:extLst>
                <a:ext uri="{FF2B5EF4-FFF2-40B4-BE49-F238E27FC236}">
                  <a16:creationId xmlns:a16="http://schemas.microsoft.com/office/drawing/2014/main" id="{A0796E75-37F1-CCF2-17A3-D869452D0BB1}"/>
                </a:ext>
              </a:extLst>
            </p:cNvPr>
            <p:cNvSpPr/>
            <p:nvPr/>
          </p:nvSpPr>
          <p:spPr>
            <a:xfrm>
              <a:off x="2056575" y="2609600"/>
              <a:ext cx="467250" cy="443600"/>
            </a:xfrm>
            <a:custGeom>
              <a:avLst/>
              <a:gdLst/>
              <a:ahLst/>
              <a:cxnLst/>
              <a:rect l="l" t="t" r="r" b="b"/>
              <a:pathLst>
                <a:path w="18690" h="17744" extrusionOk="0">
                  <a:moveTo>
                    <a:pt x="17257" y="1"/>
                  </a:moveTo>
                  <a:cubicBezTo>
                    <a:pt x="17257" y="1"/>
                    <a:pt x="13781" y="2348"/>
                    <a:pt x="10778" y="2698"/>
                  </a:cubicBezTo>
                  <a:cubicBezTo>
                    <a:pt x="6829" y="3159"/>
                    <a:pt x="2270" y="3671"/>
                    <a:pt x="1382" y="4495"/>
                  </a:cubicBezTo>
                  <a:cubicBezTo>
                    <a:pt x="1" y="5792"/>
                    <a:pt x="850" y="7893"/>
                    <a:pt x="1512" y="9741"/>
                  </a:cubicBezTo>
                  <a:cubicBezTo>
                    <a:pt x="2180" y="11583"/>
                    <a:pt x="5202" y="17743"/>
                    <a:pt x="5202" y="17743"/>
                  </a:cubicBezTo>
                  <a:lnTo>
                    <a:pt x="7757" y="17121"/>
                  </a:lnTo>
                  <a:cubicBezTo>
                    <a:pt x="7757" y="17121"/>
                    <a:pt x="7601" y="16258"/>
                    <a:pt x="7640" y="13392"/>
                  </a:cubicBezTo>
                  <a:cubicBezTo>
                    <a:pt x="7672" y="10526"/>
                    <a:pt x="6615" y="8911"/>
                    <a:pt x="6615" y="8911"/>
                  </a:cubicBezTo>
                  <a:lnTo>
                    <a:pt x="6615" y="8911"/>
                  </a:lnTo>
                  <a:cubicBezTo>
                    <a:pt x="6615" y="8911"/>
                    <a:pt x="9598" y="9151"/>
                    <a:pt x="11959" y="9306"/>
                  </a:cubicBezTo>
                  <a:cubicBezTo>
                    <a:pt x="12184" y="9321"/>
                    <a:pt x="12413" y="9329"/>
                    <a:pt x="12644" y="9329"/>
                  </a:cubicBezTo>
                  <a:cubicBezTo>
                    <a:pt x="14830" y="9329"/>
                    <a:pt x="17200" y="8609"/>
                    <a:pt x="18197" y="6122"/>
                  </a:cubicBezTo>
                  <a:cubicBezTo>
                    <a:pt x="18690" y="4890"/>
                    <a:pt x="18554" y="3522"/>
                    <a:pt x="18249" y="2400"/>
                  </a:cubicBezTo>
                  <a:cubicBezTo>
                    <a:pt x="18242" y="2381"/>
                    <a:pt x="18236" y="2361"/>
                    <a:pt x="18230" y="2348"/>
                  </a:cubicBezTo>
                  <a:cubicBezTo>
                    <a:pt x="18152" y="2043"/>
                    <a:pt x="18054" y="1765"/>
                    <a:pt x="17957" y="1505"/>
                  </a:cubicBezTo>
                  <a:lnTo>
                    <a:pt x="17938" y="1453"/>
                  </a:lnTo>
                  <a:cubicBezTo>
                    <a:pt x="17750" y="948"/>
                    <a:pt x="17523" y="461"/>
                    <a:pt x="172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2783;p65">
              <a:extLst>
                <a:ext uri="{FF2B5EF4-FFF2-40B4-BE49-F238E27FC236}">
                  <a16:creationId xmlns:a16="http://schemas.microsoft.com/office/drawing/2014/main" id="{16079389-258C-C1E7-4A69-4938484FB0F9}"/>
                </a:ext>
              </a:extLst>
            </p:cNvPr>
            <p:cNvSpPr/>
            <p:nvPr/>
          </p:nvSpPr>
          <p:spPr>
            <a:xfrm>
              <a:off x="2152725" y="2660250"/>
              <a:ext cx="257625" cy="381100"/>
            </a:xfrm>
            <a:custGeom>
              <a:avLst/>
              <a:gdLst/>
              <a:ahLst/>
              <a:cxnLst/>
              <a:rect l="l" t="t" r="r" b="b"/>
              <a:pathLst>
                <a:path w="10305" h="15244" extrusionOk="0">
                  <a:moveTo>
                    <a:pt x="10037" y="1"/>
                  </a:moveTo>
                  <a:cubicBezTo>
                    <a:pt x="10019" y="1"/>
                    <a:pt x="9998" y="16"/>
                    <a:pt x="10006" y="37"/>
                  </a:cubicBezTo>
                  <a:cubicBezTo>
                    <a:pt x="10246" y="783"/>
                    <a:pt x="10162" y="1600"/>
                    <a:pt x="9786" y="2287"/>
                  </a:cubicBezTo>
                  <a:cubicBezTo>
                    <a:pt x="9598" y="2637"/>
                    <a:pt x="9325" y="2936"/>
                    <a:pt x="9001" y="3156"/>
                  </a:cubicBezTo>
                  <a:cubicBezTo>
                    <a:pt x="8353" y="3584"/>
                    <a:pt x="7536" y="3636"/>
                    <a:pt x="6809" y="3688"/>
                  </a:cubicBezTo>
                  <a:lnTo>
                    <a:pt x="1959" y="4012"/>
                  </a:lnTo>
                  <a:cubicBezTo>
                    <a:pt x="1284" y="4057"/>
                    <a:pt x="629" y="4161"/>
                    <a:pt x="312" y="4674"/>
                  </a:cubicBezTo>
                  <a:cubicBezTo>
                    <a:pt x="0" y="5179"/>
                    <a:pt x="201" y="5841"/>
                    <a:pt x="422" y="6418"/>
                  </a:cubicBezTo>
                  <a:cubicBezTo>
                    <a:pt x="1498" y="9271"/>
                    <a:pt x="2315" y="12215"/>
                    <a:pt x="2867" y="15218"/>
                  </a:cubicBezTo>
                  <a:cubicBezTo>
                    <a:pt x="2872" y="15228"/>
                    <a:pt x="2877" y="15239"/>
                    <a:pt x="2889" y="15239"/>
                  </a:cubicBezTo>
                  <a:cubicBezTo>
                    <a:pt x="2892" y="15239"/>
                    <a:pt x="2895" y="15238"/>
                    <a:pt x="2899" y="15237"/>
                  </a:cubicBezTo>
                  <a:lnTo>
                    <a:pt x="2899" y="15244"/>
                  </a:lnTo>
                  <a:cubicBezTo>
                    <a:pt x="2918" y="15244"/>
                    <a:pt x="2925" y="15224"/>
                    <a:pt x="2925" y="15211"/>
                  </a:cubicBezTo>
                  <a:cubicBezTo>
                    <a:pt x="2374" y="12209"/>
                    <a:pt x="1550" y="9258"/>
                    <a:pt x="474" y="6398"/>
                  </a:cubicBezTo>
                  <a:cubicBezTo>
                    <a:pt x="260" y="5834"/>
                    <a:pt x="52" y="5186"/>
                    <a:pt x="357" y="4706"/>
                  </a:cubicBezTo>
                  <a:cubicBezTo>
                    <a:pt x="655" y="4220"/>
                    <a:pt x="1304" y="4109"/>
                    <a:pt x="1952" y="4070"/>
                  </a:cubicBezTo>
                  <a:lnTo>
                    <a:pt x="6809" y="3746"/>
                  </a:lnTo>
                  <a:cubicBezTo>
                    <a:pt x="7503" y="3701"/>
                    <a:pt x="8366" y="3642"/>
                    <a:pt x="9027" y="3201"/>
                  </a:cubicBezTo>
                  <a:cubicBezTo>
                    <a:pt x="9364" y="2975"/>
                    <a:pt x="9643" y="2676"/>
                    <a:pt x="9838" y="2320"/>
                  </a:cubicBezTo>
                  <a:cubicBezTo>
                    <a:pt x="10220" y="1613"/>
                    <a:pt x="10305" y="783"/>
                    <a:pt x="10058" y="17"/>
                  </a:cubicBezTo>
                  <a:cubicBezTo>
                    <a:pt x="10056" y="6"/>
                    <a:pt x="10047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2784;p65">
              <a:extLst>
                <a:ext uri="{FF2B5EF4-FFF2-40B4-BE49-F238E27FC236}">
                  <a16:creationId xmlns:a16="http://schemas.microsoft.com/office/drawing/2014/main" id="{62B17EF2-9D1E-D103-F9B4-A2F6A97565EF}"/>
                </a:ext>
              </a:extLst>
            </p:cNvPr>
            <p:cNvSpPr/>
            <p:nvPr/>
          </p:nvSpPr>
          <p:spPr>
            <a:xfrm>
              <a:off x="2318400" y="2684500"/>
              <a:ext cx="11700" cy="68925"/>
            </a:xfrm>
            <a:custGeom>
              <a:avLst/>
              <a:gdLst/>
              <a:ahLst/>
              <a:cxnLst/>
              <a:rect l="l" t="t" r="r" b="b"/>
              <a:pathLst>
                <a:path w="468" h="2757" extrusionOk="0">
                  <a:moveTo>
                    <a:pt x="426" y="0"/>
                  </a:moveTo>
                  <a:cubicBezTo>
                    <a:pt x="417" y="0"/>
                    <a:pt x="407" y="8"/>
                    <a:pt x="403" y="20"/>
                  </a:cubicBezTo>
                  <a:cubicBezTo>
                    <a:pt x="1" y="883"/>
                    <a:pt x="7" y="1881"/>
                    <a:pt x="409" y="2737"/>
                  </a:cubicBezTo>
                  <a:cubicBezTo>
                    <a:pt x="416" y="2750"/>
                    <a:pt x="429" y="2757"/>
                    <a:pt x="435" y="2757"/>
                  </a:cubicBezTo>
                  <a:lnTo>
                    <a:pt x="448" y="2757"/>
                  </a:lnTo>
                  <a:cubicBezTo>
                    <a:pt x="461" y="2750"/>
                    <a:pt x="468" y="2731"/>
                    <a:pt x="461" y="2718"/>
                  </a:cubicBezTo>
                  <a:cubicBezTo>
                    <a:pt x="66" y="1868"/>
                    <a:pt x="59" y="889"/>
                    <a:pt x="455" y="40"/>
                  </a:cubicBezTo>
                  <a:cubicBezTo>
                    <a:pt x="461" y="27"/>
                    <a:pt x="455" y="14"/>
                    <a:pt x="442" y="7"/>
                  </a:cubicBezTo>
                  <a:cubicBezTo>
                    <a:pt x="437" y="3"/>
                    <a:pt x="432" y="0"/>
                    <a:pt x="426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2785;p65">
              <a:extLst>
                <a:ext uri="{FF2B5EF4-FFF2-40B4-BE49-F238E27FC236}">
                  <a16:creationId xmlns:a16="http://schemas.microsoft.com/office/drawing/2014/main" id="{A9D9972D-234B-3C57-E707-4CC09E57F291}"/>
                </a:ext>
              </a:extLst>
            </p:cNvPr>
            <p:cNvSpPr/>
            <p:nvPr/>
          </p:nvSpPr>
          <p:spPr>
            <a:xfrm>
              <a:off x="2451825" y="2645925"/>
              <a:ext cx="53700" cy="148350"/>
            </a:xfrm>
            <a:custGeom>
              <a:avLst/>
              <a:gdLst/>
              <a:ahLst/>
              <a:cxnLst/>
              <a:rect l="l" t="t" r="r" b="b"/>
              <a:pathLst>
                <a:path w="2148" h="5934" extrusionOk="0">
                  <a:moveTo>
                    <a:pt x="2128" y="0"/>
                  </a:moveTo>
                  <a:cubicBezTo>
                    <a:pt x="1421" y="260"/>
                    <a:pt x="708" y="558"/>
                    <a:pt x="20" y="869"/>
                  </a:cubicBezTo>
                  <a:cubicBezTo>
                    <a:pt x="7" y="876"/>
                    <a:pt x="1" y="882"/>
                    <a:pt x="1" y="895"/>
                  </a:cubicBezTo>
                  <a:cubicBezTo>
                    <a:pt x="20" y="1122"/>
                    <a:pt x="53" y="1343"/>
                    <a:pt x="98" y="1563"/>
                  </a:cubicBezTo>
                  <a:lnTo>
                    <a:pt x="104" y="1596"/>
                  </a:lnTo>
                  <a:cubicBezTo>
                    <a:pt x="163" y="1849"/>
                    <a:pt x="228" y="2082"/>
                    <a:pt x="286" y="2328"/>
                  </a:cubicBezTo>
                  <a:cubicBezTo>
                    <a:pt x="422" y="2821"/>
                    <a:pt x="558" y="3327"/>
                    <a:pt x="578" y="3846"/>
                  </a:cubicBezTo>
                  <a:lnTo>
                    <a:pt x="578" y="3904"/>
                  </a:lnTo>
                  <a:cubicBezTo>
                    <a:pt x="571" y="4034"/>
                    <a:pt x="591" y="4164"/>
                    <a:pt x="623" y="4287"/>
                  </a:cubicBezTo>
                  <a:cubicBezTo>
                    <a:pt x="662" y="4378"/>
                    <a:pt x="708" y="4462"/>
                    <a:pt x="759" y="4546"/>
                  </a:cubicBezTo>
                  <a:lnTo>
                    <a:pt x="1609" y="5921"/>
                  </a:lnTo>
                  <a:cubicBezTo>
                    <a:pt x="1609" y="5934"/>
                    <a:pt x="1622" y="5934"/>
                    <a:pt x="1628" y="5934"/>
                  </a:cubicBezTo>
                  <a:lnTo>
                    <a:pt x="1648" y="5934"/>
                  </a:lnTo>
                  <a:cubicBezTo>
                    <a:pt x="1661" y="5921"/>
                    <a:pt x="1661" y="5908"/>
                    <a:pt x="1654" y="5895"/>
                  </a:cubicBezTo>
                  <a:lnTo>
                    <a:pt x="805" y="4507"/>
                  </a:lnTo>
                  <a:cubicBezTo>
                    <a:pt x="753" y="4436"/>
                    <a:pt x="714" y="4352"/>
                    <a:pt x="682" y="4267"/>
                  </a:cubicBezTo>
                  <a:cubicBezTo>
                    <a:pt x="643" y="4151"/>
                    <a:pt x="630" y="4027"/>
                    <a:pt x="630" y="3904"/>
                  </a:cubicBezTo>
                  <a:lnTo>
                    <a:pt x="630" y="3839"/>
                  </a:lnTo>
                  <a:cubicBezTo>
                    <a:pt x="610" y="3321"/>
                    <a:pt x="474" y="2808"/>
                    <a:pt x="344" y="2309"/>
                  </a:cubicBezTo>
                  <a:cubicBezTo>
                    <a:pt x="280" y="2075"/>
                    <a:pt x="215" y="1842"/>
                    <a:pt x="163" y="1596"/>
                  </a:cubicBezTo>
                  <a:cubicBezTo>
                    <a:pt x="163" y="1576"/>
                    <a:pt x="156" y="1557"/>
                    <a:pt x="150" y="1537"/>
                  </a:cubicBezTo>
                  <a:cubicBezTo>
                    <a:pt x="104" y="1336"/>
                    <a:pt x="78" y="1122"/>
                    <a:pt x="59" y="915"/>
                  </a:cubicBezTo>
                  <a:cubicBezTo>
                    <a:pt x="740" y="603"/>
                    <a:pt x="1447" y="312"/>
                    <a:pt x="2147" y="52"/>
                  </a:cubicBezTo>
                  <a:lnTo>
                    <a:pt x="21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2786;p65">
              <a:extLst>
                <a:ext uri="{FF2B5EF4-FFF2-40B4-BE49-F238E27FC236}">
                  <a16:creationId xmlns:a16="http://schemas.microsoft.com/office/drawing/2014/main" id="{1C3A21F9-3631-6586-C6C0-C67E744C3BAC}"/>
                </a:ext>
              </a:extLst>
            </p:cNvPr>
            <p:cNvSpPr/>
            <p:nvPr/>
          </p:nvSpPr>
          <p:spPr>
            <a:xfrm>
              <a:off x="2454100" y="2668125"/>
              <a:ext cx="58700" cy="17875"/>
            </a:xfrm>
            <a:custGeom>
              <a:avLst/>
              <a:gdLst/>
              <a:ahLst/>
              <a:cxnLst/>
              <a:rect l="l" t="t" r="r" b="b"/>
              <a:pathLst>
                <a:path w="2348" h="715" extrusionOk="0">
                  <a:moveTo>
                    <a:pt x="2329" y="1"/>
                  </a:moveTo>
                  <a:cubicBezTo>
                    <a:pt x="2017" y="143"/>
                    <a:pt x="1291" y="429"/>
                    <a:pt x="59" y="649"/>
                  </a:cubicBezTo>
                  <a:lnTo>
                    <a:pt x="26" y="656"/>
                  </a:lnTo>
                  <a:cubicBezTo>
                    <a:pt x="13" y="662"/>
                    <a:pt x="7" y="669"/>
                    <a:pt x="7" y="675"/>
                  </a:cubicBezTo>
                  <a:cubicBezTo>
                    <a:pt x="0" y="682"/>
                    <a:pt x="0" y="688"/>
                    <a:pt x="0" y="695"/>
                  </a:cubicBezTo>
                  <a:cubicBezTo>
                    <a:pt x="7" y="701"/>
                    <a:pt x="7" y="708"/>
                    <a:pt x="13" y="708"/>
                  </a:cubicBezTo>
                  <a:cubicBezTo>
                    <a:pt x="20" y="714"/>
                    <a:pt x="26" y="714"/>
                    <a:pt x="33" y="714"/>
                  </a:cubicBezTo>
                  <a:lnTo>
                    <a:pt x="72" y="708"/>
                  </a:lnTo>
                  <a:cubicBezTo>
                    <a:pt x="1291" y="494"/>
                    <a:pt x="2024" y="208"/>
                    <a:pt x="2348" y="59"/>
                  </a:cubicBezTo>
                  <a:cubicBezTo>
                    <a:pt x="2341" y="40"/>
                    <a:pt x="2335" y="20"/>
                    <a:pt x="2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2787;p65">
              <a:extLst>
                <a:ext uri="{FF2B5EF4-FFF2-40B4-BE49-F238E27FC236}">
                  <a16:creationId xmlns:a16="http://schemas.microsoft.com/office/drawing/2014/main" id="{42468BD2-E7A3-0FDD-D0E5-77F83EA1FFF1}"/>
                </a:ext>
              </a:extLst>
            </p:cNvPr>
            <p:cNvSpPr/>
            <p:nvPr/>
          </p:nvSpPr>
          <p:spPr>
            <a:xfrm>
              <a:off x="2185925" y="2556550"/>
              <a:ext cx="42850" cy="60375"/>
            </a:xfrm>
            <a:custGeom>
              <a:avLst/>
              <a:gdLst/>
              <a:ahLst/>
              <a:cxnLst/>
              <a:rect l="l" t="t" r="r" b="b"/>
              <a:pathLst>
                <a:path w="1714" h="2415" extrusionOk="0">
                  <a:moveTo>
                    <a:pt x="162" y="0"/>
                  </a:moveTo>
                  <a:cubicBezTo>
                    <a:pt x="80" y="0"/>
                    <a:pt x="0" y="92"/>
                    <a:pt x="60" y="184"/>
                  </a:cubicBezTo>
                  <a:lnTo>
                    <a:pt x="1480" y="2363"/>
                  </a:lnTo>
                  <a:cubicBezTo>
                    <a:pt x="1506" y="2395"/>
                    <a:pt x="1539" y="2415"/>
                    <a:pt x="1577" y="2415"/>
                  </a:cubicBezTo>
                  <a:cubicBezTo>
                    <a:pt x="1603" y="2415"/>
                    <a:pt x="1623" y="2408"/>
                    <a:pt x="1642" y="2395"/>
                  </a:cubicBezTo>
                  <a:cubicBezTo>
                    <a:pt x="1701" y="2363"/>
                    <a:pt x="1714" y="2291"/>
                    <a:pt x="1675" y="2233"/>
                  </a:cubicBezTo>
                  <a:lnTo>
                    <a:pt x="255" y="54"/>
                  </a:lnTo>
                  <a:cubicBezTo>
                    <a:pt x="230" y="16"/>
                    <a:pt x="196" y="0"/>
                    <a:pt x="1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2788;p65">
              <a:extLst>
                <a:ext uri="{FF2B5EF4-FFF2-40B4-BE49-F238E27FC236}">
                  <a16:creationId xmlns:a16="http://schemas.microsoft.com/office/drawing/2014/main" id="{EBBDB3D7-49FA-012A-6FFB-974EEAC802C4}"/>
                </a:ext>
              </a:extLst>
            </p:cNvPr>
            <p:cNvSpPr/>
            <p:nvPr/>
          </p:nvSpPr>
          <p:spPr>
            <a:xfrm>
              <a:off x="2102125" y="2311075"/>
              <a:ext cx="274375" cy="179125"/>
            </a:xfrm>
            <a:custGeom>
              <a:avLst/>
              <a:gdLst/>
              <a:ahLst/>
              <a:cxnLst/>
              <a:rect l="l" t="t" r="r" b="b"/>
              <a:pathLst>
                <a:path w="10975" h="7165" extrusionOk="0">
                  <a:moveTo>
                    <a:pt x="2060" y="0"/>
                  </a:moveTo>
                  <a:cubicBezTo>
                    <a:pt x="2016" y="0"/>
                    <a:pt x="1971" y="1"/>
                    <a:pt x="1927" y="3"/>
                  </a:cubicBezTo>
                  <a:cubicBezTo>
                    <a:pt x="1622" y="16"/>
                    <a:pt x="1317" y="94"/>
                    <a:pt x="1045" y="237"/>
                  </a:cubicBezTo>
                  <a:cubicBezTo>
                    <a:pt x="494" y="522"/>
                    <a:pt x="131" y="1080"/>
                    <a:pt x="1" y="1670"/>
                  </a:cubicBezTo>
                  <a:lnTo>
                    <a:pt x="1" y="1683"/>
                  </a:lnTo>
                  <a:cubicBezTo>
                    <a:pt x="1" y="1710"/>
                    <a:pt x="24" y="1725"/>
                    <a:pt x="47" y="1725"/>
                  </a:cubicBezTo>
                  <a:cubicBezTo>
                    <a:pt x="62" y="1725"/>
                    <a:pt x="77" y="1718"/>
                    <a:pt x="85" y="1702"/>
                  </a:cubicBezTo>
                  <a:cubicBezTo>
                    <a:pt x="215" y="1138"/>
                    <a:pt x="572" y="613"/>
                    <a:pt x="1097" y="340"/>
                  </a:cubicBezTo>
                  <a:cubicBezTo>
                    <a:pt x="1386" y="188"/>
                    <a:pt x="1710" y="129"/>
                    <a:pt x="2038" y="129"/>
                  </a:cubicBezTo>
                  <a:cubicBezTo>
                    <a:pt x="2298" y="129"/>
                    <a:pt x="2560" y="166"/>
                    <a:pt x="2809" y="224"/>
                  </a:cubicBezTo>
                  <a:cubicBezTo>
                    <a:pt x="3386" y="366"/>
                    <a:pt x="3937" y="587"/>
                    <a:pt x="4450" y="885"/>
                  </a:cubicBezTo>
                  <a:cubicBezTo>
                    <a:pt x="4715" y="1021"/>
                    <a:pt x="4968" y="1177"/>
                    <a:pt x="5215" y="1339"/>
                  </a:cubicBezTo>
                  <a:lnTo>
                    <a:pt x="5584" y="1586"/>
                  </a:lnTo>
                  <a:lnTo>
                    <a:pt x="5948" y="1851"/>
                  </a:lnTo>
                  <a:cubicBezTo>
                    <a:pt x="6894" y="2578"/>
                    <a:pt x="7763" y="3388"/>
                    <a:pt x="8548" y="4283"/>
                  </a:cubicBezTo>
                  <a:cubicBezTo>
                    <a:pt x="9346" y="5172"/>
                    <a:pt x="10072" y="6118"/>
                    <a:pt x="10720" y="7111"/>
                  </a:cubicBezTo>
                  <a:cubicBezTo>
                    <a:pt x="10745" y="7149"/>
                    <a:pt x="10780" y="7164"/>
                    <a:pt x="10814" y="7164"/>
                  </a:cubicBezTo>
                  <a:cubicBezTo>
                    <a:pt x="10895" y="7164"/>
                    <a:pt x="10974" y="7074"/>
                    <a:pt x="10915" y="6987"/>
                  </a:cubicBezTo>
                  <a:cubicBezTo>
                    <a:pt x="10247" y="5982"/>
                    <a:pt x="9501" y="5035"/>
                    <a:pt x="8691" y="4147"/>
                  </a:cubicBezTo>
                  <a:cubicBezTo>
                    <a:pt x="7886" y="3252"/>
                    <a:pt x="6998" y="2435"/>
                    <a:pt x="6038" y="1715"/>
                  </a:cubicBezTo>
                  <a:lnTo>
                    <a:pt x="5675" y="1449"/>
                  </a:lnTo>
                  <a:lnTo>
                    <a:pt x="5293" y="1203"/>
                  </a:lnTo>
                  <a:cubicBezTo>
                    <a:pt x="5040" y="1041"/>
                    <a:pt x="4780" y="892"/>
                    <a:pt x="4514" y="749"/>
                  </a:cubicBezTo>
                  <a:cubicBezTo>
                    <a:pt x="3989" y="457"/>
                    <a:pt x="3425" y="230"/>
                    <a:pt x="2835" y="88"/>
                  </a:cubicBezTo>
                  <a:cubicBezTo>
                    <a:pt x="2580" y="32"/>
                    <a:pt x="2321" y="0"/>
                    <a:pt x="2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2789;p65">
              <a:extLst>
                <a:ext uri="{FF2B5EF4-FFF2-40B4-BE49-F238E27FC236}">
                  <a16:creationId xmlns:a16="http://schemas.microsoft.com/office/drawing/2014/main" id="{A38FF37E-6F3A-FF83-299E-62B893787290}"/>
                </a:ext>
              </a:extLst>
            </p:cNvPr>
            <p:cNvSpPr/>
            <p:nvPr/>
          </p:nvSpPr>
          <p:spPr>
            <a:xfrm>
              <a:off x="2212700" y="2474850"/>
              <a:ext cx="290875" cy="341150"/>
            </a:xfrm>
            <a:custGeom>
              <a:avLst/>
              <a:gdLst/>
              <a:ahLst/>
              <a:cxnLst/>
              <a:rect l="l" t="t" r="r" b="b"/>
              <a:pathLst>
                <a:path w="11635" h="13646" extrusionOk="0">
                  <a:moveTo>
                    <a:pt x="6488" y="1"/>
                  </a:moveTo>
                  <a:cubicBezTo>
                    <a:pt x="6423" y="1"/>
                    <a:pt x="6357" y="32"/>
                    <a:pt x="6317" y="93"/>
                  </a:cubicBezTo>
                  <a:cubicBezTo>
                    <a:pt x="3833" y="3685"/>
                    <a:pt x="1220" y="4982"/>
                    <a:pt x="241" y="5371"/>
                  </a:cubicBezTo>
                  <a:cubicBezTo>
                    <a:pt x="59" y="5443"/>
                    <a:pt x="1" y="5670"/>
                    <a:pt x="124" y="5825"/>
                  </a:cubicBezTo>
                  <a:cubicBezTo>
                    <a:pt x="1220" y="7187"/>
                    <a:pt x="1920" y="9321"/>
                    <a:pt x="2335" y="11052"/>
                  </a:cubicBezTo>
                  <a:cubicBezTo>
                    <a:pt x="2711" y="12601"/>
                    <a:pt x="4098" y="13645"/>
                    <a:pt x="5634" y="13645"/>
                  </a:cubicBezTo>
                  <a:cubicBezTo>
                    <a:pt x="5872" y="13645"/>
                    <a:pt x="6114" y="13620"/>
                    <a:pt x="6356" y="13568"/>
                  </a:cubicBezTo>
                  <a:cubicBezTo>
                    <a:pt x="7730" y="13250"/>
                    <a:pt x="9086" y="12822"/>
                    <a:pt x="10396" y="12291"/>
                  </a:cubicBezTo>
                  <a:cubicBezTo>
                    <a:pt x="11167" y="11979"/>
                    <a:pt x="11634" y="11195"/>
                    <a:pt x="11531" y="10371"/>
                  </a:cubicBezTo>
                  <a:cubicBezTo>
                    <a:pt x="11018" y="6104"/>
                    <a:pt x="7484" y="1189"/>
                    <a:pt x="6648" y="80"/>
                  </a:cubicBezTo>
                  <a:cubicBezTo>
                    <a:pt x="6607" y="27"/>
                    <a:pt x="6548" y="1"/>
                    <a:pt x="64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2790;p65">
              <a:extLst>
                <a:ext uri="{FF2B5EF4-FFF2-40B4-BE49-F238E27FC236}">
                  <a16:creationId xmlns:a16="http://schemas.microsoft.com/office/drawing/2014/main" id="{BC958F55-843C-C284-5CA9-20A77B2D77F3}"/>
                </a:ext>
              </a:extLst>
            </p:cNvPr>
            <p:cNvSpPr/>
            <p:nvPr/>
          </p:nvSpPr>
          <p:spPr>
            <a:xfrm>
              <a:off x="2274300" y="2582125"/>
              <a:ext cx="38950" cy="87000"/>
            </a:xfrm>
            <a:custGeom>
              <a:avLst/>
              <a:gdLst/>
              <a:ahLst/>
              <a:cxnLst/>
              <a:rect l="l" t="t" r="r" b="b"/>
              <a:pathLst>
                <a:path w="1558" h="3480" extrusionOk="0">
                  <a:moveTo>
                    <a:pt x="863" y="69"/>
                  </a:moveTo>
                  <a:cubicBezTo>
                    <a:pt x="1136" y="347"/>
                    <a:pt x="1330" y="698"/>
                    <a:pt x="1427" y="1074"/>
                  </a:cubicBezTo>
                  <a:cubicBezTo>
                    <a:pt x="1499" y="1353"/>
                    <a:pt x="1479" y="1670"/>
                    <a:pt x="1382" y="2079"/>
                  </a:cubicBezTo>
                  <a:cubicBezTo>
                    <a:pt x="1272" y="2526"/>
                    <a:pt x="1103" y="2954"/>
                    <a:pt x="883" y="3350"/>
                  </a:cubicBezTo>
                  <a:cubicBezTo>
                    <a:pt x="876" y="3240"/>
                    <a:pt x="876" y="3091"/>
                    <a:pt x="870" y="2909"/>
                  </a:cubicBezTo>
                  <a:lnTo>
                    <a:pt x="876" y="2909"/>
                  </a:lnTo>
                  <a:lnTo>
                    <a:pt x="1129" y="2585"/>
                  </a:lnTo>
                  <a:cubicBezTo>
                    <a:pt x="1136" y="2572"/>
                    <a:pt x="1136" y="2559"/>
                    <a:pt x="1123" y="2546"/>
                  </a:cubicBezTo>
                  <a:cubicBezTo>
                    <a:pt x="1117" y="2543"/>
                    <a:pt x="1111" y="2542"/>
                    <a:pt x="1105" y="2542"/>
                  </a:cubicBezTo>
                  <a:cubicBezTo>
                    <a:pt x="1096" y="2542"/>
                    <a:pt x="1088" y="2545"/>
                    <a:pt x="1084" y="2552"/>
                  </a:cubicBezTo>
                  <a:lnTo>
                    <a:pt x="870" y="2825"/>
                  </a:lnTo>
                  <a:lnTo>
                    <a:pt x="870" y="2222"/>
                  </a:lnTo>
                  <a:lnTo>
                    <a:pt x="1304" y="1690"/>
                  </a:lnTo>
                  <a:cubicBezTo>
                    <a:pt x="1317" y="1677"/>
                    <a:pt x="1311" y="1657"/>
                    <a:pt x="1298" y="1651"/>
                  </a:cubicBezTo>
                  <a:cubicBezTo>
                    <a:pt x="1291" y="1644"/>
                    <a:pt x="1285" y="1641"/>
                    <a:pt x="1278" y="1641"/>
                  </a:cubicBezTo>
                  <a:cubicBezTo>
                    <a:pt x="1272" y="1641"/>
                    <a:pt x="1265" y="1644"/>
                    <a:pt x="1259" y="1651"/>
                  </a:cubicBezTo>
                  <a:lnTo>
                    <a:pt x="870" y="2131"/>
                  </a:lnTo>
                  <a:lnTo>
                    <a:pt x="870" y="1333"/>
                  </a:lnTo>
                  <a:lnTo>
                    <a:pt x="1213" y="847"/>
                  </a:lnTo>
                  <a:cubicBezTo>
                    <a:pt x="1220" y="834"/>
                    <a:pt x="1220" y="814"/>
                    <a:pt x="1207" y="808"/>
                  </a:cubicBezTo>
                  <a:cubicBezTo>
                    <a:pt x="1202" y="805"/>
                    <a:pt x="1195" y="804"/>
                    <a:pt x="1189" y="804"/>
                  </a:cubicBezTo>
                  <a:cubicBezTo>
                    <a:pt x="1180" y="804"/>
                    <a:pt x="1172" y="807"/>
                    <a:pt x="1168" y="814"/>
                  </a:cubicBezTo>
                  <a:lnTo>
                    <a:pt x="870" y="1229"/>
                  </a:lnTo>
                  <a:cubicBezTo>
                    <a:pt x="870" y="763"/>
                    <a:pt x="883" y="399"/>
                    <a:pt x="883" y="393"/>
                  </a:cubicBezTo>
                  <a:cubicBezTo>
                    <a:pt x="876" y="380"/>
                    <a:pt x="870" y="367"/>
                    <a:pt x="857" y="367"/>
                  </a:cubicBezTo>
                  <a:cubicBezTo>
                    <a:pt x="837" y="367"/>
                    <a:pt x="824" y="380"/>
                    <a:pt x="824" y="393"/>
                  </a:cubicBezTo>
                  <a:cubicBezTo>
                    <a:pt x="824" y="406"/>
                    <a:pt x="824" y="763"/>
                    <a:pt x="818" y="1236"/>
                  </a:cubicBezTo>
                  <a:lnTo>
                    <a:pt x="584" y="808"/>
                  </a:lnTo>
                  <a:cubicBezTo>
                    <a:pt x="583" y="798"/>
                    <a:pt x="575" y="794"/>
                    <a:pt x="567" y="794"/>
                  </a:cubicBezTo>
                  <a:cubicBezTo>
                    <a:pt x="547" y="794"/>
                    <a:pt x="519" y="816"/>
                    <a:pt x="533" y="834"/>
                  </a:cubicBezTo>
                  <a:lnTo>
                    <a:pt x="818" y="1353"/>
                  </a:lnTo>
                  <a:lnTo>
                    <a:pt x="818" y="2131"/>
                  </a:lnTo>
                  <a:lnTo>
                    <a:pt x="481" y="1670"/>
                  </a:lnTo>
                  <a:cubicBezTo>
                    <a:pt x="477" y="1663"/>
                    <a:pt x="469" y="1660"/>
                    <a:pt x="460" y="1660"/>
                  </a:cubicBezTo>
                  <a:cubicBezTo>
                    <a:pt x="454" y="1660"/>
                    <a:pt x="447" y="1661"/>
                    <a:pt x="442" y="1664"/>
                  </a:cubicBezTo>
                  <a:cubicBezTo>
                    <a:pt x="429" y="1677"/>
                    <a:pt x="429" y="1690"/>
                    <a:pt x="435" y="1703"/>
                  </a:cubicBezTo>
                  <a:lnTo>
                    <a:pt x="818" y="2228"/>
                  </a:lnTo>
                  <a:lnTo>
                    <a:pt x="818" y="2799"/>
                  </a:lnTo>
                  <a:lnTo>
                    <a:pt x="610" y="2539"/>
                  </a:lnTo>
                  <a:cubicBezTo>
                    <a:pt x="606" y="2531"/>
                    <a:pt x="597" y="2526"/>
                    <a:pt x="588" y="2526"/>
                  </a:cubicBezTo>
                  <a:cubicBezTo>
                    <a:pt x="582" y="2526"/>
                    <a:pt x="576" y="2528"/>
                    <a:pt x="571" y="2533"/>
                  </a:cubicBezTo>
                  <a:cubicBezTo>
                    <a:pt x="559" y="2539"/>
                    <a:pt x="559" y="2559"/>
                    <a:pt x="565" y="2572"/>
                  </a:cubicBezTo>
                  <a:lnTo>
                    <a:pt x="818" y="2890"/>
                  </a:lnTo>
                  <a:cubicBezTo>
                    <a:pt x="818" y="3071"/>
                    <a:pt x="818" y="3220"/>
                    <a:pt x="824" y="3337"/>
                  </a:cubicBezTo>
                  <a:cubicBezTo>
                    <a:pt x="591" y="2928"/>
                    <a:pt x="338" y="2481"/>
                    <a:pt x="228" y="1995"/>
                  </a:cubicBezTo>
                  <a:cubicBezTo>
                    <a:pt x="66" y="1268"/>
                    <a:pt x="280" y="626"/>
                    <a:pt x="863" y="75"/>
                  </a:cubicBezTo>
                  <a:lnTo>
                    <a:pt x="863" y="69"/>
                  </a:lnTo>
                  <a:close/>
                  <a:moveTo>
                    <a:pt x="863" y="1"/>
                  </a:moveTo>
                  <a:cubicBezTo>
                    <a:pt x="857" y="1"/>
                    <a:pt x="850" y="4"/>
                    <a:pt x="844" y="10"/>
                  </a:cubicBezTo>
                  <a:cubicBezTo>
                    <a:pt x="228" y="574"/>
                    <a:pt x="1" y="1249"/>
                    <a:pt x="176" y="2008"/>
                  </a:cubicBezTo>
                  <a:cubicBezTo>
                    <a:pt x="299" y="2546"/>
                    <a:pt x="578" y="3032"/>
                    <a:pt x="837" y="3467"/>
                  </a:cubicBezTo>
                  <a:cubicBezTo>
                    <a:pt x="844" y="3473"/>
                    <a:pt x="850" y="3473"/>
                    <a:pt x="857" y="3480"/>
                  </a:cubicBezTo>
                  <a:cubicBezTo>
                    <a:pt x="870" y="3473"/>
                    <a:pt x="876" y="3473"/>
                    <a:pt x="876" y="3467"/>
                  </a:cubicBezTo>
                  <a:cubicBezTo>
                    <a:pt x="1136" y="3039"/>
                    <a:pt x="1324" y="2578"/>
                    <a:pt x="1440" y="2098"/>
                  </a:cubicBezTo>
                  <a:cubicBezTo>
                    <a:pt x="1544" y="1677"/>
                    <a:pt x="1557" y="1353"/>
                    <a:pt x="1486" y="1061"/>
                  </a:cubicBezTo>
                  <a:cubicBezTo>
                    <a:pt x="1382" y="665"/>
                    <a:pt x="1175" y="302"/>
                    <a:pt x="883" y="10"/>
                  </a:cubicBezTo>
                  <a:cubicBezTo>
                    <a:pt x="876" y="4"/>
                    <a:pt x="870" y="1"/>
                    <a:pt x="8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2791;p65">
              <a:extLst>
                <a:ext uri="{FF2B5EF4-FFF2-40B4-BE49-F238E27FC236}">
                  <a16:creationId xmlns:a16="http://schemas.microsoft.com/office/drawing/2014/main" id="{1CB9DEC9-CC8D-076E-F2FA-5F9044886079}"/>
                </a:ext>
              </a:extLst>
            </p:cNvPr>
            <p:cNvSpPr/>
            <p:nvPr/>
          </p:nvSpPr>
          <p:spPr>
            <a:xfrm>
              <a:off x="2340775" y="2568100"/>
              <a:ext cx="84650" cy="37150"/>
            </a:xfrm>
            <a:custGeom>
              <a:avLst/>
              <a:gdLst/>
              <a:ahLst/>
              <a:cxnLst/>
              <a:rect l="l" t="t" r="r" b="b"/>
              <a:pathLst>
                <a:path w="3386" h="1486" extrusionOk="0">
                  <a:moveTo>
                    <a:pt x="1589" y="59"/>
                  </a:moveTo>
                  <a:cubicBezTo>
                    <a:pt x="2329" y="65"/>
                    <a:pt x="2912" y="422"/>
                    <a:pt x="3314" y="1116"/>
                  </a:cubicBezTo>
                  <a:cubicBezTo>
                    <a:pt x="2977" y="1317"/>
                    <a:pt x="2601" y="1427"/>
                    <a:pt x="2212" y="1440"/>
                  </a:cubicBezTo>
                  <a:cubicBezTo>
                    <a:pt x="1927" y="1440"/>
                    <a:pt x="1615" y="1349"/>
                    <a:pt x="1239" y="1161"/>
                  </a:cubicBezTo>
                  <a:cubicBezTo>
                    <a:pt x="831" y="947"/>
                    <a:pt x="455" y="688"/>
                    <a:pt x="117" y="377"/>
                  </a:cubicBezTo>
                  <a:lnTo>
                    <a:pt x="117" y="377"/>
                  </a:lnTo>
                  <a:cubicBezTo>
                    <a:pt x="228" y="396"/>
                    <a:pt x="377" y="429"/>
                    <a:pt x="552" y="468"/>
                  </a:cubicBezTo>
                  <a:lnTo>
                    <a:pt x="552" y="474"/>
                  </a:lnTo>
                  <a:lnTo>
                    <a:pt x="805" y="792"/>
                  </a:lnTo>
                  <a:cubicBezTo>
                    <a:pt x="811" y="798"/>
                    <a:pt x="818" y="805"/>
                    <a:pt x="831" y="805"/>
                  </a:cubicBezTo>
                  <a:cubicBezTo>
                    <a:pt x="850" y="805"/>
                    <a:pt x="863" y="772"/>
                    <a:pt x="850" y="759"/>
                  </a:cubicBezTo>
                  <a:lnTo>
                    <a:pt x="636" y="487"/>
                  </a:lnTo>
                  <a:lnTo>
                    <a:pt x="636" y="487"/>
                  </a:lnTo>
                  <a:cubicBezTo>
                    <a:pt x="811" y="532"/>
                    <a:pt x="1012" y="578"/>
                    <a:pt x="1220" y="623"/>
                  </a:cubicBezTo>
                  <a:lnTo>
                    <a:pt x="1641" y="1174"/>
                  </a:lnTo>
                  <a:cubicBezTo>
                    <a:pt x="1641" y="1181"/>
                    <a:pt x="1654" y="1181"/>
                    <a:pt x="1661" y="1181"/>
                  </a:cubicBezTo>
                  <a:cubicBezTo>
                    <a:pt x="1667" y="1181"/>
                    <a:pt x="1674" y="1181"/>
                    <a:pt x="1680" y="1174"/>
                  </a:cubicBezTo>
                  <a:cubicBezTo>
                    <a:pt x="1693" y="1168"/>
                    <a:pt x="1693" y="1148"/>
                    <a:pt x="1687" y="1135"/>
                  </a:cubicBezTo>
                  <a:lnTo>
                    <a:pt x="1311" y="649"/>
                  </a:lnTo>
                  <a:lnTo>
                    <a:pt x="2082" y="837"/>
                  </a:lnTo>
                  <a:lnTo>
                    <a:pt x="2478" y="1285"/>
                  </a:lnTo>
                  <a:cubicBezTo>
                    <a:pt x="2484" y="1291"/>
                    <a:pt x="2491" y="1291"/>
                    <a:pt x="2497" y="1298"/>
                  </a:cubicBezTo>
                  <a:cubicBezTo>
                    <a:pt x="2504" y="1298"/>
                    <a:pt x="2510" y="1291"/>
                    <a:pt x="2517" y="1285"/>
                  </a:cubicBezTo>
                  <a:cubicBezTo>
                    <a:pt x="2530" y="1278"/>
                    <a:pt x="2530" y="1259"/>
                    <a:pt x="2517" y="1246"/>
                  </a:cubicBezTo>
                  <a:lnTo>
                    <a:pt x="2179" y="863"/>
                  </a:lnTo>
                  <a:lnTo>
                    <a:pt x="2179" y="863"/>
                  </a:lnTo>
                  <a:cubicBezTo>
                    <a:pt x="2640" y="973"/>
                    <a:pt x="2990" y="1064"/>
                    <a:pt x="2997" y="1064"/>
                  </a:cubicBezTo>
                  <a:lnTo>
                    <a:pt x="3003" y="1064"/>
                  </a:lnTo>
                  <a:cubicBezTo>
                    <a:pt x="3016" y="1064"/>
                    <a:pt x="3029" y="1058"/>
                    <a:pt x="3029" y="1045"/>
                  </a:cubicBezTo>
                  <a:cubicBezTo>
                    <a:pt x="3035" y="1025"/>
                    <a:pt x="3023" y="1012"/>
                    <a:pt x="3010" y="1012"/>
                  </a:cubicBezTo>
                  <a:cubicBezTo>
                    <a:pt x="3003" y="1012"/>
                    <a:pt x="2653" y="921"/>
                    <a:pt x="2192" y="805"/>
                  </a:cubicBezTo>
                  <a:lnTo>
                    <a:pt x="2666" y="682"/>
                  </a:lnTo>
                  <a:cubicBezTo>
                    <a:pt x="2679" y="675"/>
                    <a:pt x="2685" y="662"/>
                    <a:pt x="2685" y="643"/>
                  </a:cubicBezTo>
                  <a:cubicBezTo>
                    <a:pt x="2680" y="632"/>
                    <a:pt x="2670" y="621"/>
                    <a:pt x="2656" y="621"/>
                  </a:cubicBezTo>
                  <a:cubicBezTo>
                    <a:pt x="2653" y="621"/>
                    <a:pt x="2650" y="622"/>
                    <a:pt x="2646" y="623"/>
                  </a:cubicBezTo>
                  <a:lnTo>
                    <a:pt x="2082" y="779"/>
                  </a:lnTo>
                  <a:cubicBezTo>
                    <a:pt x="1836" y="720"/>
                    <a:pt x="1583" y="656"/>
                    <a:pt x="1323" y="591"/>
                  </a:cubicBezTo>
                  <a:lnTo>
                    <a:pt x="1849" y="377"/>
                  </a:lnTo>
                  <a:cubicBezTo>
                    <a:pt x="1862" y="370"/>
                    <a:pt x="1868" y="351"/>
                    <a:pt x="1862" y="338"/>
                  </a:cubicBezTo>
                  <a:cubicBezTo>
                    <a:pt x="1857" y="328"/>
                    <a:pt x="1849" y="322"/>
                    <a:pt x="1837" y="322"/>
                  </a:cubicBezTo>
                  <a:cubicBezTo>
                    <a:pt x="1833" y="322"/>
                    <a:pt x="1828" y="323"/>
                    <a:pt x="1823" y="325"/>
                  </a:cubicBezTo>
                  <a:lnTo>
                    <a:pt x="1226" y="571"/>
                  </a:lnTo>
                  <a:cubicBezTo>
                    <a:pt x="1032" y="526"/>
                    <a:pt x="844" y="481"/>
                    <a:pt x="675" y="442"/>
                  </a:cubicBezTo>
                  <a:lnTo>
                    <a:pt x="973" y="305"/>
                  </a:lnTo>
                  <a:cubicBezTo>
                    <a:pt x="998" y="287"/>
                    <a:pt x="982" y="246"/>
                    <a:pt x="954" y="246"/>
                  </a:cubicBezTo>
                  <a:cubicBezTo>
                    <a:pt x="952" y="246"/>
                    <a:pt x="950" y="247"/>
                    <a:pt x="947" y="247"/>
                  </a:cubicBezTo>
                  <a:lnTo>
                    <a:pt x="584" y="422"/>
                  </a:lnTo>
                  <a:cubicBezTo>
                    <a:pt x="409" y="377"/>
                    <a:pt x="260" y="344"/>
                    <a:pt x="150" y="325"/>
                  </a:cubicBezTo>
                  <a:cubicBezTo>
                    <a:pt x="584" y="189"/>
                    <a:pt x="1071" y="59"/>
                    <a:pt x="1563" y="59"/>
                  </a:cubicBezTo>
                  <a:close/>
                  <a:moveTo>
                    <a:pt x="1570" y="1"/>
                  </a:moveTo>
                  <a:cubicBezTo>
                    <a:pt x="1025" y="1"/>
                    <a:pt x="487" y="163"/>
                    <a:pt x="20" y="305"/>
                  </a:cubicBezTo>
                  <a:cubicBezTo>
                    <a:pt x="14" y="312"/>
                    <a:pt x="7" y="312"/>
                    <a:pt x="7" y="318"/>
                  </a:cubicBezTo>
                  <a:cubicBezTo>
                    <a:pt x="1" y="331"/>
                    <a:pt x="7" y="338"/>
                    <a:pt x="14" y="344"/>
                  </a:cubicBezTo>
                  <a:cubicBezTo>
                    <a:pt x="370" y="688"/>
                    <a:pt x="779" y="980"/>
                    <a:pt x="1220" y="1200"/>
                  </a:cubicBezTo>
                  <a:cubicBezTo>
                    <a:pt x="1602" y="1395"/>
                    <a:pt x="1920" y="1486"/>
                    <a:pt x="2212" y="1486"/>
                  </a:cubicBezTo>
                  <a:cubicBezTo>
                    <a:pt x="2620" y="1479"/>
                    <a:pt x="3023" y="1356"/>
                    <a:pt x="3373" y="1142"/>
                  </a:cubicBezTo>
                  <a:cubicBezTo>
                    <a:pt x="3379" y="1135"/>
                    <a:pt x="3386" y="1122"/>
                    <a:pt x="3379" y="1116"/>
                  </a:cubicBezTo>
                  <a:cubicBezTo>
                    <a:pt x="2964" y="383"/>
                    <a:pt x="2368" y="7"/>
                    <a:pt x="1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2792;p65">
              <a:extLst>
                <a:ext uri="{FF2B5EF4-FFF2-40B4-BE49-F238E27FC236}">
                  <a16:creationId xmlns:a16="http://schemas.microsoft.com/office/drawing/2014/main" id="{D98D7487-004B-532B-0D79-F8F3AE4D0D49}"/>
                </a:ext>
              </a:extLst>
            </p:cNvPr>
            <p:cNvSpPr/>
            <p:nvPr/>
          </p:nvSpPr>
          <p:spPr>
            <a:xfrm>
              <a:off x="2412425" y="2651100"/>
              <a:ext cx="39600" cy="86125"/>
            </a:xfrm>
            <a:custGeom>
              <a:avLst/>
              <a:gdLst/>
              <a:ahLst/>
              <a:cxnLst/>
              <a:rect l="l" t="t" r="r" b="b"/>
              <a:pathLst>
                <a:path w="1584" h="3445" extrusionOk="0">
                  <a:moveTo>
                    <a:pt x="416" y="131"/>
                  </a:moveTo>
                  <a:cubicBezTo>
                    <a:pt x="435" y="234"/>
                    <a:pt x="455" y="383"/>
                    <a:pt x="487" y="559"/>
                  </a:cubicBezTo>
                  <a:lnTo>
                    <a:pt x="481" y="559"/>
                  </a:lnTo>
                  <a:lnTo>
                    <a:pt x="280" y="915"/>
                  </a:lnTo>
                  <a:cubicBezTo>
                    <a:pt x="267" y="928"/>
                    <a:pt x="273" y="948"/>
                    <a:pt x="286" y="954"/>
                  </a:cubicBezTo>
                  <a:cubicBezTo>
                    <a:pt x="292" y="957"/>
                    <a:pt x="298" y="958"/>
                    <a:pt x="304" y="958"/>
                  </a:cubicBezTo>
                  <a:cubicBezTo>
                    <a:pt x="313" y="958"/>
                    <a:pt x="321" y="955"/>
                    <a:pt x="325" y="948"/>
                  </a:cubicBezTo>
                  <a:lnTo>
                    <a:pt x="500" y="649"/>
                  </a:lnTo>
                  <a:cubicBezTo>
                    <a:pt x="526" y="824"/>
                    <a:pt x="552" y="1032"/>
                    <a:pt x="578" y="1239"/>
                  </a:cubicBezTo>
                  <a:lnTo>
                    <a:pt x="228" y="1830"/>
                  </a:lnTo>
                  <a:cubicBezTo>
                    <a:pt x="215" y="1843"/>
                    <a:pt x="221" y="1862"/>
                    <a:pt x="234" y="1868"/>
                  </a:cubicBezTo>
                  <a:lnTo>
                    <a:pt x="247" y="1868"/>
                  </a:lnTo>
                  <a:cubicBezTo>
                    <a:pt x="260" y="1868"/>
                    <a:pt x="267" y="1862"/>
                    <a:pt x="273" y="1856"/>
                  </a:cubicBezTo>
                  <a:lnTo>
                    <a:pt x="597" y="1337"/>
                  </a:lnTo>
                  <a:cubicBezTo>
                    <a:pt x="636" y="1603"/>
                    <a:pt x="675" y="1875"/>
                    <a:pt x="708" y="2128"/>
                  </a:cubicBezTo>
                  <a:lnTo>
                    <a:pt x="435" y="2653"/>
                  </a:lnTo>
                  <a:cubicBezTo>
                    <a:pt x="429" y="2666"/>
                    <a:pt x="435" y="2686"/>
                    <a:pt x="448" y="2692"/>
                  </a:cubicBezTo>
                  <a:lnTo>
                    <a:pt x="461" y="2692"/>
                  </a:lnTo>
                  <a:cubicBezTo>
                    <a:pt x="474" y="2692"/>
                    <a:pt x="481" y="2686"/>
                    <a:pt x="487" y="2679"/>
                  </a:cubicBezTo>
                  <a:lnTo>
                    <a:pt x="721" y="2225"/>
                  </a:lnTo>
                  <a:cubicBezTo>
                    <a:pt x="786" y="2692"/>
                    <a:pt x="831" y="3049"/>
                    <a:pt x="831" y="3055"/>
                  </a:cubicBezTo>
                  <a:cubicBezTo>
                    <a:pt x="831" y="3075"/>
                    <a:pt x="844" y="3081"/>
                    <a:pt x="857" y="3081"/>
                  </a:cubicBezTo>
                  <a:cubicBezTo>
                    <a:pt x="876" y="3081"/>
                    <a:pt x="883" y="3068"/>
                    <a:pt x="883" y="3049"/>
                  </a:cubicBezTo>
                  <a:cubicBezTo>
                    <a:pt x="883" y="3042"/>
                    <a:pt x="837" y="2686"/>
                    <a:pt x="773" y="2219"/>
                  </a:cubicBezTo>
                  <a:lnTo>
                    <a:pt x="773" y="2219"/>
                  </a:lnTo>
                  <a:lnTo>
                    <a:pt x="1064" y="2608"/>
                  </a:lnTo>
                  <a:cubicBezTo>
                    <a:pt x="1068" y="2616"/>
                    <a:pt x="1074" y="2619"/>
                    <a:pt x="1081" y="2619"/>
                  </a:cubicBezTo>
                  <a:cubicBezTo>
                    <a:pt x="1101" y="2619"/>
                    <a:pt x="1129" y="2590"/>
                    <a:pt x="1110" y="2575"/>
                  </a:cubicBezTo>
                  <a:lnTo>
                    <a:pt x="760" y="2102"/>
                  </a:lnTo>
                  <a:cubicBezTo>
                    <a:pt x="727" y="1862"/>
                    <a:pt x="695" y="1590"/>
                    <a:pt x="656" y="1330"/>
                  </a:cubicBezTo>
                  <a:lnTo>
                    <a:pt x="656" y="1330"/>
                  </a:lnTo>
                  <a:lnTo>
                    <a:pt x="1051" y="1732"/>
                  </a:lnTo>
                  <a:cubicBezTo>
                    <a:pt x="1055" y="1739"/>
                    <a:pt x="1061" y="1742"/>
                    <a:pt x="1068" y="1742"/>
                  </a:cubicBezTo>
                  <a:cubicBezTo>
                    <a:pt x="1076" y="1742"/>
                    <a:pt x="1084" y="1739"/>
                    <a:pt x="1090" y="1732"/>
                  </a:cubicBezTo>
                  <a:cubicBezTo>
                    <a:pt x="1103" y="1726"/>
                    <a:pt x="1103" y="1706"/>
                    <a:pt x="1090" y="1693"/>
                  </a:cubicBezTo>
                  <a:lnTo>
                    <a:pt x="643" y="1226"/>
                  </a:lnTo>
                  <a:cubicBezTo>
                    <a:pt x="610" y="1032"/>
                    <a:pt x="585" y="837"/>
                    <a:pt x="559" y="669"/>
                  </a:cubicBezTo>
                  <a:lnTo>
                    <a:pt x="559" y="669"/>
                  </a:lnTo>
                  <a:lnTo>
                    <a:pt x="798" y="896"/>
                  </a:lnTo>
                  <a:cubicBezTo>
                    <a:pt x="802" y="899"/>
                    <a:pt x="808" y="901"/>
                    <a:pt x="816" y="901"/>
                  </a:cubicBezTo>
                  <a:cubicBezTo>
                    <a:pt x="823" y="901"/>
                    <a:pt x="831" y="899"/>
                    <a:pt x="837" y="896"/>
                  </a:cubicBezTo>
                  <a:cubicBezTo>
                    <a:pt x="850" y="883"/>
                    <a:pt x="850" y="863"/>
                    <a:pt x="837" y="850"/>
                  </a:cubicBezTo>
                  <a:lnTo>
                    <a:pt x="546" y="572"/>
                  </a:lnTo>
                  <a:cubicBezTo>
                    <a:pt x="520" y="396"/>
                    <a:pt x="494" y="247"/>
                    <a:pt x="474" y="131"/>
                  </a:cubicBezTo>
                  <a:lnTo>
                    <a:pt x="474" y="131"/>
                  </a:lnTo>
                  <a:cubicBezTo>
                    <a:pt x="766" y="500"/>
                    <a:pt x="1071" y="909"/>
                    <a:pt x="1252" y="1376"/>
                  </a:cubicBezTo>
                  <a:cubicBezTo>
                    <a:pt x="1512" y="2076"/>
                    <a:pt x="1395" y="2744"/>
                    <a:pt x="896" y="3373"/>
                  </a:cubicBezTo>
                  <a:cubicBezTo>
                    <a:pt x="585" y="3133"/>
                    <a:pt x="345" y="2815"/>
                    <a:pt x="189" y="2459"/>
                  </a:cubicBezTo>
                  <a:cubicBezTo>
                    <a:pt x="85" y="2193"/>
                    <a:pt x="53" y="1875"/>
                    <a:pt x="98" y="1453"/>
                  </a:cubicBezTo>
                  <a:cubicBezTo>
                    <a:pt x="137" y="1000"/>
                    <a:pt x="247" y="552"/>
                    <a:pt x="416" y="131"/>
                  </a:cubicBezTo>
                  <a:close/>
                  <a:moveTo>
                    <a:pt x="422" y="1"/>
                  </a:moveTo>
                  <a:cubicBezTo>
                    <a:pt x="409" y="1"/>
                    <a:pt x="403" y="7"/>
                    <a:pt x="403" y="14"/>
                  </a:cubicBezTo>
                  <a:cubicBezTo>
                    <a:pt x="215" y="474"/>
                    <a:pt x="92" y="961"/>
                    <a:pt x="46" y="1453"/>
                  </a:cubicBezTo>
                  <a:cubicBezTo>
                    <a:pt x="1" y="1881"/>
                    <a:pt x="33" y="2206"/>
                    <a:pt x="144" y="2485"/>
                  </a:cubicBezTo>
                  <a:cubicBezTo>
                    <a:pt x="306" y="2861"/>
                    <a:pt x="559" y="3191"/>
                    <a:pt x="889" y="3438"/>
                  </a:cubicBezTo>
                  <a:cubicBezTo>
                    <a:pt x="896" y="3444"/>
                    <a:pt x="902" y="3444"/>
                    <a:pt x="909" y="3444"/>
                  </a:cubicBezTo>
                  <a:cubicBezTo>
                    <a:pt x="915" y="3444"/>
                    <a:pt x="922" y="3444"/>
                    <a:pt x="928" y="3438"/>
                  </a:cubicBezTo>
                  <a:cubicBezTo>
                    <a:pt x="1453" y="2776"/>
                    <a:pt x="1583" y="2082"/>
                    <a:pt x="1304" y="1356"/>
                  </a:cubicBezTo>
                  <a:cubicBezTo>
                    <a:pt x="1110" y="844"/>
                    <a:pt x="753" y="396"/>
                    <a:pt x="442" y="7"/>
                  </a:cubicBezTo>
                  <a:lnTo>
                    <a:pt x="4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2793;p65">
              <a:extLst>
                <a:ext uri="{FF2B5EF4-FFF2-40B4-BE49-F238E27FC236}">
                  <a16:creationId xmlns:a16="http://schemas.microsoft.com/office/drawing/2014/main" id="{E6D4A7C7-B3E7-7CB8-F96A-92A213724958}"/>
                </a:ext>
              </a:extLst>
            </p:cNvPr>
            <p:cNvSpPr/>
            <p:nvPr/>
          </p:nvSpPr>
          <p:spPr>
            <a:xfrm>
              <a:off x="2305925" y="2721150"/>
              <a:ext cx="84650" cy="37475"/>
            </a:xfrm>
            <a:custGeom>
              <a:avLst/>
              <a:gdLst/>
              <a:ahLst/>
              <a:cxnLst/>
              <a:rect l="l" t="t" r="r" b="b"/>
              <a:pathLst>
                <a:path w="3386" h="1499" extrusionOk="0">
                  <a:moveTo>
                    <a:pt x="1596" y="52"/>
                  </a:moveTo>
                  <a:cubicBezTo>
                    <a:pt x="2335" y="59"/>
                    <a:pt x="2919" y="415"/>
                    <a:pt x="3321" y="1116"/>
                  </a:cubicBezTo>
                  <a:cubicBezTo>
                    <a:pt x="2983" y="1317"/>
                    <a:pt x="2601" y="1427"/>
                    <a:pt x="2212" y="1440"/>
                  </a:cubicBezTo>
                  <a:cubicBezTo>
                    <a:pt x="1926" y="1440"/>
                    <a:pt x="1615" y="1356"/>
                    <a:pt x="1239" y="1161"/>
                  </a:cubicBezTo>
                  <a:cubicBezTo>
                    <a:pt x="830" y="954"/>
                    <a:pt x="454" y="694"/>
                    <a:pt x="117" y="383"/>
                  </a:cubicBezTo>
                  <a:lnTo>
                    <a:pt x="117" y="383"/>
                  </a:lnTo>
                  <a:cubicBezTo>
                    <a:pt x="227" y="402"/>
                    <a:pt x="376" y="435"/>
                    <a:pt x="545" y="474"/>
                  </a:cubicBezTo>
                  <a:lnTo>
                    <a:pt x="545" y="480"/>
                  </a:lnTo>
                  <a:lnTo>
                    <a:pt x="804" y="798"/>
                  </a:lnTo>
                  <a:cubicBezTo>
                    <a:pt x="809" y="802"/>
                    <a:pt x="814" y="807"/>
                    <a:pt x="821" y="807"/>
                  </a:cubicBezTo>
                  <a:cubicBezTo>
                    <a:pt x="823" y="807"/>
                    <a:pt x="827" y="806"/>
                    <a:pt x="830" y="804"/>
                  </a:cubicBezTo>
                  <a:cubicBezTo>
                    <a:pt x="830" y="807"/>
                    <a:pt x="831" y="807"/>
                    <a:pt x="832" y="807"/>
                  </a:cubicBezTo>
                  <a:cubicBezTo>
                    <a:pt x="835" y="807"/>
                    <a:pt x="839" y="804"/>
                    <a:pt x="843" y="804"/>
                  </a:cubicBezTo>
                  <a:cubicBezTo>
                    <a:pt x="856" y="791"/>
                    <a:pt x="856" y="772"/>
                    <a:pt x="843" y="759"/>
                  </a:cubicBezTo>
                  <a:lnTo>
                    <a:pt x="629" y="493"/>
                  </a:lnTo>
                  <a:lnTo>
                    <a:pt x="629" y="493"/>
                  </a:lnTo>
                  <a:cubicBezTo>
                    <a:pt x="811" y="532"/>
                    <a:pt x="1006" y="584"/>
                    <a:pt x="1213" y="629"/>
                  </a:cubicBezTo>
                  <a:lnTo>
                    <a:pt x="1635" y="1174"/>
                  </a:lnTo>
                  <a:cubicBezTo>
                    <a:pt x="1641" y="1181"/>
                    <a:pt x="1647" y="1187"/>
                    <a:pt x="1654" y="1187"/>
                  </a:cubicBezTo>
                  <a:cubicBezTo>
                    <a:pt x="1660" y="1187"/>
                    <a:pt x="1667" y="1187"/>
                    <a:pt x="1673" y="1181"/>
                  </a:cubicBezTo>
                  <a:cubicBezTo>
                    <a:pt x="1686" y="1174"/>
                    <a:pt x="1686" y="1155"/>
                    <a:pt x="1680" y="1142"/>
                  </a:cubicBezTo>
                  <a:lnTo>
                    <a:pt x="1304" y="655"/>
                  </a:lnTo>
                  <a:lnTo>
                    <a:pt x="2075" y="843"/>
                  </a:lnTo>
                  <a:lnTo>
                    <a:pt x="2471" y="1291"/>
                  </a:lnTo>
                  <a:cubicBezTo>
                    <a:pt x="2478" y="1297"/>
                    <a:pt x="2484" y="1297"/>
                    <a:pt x="2491" y="1297"/>
                  </a:cubicBezTo>
                  <a:cubicBezTo>
                    <a:pt x="2497" y="1297"/>
                    <a:pt x="2503" y="1297"/>
                    <a:pt x="2510" y="1291"/>
                  </a:cubicBezTo>
                  <a:cubicBezTo>
                    <a:pt x="2523" y="1284"/>
                    <a:pt x="2523" y="1265"/>
                    <a:pt x="2510" y="1252"/>
                  </a:cubicBezTo>
                  <a:lnTo>
                    <a:pt x="2186" y="863"/>
                  </a:lnTo>
                  <a:lnTo>
                    <a:pt x="2186" y="863"/>
                  </a:lnTo>
                  <a:cubicBezTo>
                    <a:pt x="2640" y="979"/>
                    <a:pt x="2996" y="1064"/>
                    <a:pt x="3003" y="1070"/>
                  </a:cubicBezTo>
                  <a:lnTo>
                    <a:pt x="3009" y="1070"/>
                  </a:lnTo>
                  <a:cubicBezTo>
                    <a:pt x="3022" y="1070"/>
                    <a:pt x="3035" y="1057"/>
                    <a:pt x="3035" y="1044"/>
                  </a:cubicBezTo>
                  <a:cubicBezTo>
                    <a:pt x="3042" y="1031"/>
                    <a:pt x="3029" y="1012"/>
                    <a:pt x="3016" y="1012"/>
                  </a:cubicBezTo>
                  <a:cubicBezTo>
                    <a:pt x="3009" y="1012"/>
                    <a:pt x="2659" y="921"/>
                    <a:pt x="2199" y="811"/>
                  </a:cubicBezTo>
                  <a:lnTo>
                    <a:pt x="2672" y="681"/>
                  </a:lnTo>
                  <a:cubicBezTo>
                    <a:pt x="2685" y="675"/>
                    <a:pt x="2692" y="662"/>
                    <a:pt x="2692" y="649"/>
                  </a:cubicBezTo>
                  <a:cubicBezTo>
                    <a:pt x="2687" y="634"/>
                    <a:pt x="2678" y="627"/>
                    <a:pt x="2666" y="627"/>
                  </a:cubicBezTo>
                  <a:cubicBezTo>
                    <a:pt x="2662" y="627"/>
                    <a:pt x="2658" y="628"/>
                    <a:pt x="2653" y="629"/>
                  </a:cubicBezTo>
                  <a:lnTo>
                    <a:pt x="2088" y="778"/>
                  </a:lnTo>
                  <a:cubicBezTo>
                    <a:pt x="1849" y="720"/>
                    <a:pt x="1583" y="655"/>
                    <a:pt x="1330" y="597"/>
                  </a:cubicBezTo>
                  <a:lnTo>
                    <a:pt x="1849" y="376"/>
                  </a:lnTo>
                  <a:cubicBezTo>
                    <a:pt x="1868" y="370"/>
                    <a:pt x="1874" y="357"/>
                    <a:pt x="1868" y="337"/>
                  </a:cubicBezTo>
                  <a:cubicBezTo>
                    <a:pt x="1863" y="328"/>
                    <a:pt x="1852" y="322"/>
                    <a:pt x="1841" y="322"/>
                  </a:cubicBezTo>
                  <a:cubicBezTo>
                    <a:pt x="1836" y="322"/>
                    <a:pt x="1833" y="323"/>
                    <a:pt x="1829" y="325"/>
                  </a:cubicBezTo>
                  <a:lnTo>
                    <a:pt x="1232" y="571"/>
                  </a:lnTo>
                  <a:cubicBezTo>
                    <a:pt x="1038" y="519"/>
                    <a:pt x="850" y="474"/>
                    <a:pt x="681" y="435"/>
                  </a:cubicBezTo>
                  <a:lnTo>
                    <a:pt x="980" y="299"/>
                  </a:lnTo>
                  <a:cubicBezTo>
                    <a:pt x="1008" y="287"/>
                    <a:pt x="991" y="245"/>
                    <a:pt x="964" y="245"/>
                  </a:cubicBezTo>
                  <a:cubicBezTo>
                    <a:pt x="961" y="245"/>
                    <a:pt x="957" y="245"/>
                    <a:pt x="954" y="247"/>
                  </a:cubicBezTo>
                  <a:lnTo>
                    <a:pt x="584" y="415"/>
                  </a:lnTo>
                  <a:cubicBezTo>
                    <a:pt x="415" y="376"/>
                    <a:pt x="260" y="344"/>
                    <a:pt x="150" y="325"/>
                  </a:cubicBezTo>
                  <a:cubicBezTo>
                    <a:pt x="590" y="188"/>
                    <a:pt x="1077" y="52"/>
                    <a:pt x="1570" y="52"/>
                  </a:cubicBezTo>
                  <a:close/>
                  <a:moveTo>
                    <a:pt x="1570" y="0"/>
                  </a:moveTo>
                  <a:cubicBezTo>
                    <a:pt x="1025" y="0"/>
                    <a:pt x="493" y="162"/>
                    <a:pt x="20" y="312"/>
                  </a:cubicBezTo>
                  <a:cubicBezTo>
                    <a:pt x="13" y="312"/>
                    <a:pt x="7" y="318"/>
                    <a:pt x="7" y="325"/>
                  </a:cubicBezTo>
                  <a:cubicBezTo>
                    <a:pt x="0" y="337"/>
                    <a:pt x="7" y="344"/>
                    <a:pt x="13" y="350"/>
                  </a:cubicBezTo>
                  <a:cubicBezTo>
                    <a:pt x="364" y="694"/>
                    <a:pt x="772" y="986"/>
                    <a:pt x="1213" y="1213"/>
                  </a:cubicBezTo>
                  <a:cubicBezTo>
                    <a:pt x="1596" y="1407"/>
                    <a:pt x="1913" y="1498"/>
                    <a:pt x="2205" y="1498"/>
                  </a:cubicBezTo>
                  <a:cubicBezTo>
                    <a:pt x="2614" y="1492"/>
                    <a:pt x="3016" y="1369"/>
                    <a:pt x="3366" y="1155"/>
                  </a:cubicBezTo>
                  <a:cubicBezTo>
                    <a:pt x="3379" y="1148"/>
                    <a:pt x="3385" y="1129"/>
                    <a:pt x="3372" y="1116"/>
                  </a:cubicBezTo>
                  <a:cubicBezTo>
                    <a:pt x="2964" y="383"/>
                    <a:pt x="2367" y="7"/>
                    <a:pt x="15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2794;p65">
              <a:extLst>
                <a:ext uri="{FF2B5EF4-FFF2-40B4-BE49-F238E27FC236}">
                  <a16:creationId xmlns:a16="http://schemas.microsoft.com/office/drawing/2014/main" id="{CE26E1B2-583F-A09F-D197-1F9C9FC65DAF}"/>
                </a:ext>
              </a:extLst>
            </p:cNvPr>
            <p:cNvSpPr/>
            <p:nvPr/>
          </p:nvSpPr>
          <p:spPr>
            <a:xfrm>
              <a:off x="2350175" y="2629425"/>
              <a:ext cx="47850" cy="77925"/>
            </a:xfrm>
            <a:custGeom>
              <a:avLst/>
              <a:gdLst/>
              <a:ahLst/>
              <a:cxnLst/>
              <a:rect l="l" t="t" r="r" b="b"/>
              <a:pathLst>
                <a:path w="1914" h="3117" extrusionOk="0">
                  <a:moveTo>
                    <a:pt x="143" y="116"/>
                  </a:moveTo>
                  <a:lnTo>
                    <a:pt x="143" y="116"/>
                  </a:lnTo>
                  <a:cubicBezTo>
                    <a:pt x="532" y="375"/>
                    <a:pt x="954" y="667"/>
                    <a:pt x="1278" y="1049"/>
                  </a:cubicBezTo>
                  <a:cubicBezTo>
                    <a:pt x="1739" y="1627"/>
                    <a:pt x="1836" y="2295"/>
                    <a:pt x="1564" y="3053"/>
                  </a:cubicBezTo>
                  <a:cubicBezTo>
                    <a:pt x="1194" y="2924"/>
                    <a:pt x="863" y="2703"/>
                    <a:pt x="604" y="2411"/>
                  </a:cubicBezTo>
                  <a:cubicBezTo>
                    <a:pt x="422" y="2191"/>
                    <a:pt x="293" y="1899"/>
                    <a:pt x="202" y="1484"/>
                  </a:cubicBezTo>
                  <a:cubicBezTo>
                    <a:pt x="98" y="1043"/>
                    <a:pt x="59" y="583"/>
                    <a:pt x="79" y="129"/>
                  </a:cubicBezTo>
                  <a:lnTo>
                    <a:pt x="79" y="129"/>
                  </a:lnTo>
                  <a:cubicBezTo>
                    <a:pt x="130" y="226"/>
                    <a:pt x="202" y="356"/>
                    <a:pt x="286" y="518"/>
                  </a:cubicBezTo>
                  <a:lnTo>
                    <a:pt x="202" y="920"/>
                  </a:lnTo>
                  <a:cubicBezTo>
                    <a:pt x="202" y="939"/>
                    <a:pt x="208" y="952"/>
                    <a:pt x="228" y="952"/>
                  </a:cubicBezTo>
                  <a:lnTo>
                    <a:pt x="234" y="952"/>
                  </a:lnTo>
                  <a:cubicBezTo>
                    <a:pt x="247" y="952"/>
                    <a:pt x="260" y="946"/>
                    <a:pt x="260" y="933"/>
                  </a:cubicBezTo>
                  <a:lnTo>
                    <a:pt x="325" y="595"/>
                  </a:lnTo>
                  <a:cubicBezTo>
                    <a:pt x="409" y="758"/>
                    <a:pt x="500" y="939"/>
                    <a:pt x="597" y="1134"/>
                  </a:cubicBezTo>
                  <a:lnTo>
                    <a:pt x="448" y="1802"/>
                  </a:lnTo>
                  <a:cubicBezTo>
                    <a:pt x="442" y="1821"/>
                    <a:pt x="455" y="1834"/>
                    <a:pt x="468" y="1834"/>
                  </a:cubicBezTo>
                  <a:lnTo>
                    <a:pt x="474" y="1834"/>
                  </a:lnTo>
                  <a:cubicBezTo>
                    <a:pt x="487" y="1834"/>
                    <a:pt x="500" y="1828"/>
                    <a:pt x="500" y="1815"/>
                  </a:cubicBezTo>
                  <a:lnTo>
                    <a:pt x="636" y="1212"/>
                  </a:lnTo>
                  <a:cubicBezTo>
                    <a:pt x="759" y="1458"/>
                    <a:pt x="883" y="1704"/>
                    <a:pt x="986" y="1931"/>
                  </a:cubicBezTo>
                  <a:lnTo>
                    <a:pt x="902" y="2515"/>
                  </a:lnTo>
                  <a:cubicBezTo>
                    <a:pt x="896" y="2528"/>
                    <a:pt x="909" y="2547"/>
                    <a:pt x="922" y="2547"/>
                  </a:cubicBezTo>
                  <a:cubicBezTo>
                    <a:pt x="935" y="2547"/>
                    <a:pt x="947" y="2534"/>
                    <a:pt x="954" y="2521"/>
                  </a:cubicBezTo>
                  <a:lnTo>
                    <a:pt x="1032" y="2016"/>
                  </a:lnTo>
                  <a:cubicBezTo>
                    <a:pt x="1239" y="2444"/>
                    <a:pt x="1395" y="2768"/>
                    <a:pt x="1401" y="2774"/>
                  </a:cubicBezTo>
                  <a:cubicBezTo>
                    <a:pt x="1408" y="2787"/>
                    <a:pt x="1414" y="2794"/>
                    <a:pt x="1427" y="2794"/>
                  </a:cubicBezTo>
                  <a:lnTo>
                    <a:pt x="1440" y="2794"/>
                  </a:lnTo>
                  <a:cubicBezTo>
                    <a:pt x="1453" y="2787"/>
                    <a:pt x="1460" y="2768"/>
                    <a:pt x="1453" y="2755"/>
                  </a:cubicBezTo>
                  <a:cubicBezTo>
                    <a:pt x="1453" y="2742"/>
                    <a:pt x="1291" y="2424"/>
                    <a:pt x="1084" y="1996"/>
                  </a:cubicBezTo>
                  <a:lnTo>
                    <a:pt x="1084" y="1996"/>
                  </a:lnTo>
                  <a:lnTo>
                    <a:pt x="1486" y="2275"/>
                  </a:lnTo>
                  <a:cubicBezTo>
                    <a:pt x="1491" y="2280"/>
                    <a:pt x="1496" y="2282"/>
                    <a:pt x="1501" y="2282"/>
                  </a:cubicBezTo>
                  <a:cubicBezTo>
                    <a:pt x="1509" y="2282"/>
                    <a:pt x="1517" y="2277"/>
                    <a:pt x="1525" y="2269"/>
                  </a:cubicBezTo>
                  <a:cubicBezTo>
                    <a:pt x="1531" y="2256"/>
                    <a:pt x="1531" y="2236"/>
                    <a:pt x="1518" y="2230"/>
                  </a:cubicBezTo>
                  <a:lnTo>
                    <a:pt x="1038" y="1892"/>
                  </a:lnTo>
                  <a:cubicBezTo>
                    <a:pt x="928" y="1672"/>
                    <a:pt x="811" y="1426"/>
                    <a:pt x="688" y="1192"/>
                  </a:cubicBezTo>
                  <a:lnTo>
                    <a:pt x="688" y="1192"/>
                  </a:lnTo>
                  <a:lnTo>
                    <a:pt x="1194" y="1451"/>
                  </a:lnTo>
                  <a:cubicBezTo>
                    <a:pt x="1199" y="1454"/>
                    <a:pt x="1206" y="1456"/>
                    <a:pt x="1212" y="1456"/>
                  </a:cubicBezTo>
                  <a:cubicBezTo>
                    <a:pt x="1221" y="1456"/>
                    <a:pt x="1229" y="1453"/>
                    <a:pt x="1233" y="1445"/>
                  </a:cubicBezTo>
                  <a:cubicBezTo>
                    <a:pt x="1239" y="1426"/>
                    <a:pt x="1233" y="1413"/>
                    <a:pt x="1220" y="1406"/>
                  </a:cubicBezTo>
                  <a:lnTo>
                    <a:pt x="649" y="1101"/>
                  </a:lnTo>
                  <a:cubicBezTo>
                    <a:pt x="558" y="926"/>
                    <a:pt x="474" y="751"/>
                    <a:pt x="390" y="595"/>
                  </a:cubicBezTo>
                  <a:lnTo>
                    <a:pt x="390" y="595"/>
                  </a:lnTo>
                  <a:lnTo>
                    <a:pt x="688" y="738"/>
                  </a:lnTo>
                  <a:cubicBezTo>
                    <a:pt x="692" y="740"/>
                    <a:pt x="696" y="741"/>
                    <a:pt x="700" y="741"/>
                  </a:cubicBezTo>
                  <a:cubicBezTo>
                    <a:pt x="711" y="741"/>
                    <a:pt x="722" y="735"/>
                    <a:pt x="727" y="725"/>
                  </a:cubicBezTo>
                  <a:cubicBezTo>
                    <a:pt x="733" y="706"/>
                    <a:pt x="727" y="693"/>
                    <a:pt x="714" y="686"/>
                  </a:cubicBezTo>
                  <a:lnTo>
                    <a:pt x="351" y="511"/>
                  </a:lnTo>
                  <a:cubicBezTo>
                    <a:pt x="267" y="349"/>
                    <a:pt x="195" y="219"/>
                    <a:pt x="143" y="116"/>
                  </a:cubicBezTo>
                  <a:close/>
                  <a:moveTo>
                    <a:pt x="57" y="1"/>
                  </a:moveTo>
                  <a:cubicBezTo>
                    <a:pt x="53" y="1"/>
                    <a:pt x="49" y="2"/>
                    <a:pt x="46" y="5"/>
                  </a:cubicBezTo>
                  <a:cubicBezTo>
                    <a:pt x="40" y="5"/>
                    <a:pt x="33" y="12"/>
                    <a:pt x="33" y="25"/>
                  </a:cubicBezTo>
                  <a:cubicBezTo>
                    <a:pt x="1" y="518"/>
                    <a:pt x="40" y="1017"/>
                    <a:pt x="150" y="1497"/>
                  </a:cubicBezTo>
                  <a:cubicBezTo>
                    <a:pt x="247" y="1918"/>
                    <a:pt x="383" y="2217"/>
                    <a:pt x="571" y="2444"/>
                  </a:cubicBezTo>
                  <a:cubicBezTo>
                    <a:pt x="844" y="2755"/>
                    <a:pt x="1194" y="2988"/>
                    <a:pt x="1583" y="3112"/>
                  </a:cubicBezTo>
                  <a:cubicBezTo>
                    <a:pt x="1583" y="3115"/>
                    <a:pt x="1585" y="3116"/>
                    <a:pt x="1586" y="3116"/>
                  </a:cubicBezTo>
                  <a:cubicBezTo>
                    <a:pt x="1588" y="3116"/>
                    <a:pt x="1589" y="3115"/>
                    <a:pt x="1589" y="3112"/>
                  </a:cubicBezTo>
                  <a:cubicBezTo>
                    <a:pt x="1602" y="3112"/>
                    <a:pt x="1615" y="3105"/>
                    <a:pt x="1615" y="3099"/>
                  </a:cubicBezTo>
                  <a:cubicBezTo>
                    <a:pt x="1914" y="2307"/>
                    <a:pt x="1816" y="1607"/>
                    <a:pt x="1324" y="1011"/>
                  </a:cubicBezTo>
                  <a:lnTo>
                    <a:pt x="1311" y="1011"/>
                  </a:lnTo>
                  <a:cubicBezTo>
                    <a:pt x="960" y="589"/>
                    <a:pt x="487" y="278"/>
                    <a:pt x="72" y="5"/>
                  </a:cubicBezTo>
                  <a:cubicBezTo>
                    <a:pt x="66" y="2"/>
                    <a:pt x="61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4" name="CaixaDeTexto 1513">
            <a:extLst>
              <a:ext uri="{FF2B5EF4-FFF2-40B4-BE49-F238E27FC236}">
                <a16:creationId xmlns:a16="http://schemas.microsoft.com/office/drawing/2014/main" id="{55DF1600-6623-EA2A-144C-6712537ADD57}"/>
              </a:ext>
            </a:extLst>
          </p:cNvPr>
          <p:cNvSpPr txBox="1"/>
          <p:nvPr/>
        </p:nvSpPr>
        <p:spPr>
          <a:xfrm>
            <a:off x="4685809" y="2688155"/>
            <a:ext cx="348086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Ana, a entusiasta dos gráficos, propõe uma abordagem visual para facilitar a decisão do casal. Juntos, criam gráficos inusitados. A análise gráfica não apenas orienta a escolha, mas também transforma a decisão em uma aventura compartilhada.</a:t>
            </a:r>
            <a:endParaRPr lang="pt-BR" dirty="0">
              <a:latin typeface="Assistant" pitchFamily="2" charset="-79"/>
              <a:cs typeface="Assistant" pitchFamily="2" charset="-79"/>
            </a:endParaRPr>
          </a:p>
        </p:txBody>
      </p:sp>
      <p:pic>
        <p:nvPicPr>
          <p:cNvPr id="1516" name="Imagem 1515">
            <a:extLst>
              <a:ext uri="{FF2B5EF4-FFF2-40B4-BE49-F238E27FC236}">
                <a16:creationId xmlns:a16="http://schemas.microsoft.com/office/drawing/2014/main" id="{01438CC6-77ED-EC45-4DB6-65A2650B0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82" y="99904"/>
            <a:ext cx="975966" cy="10197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44"/>
          <p:cNvSpPr txBox="1">
            <a:spLocks noGrp="1"/>
          </p:cNvSpPr>
          <p:nvPr>
            <p:ph type="title"/>
          </p:nvPr>
        </p:nvSpPr>
        <p:spPr>
          <a:xfrm>
            <a:off x="2391900" y="3335113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—Someone</a:t>
            </a:r>
            <a:endParaRPr dirty="0"/>
          </a:p>
        </p:txBody>
      </p:sp>
      <p:sp>
        <p:nvSpPr>
          <p:cNvPr id="1577" name="Google Shape;1577;p44"/>
          <p:cNvSpPr txBox="1">
            <a:spLocks noGrp="1"/>
          </p:cNvSpPr>
          <p:nvPr>
            <p:ph type="subTitle" idx="1"/>
          </p:nvPr>
        </p:nvSpPr>
        <p:spPr>
          <a:xfrm>
            <a:off x="1896875" y="1102625"/>
            <a:ext cx="5350200" cy="1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ssistant" pitchFamily="2" charset="-79"/>
                <a:cs typeface="Assistant" pitchFamily="2" charset="-79"/>
              </a:rPr>
              <a:t>“</a:t>
            </a:r>
            <a:r>
              <a:rPr lang="pt-BR" dirty="0">
                <a:latin typeface="Assistant" pitchFamily="2" charset="-79"/>
                <a:cs typeface="Assistant" pitchFamily="2" charset="-79"/>
              </a:rPr>
              <a:t>Gráficos transformam números em narrativas, revelando histórias visuais que inspiram insights e decisões informadas</a:t>
            </a:r>
            <a:r>
              <a:rPr lang="en" dirty="0">
                <a:latin typeface="Assistant" pitchFamily="2" charset="-79"/>
                <a:cs typeface="Assistant" pitchFamily="2" charset="-79"/>
              </a:rPr>
              <a:t>.”</a:t>
            </a:r>
            <a:endParaRPr dirty="0">
              <a:latin typeface="Assistant" pitchFamily="2" charset="-79"/>
              <a:cs typeface="Assistant" pitchFamily="2" charset="-79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2" name="Google Shape;1582;p4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798" b="7806"/>
          <a:stretch/>
        </p:blipFill>
        <p:spPr>
          <a:xfrm>
            <a:off x="0" y="0"/>
            <a:ext cx="9144003" cy="5143501"/>
          </a:xfrm>
          <a:prstGeom prst="rect">
            <a:avLst/>
          </a:prstGeom>
        </p:spPr>
      </p:pic>
      <p:sp>
        <p:nvSpPr>
          <p:cNvPr id="1583" name="Google Shape;1583;p45"/>
          <p:cNvSpPr txBox="1">
            <a:spLocks noGrp="1"/>
          </p:cNvSpPr>
          <p:nvPr>
            <p:ph type="title"/>
          </p:nvPr>
        </p:nvSpPr>
        <p:spPr>
          <a:xfrm>
            <a:off x="1779201" y="1541513"/>
            <a:ext cx="5921463" cy="22080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 dirty="0"/>
              <a:t>Vamos agora explorar os dados de forma interativa no Power BI. Prepare-se para uma experiência visual envolvente!</a:t>
            </a:r>
            <a:endParaRPr sz="2900" dirty="0"/>
          </a:p>
        </p:txBody>
      </p:sp>
      <p:grpSp>
        <p:nvGrpSpPr>
          <p:cNvPr id="1584" name="Google Shape;1584;p45"/>
          <p:cNvGrpSpPr/>
          <p:nvPr/>
        </p:nvGrpSpPr>
        <p:grpSpPr>
          <a:xfrm>
            <a:off x="-885597" y="-670287"/>
            <a:ext cx="11132689" cy="5813790"/>
            <a:chOff x="-885597" y="-670287"/>
            <a:chExt cx="11132689" cy="5813790"/>
          </a:xfrm>
        </p:grpSpPr>
        <p:sp>
          <p:nvSpPr>
            <p:cNvPr id="1585" name="Google Shape;1585;p45"/>
            <p:cNvSpPr/>
            <p:nvPr/>
          </p:nvSpPr>
          <p:spPr>
            <a:xfrm>
              <a:off x="-11" y="3987294"/>
              <a:ext cx="1393473" cy="1156193"/>
            </a:xfrm>
            <a:custGeom>
              <a:avLst/>
              <a:gdLst/>
              <a:ahLst/>
              <a:cxnLst/>
              <a:rect l="l" t="t" r="r" b="b"/>
              <a:pathLst>
                <a:path w="32412" h="31644" extrusionOk="0">
                  <a:moveTo>
                    <a:pt x="7951" y="1"/>
                  </a:moveTo>
                  <a:cubicBezTo>
                    <a:pt x="5440" y="1"/>
                    <a:pt x="2934" y="490"/>
                    <a:pt x="577" y="1463"/>
                  </a:cubicBezTo>
                  <a:cubicBezTo>
                    <a:pt x="383" y="1541"/>
                    <a:pt x="188" y="1625"/>
                    <a:pt x="0" y="1716"/>
                  </a:cubicBezTo>
                  <a:lnTo>
                    <a:pt x="0" y="31643"/>
                  </a:lnTo>
                  <a:lnTo>
                    <a:pt x="32242" y="31643"/>
                  </a:lnTo>
                  <a:cubicBezTo>
                    <a:pt x="32411" y="30450"/>
                    <a:pt x="32392" y="29237"/>
                    <a:pt x="32178" y="28051"/>
                  </a:cubicBezTo>
                  <a:cubicBezTo>
                    <a:pt x="31866" y="26326"/>
                    <a:pt x="31166" y="24614"/>
                    <a:pt x="29882" y="23414"/>
                  </a:cubicBezTo>
                  <a:cubicBezTo>
                    <a:pt x="28773" y="22363"/>
                    <a:pt x="27314" y="21780"/>
                    <a:pt x="26049" y="20924"/>
                  </a:cubicBezTo>
                  <a:cubicBezTo>
                    <a:pt x="23909" y="19445"/>
                    <a:pt x="22405" y="17215"/>
                    <a:pt x="21841" y="14679"/>
                  </a:cubicBezTo>
                  <a:cubicBezTo>
                    <a:pt x="21257" y="12001"/>
                    <a:pt x="21757" y="9115"/>
                    <a:pt x="20745" y="6573"/>
                  </a:cubicBezTo>
                  <a:cubicBezTo>
                    <a:pt x="19604" y="3694"/>
                    <a:pt x="16724" y="1839"/>
                    <a:pt x="13774" y="899"/>
                  </a:cubicBezTo>
                  <a:cubicBezTo>
                    <a:pt x="11875" y="299"/>
                    <a:pt x="9911" y="1"/>
                    <a:pt x="79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5"/>
            <p:cNvSpPr/>
            <p:nvPr/>
          </p:nvSpPr>
          <p:spPr>
            <a:xfrm flipH="1">
              <a:off x="-885597" y="-670287"/>
              <a:ext cx="2167933" cy="2003436"/>
            </a:xfrm>
            <a:custGeom>
              <a:avLst/>
              <a:gdLst/>
              <a:ahLst/>
              <a:cxnLst/>
              <a:rect l="l" t="t" r="r" b="b"/>
              <a:pathLst>
                <a:path w="37736" h="41033" extrusionOk="0">
                  <a:moveTo>
                    <a:pt x="13995" y="0"/>
                  </a:moveTo>
                  <a:cubicBezTo>
                    <a:pt x="13761" y="52"/>
                    <a:pt x="13534" y="123"/>
                    <a:pt x="13314" y="214"/>
                  </a:cubicBezTo>
                  <a:cubicBezTo>
                    <a:pt x="12847" y="409"/>
                    <a:pt x="12438" y="726"/>
                    <a:pt x="12049" y="1044"/>
                  </a:cubicBezTo>
                  <a:cubicBezTo>
                    <a:pt x="10532" y="2270"/>
                    <a:pt x="9131" y="3657"/>
                    <a:pt x="7977" y="5214"/>
                  </a:cubicBezTo>
                  <a:cubicBezTo>
                    <a:pt x="7419" y="5953"/>
                    <a:pt x="6926" y="6731"/>
                    <a:pt x="6498" y="7548"/>
                  </a:cubicBezTo>
                  <a:cubicBezTo>
                    <a:pt x="5175" y="10084"/>
                    <a:pt x="4553" y="13021"/>
                    <a:pt x="5065" y="15829"/>
                  </a:cubicBezTo>
                  <a:cubicBezTo>
                    <a:pt x="5337" y="17340"/>
                    <a:pt x="5934" y="18825"/>
                    <a:pt x="5811" y="20356"/>
                  </a:cubicBezTo>
                  <a:cubicBezTo>
                    <a:pt x="5551" y="23423"/>
                    <a:pt x="2568" y="25511"/>
                    <a:pt x="1187" y="28280"/>
                  </a:cubicBezTo>
                  <a:cubicBezTo>
                    <a:pt x="1135" y="28397"/>
                    <a:pt x="1083" y="28514"/>
                    <a:pt x="1025" y="28637"/>
                  </a:cubicBezTo>
                  <a:cubicBezTo>
                    <a:pt x="0" y="30978"/>
                    <a:pt x="344" y="33753"/>
                    <a:pt x="1641" y="35978"/>
                  </a:cubicBezTo>
                  <a:cubicBezTo>
                    <a:pt x="1926" y="36471"/>
                    <a:pt x="2264" y="36937"/>
                    <a:pt x="2646" y="37365"/>
                  </a:cubicBezTo>
                  <a:cubicBezTo>
                    <a:pt x="4734" y="39726"/>
                    <a:pt x="7951" y="40958"/>
                    <a:pt x="11128" y="41029"/>
                  </a:cubicBezTo>
                  <a:cubicBezTo>
                    <a:pt x="11221" y="41032"/>
                    <a:pt x="11314" y="41033"/>
                    <a:pt x="11406" y="41033"/>
                  </a:cubicBezTo>
                  <a:cubicBezTo>
                    <a:pt x="17718" y="41033"/>
                    <a:pt x="22858" y="36045"/>
                    <a:pt x="29036" y="36045"/>
                  </a:cubicBezTo>
                  <a:cubicBezTo>
                    <a:pt x="29794" y="36045"/>
                    <a:pt x="30568" y="36120"/>
                    <a:pt x="31361" y="36289"/>
                  </a:cubicBezTo>
                  <a:cubicBezTo>
                    <a:pt x="33306" y="36704"/>
                    <a:pt x="35180" y="37411"/>
                    <a:pt x="37106" y="37904"/>
                  </a:cubicBezTo>
                  <a:cubicBezTo>
                    <a:pt x="37314" y="37969"/>
                    <a:pt x="37521" y="38001"/>
                    <a:pt x="37735" y="38007"/>
                  </a:cubicBezTo>
                  <a:lnTo>
                    <a:pt x="377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5"/>
            <p:cNvSpPr/>
            <p:nvPr/>
          </p:nvSpPr>
          <p:spPr>
            <a:xfrm flipH="1">
              <a:off x="7700664" y="-134475"/>
              <a:ext cx="2546428" cy="1365793"/>
            </a:xfrm>
            <a:custGeom>
              <a:avLst/>
              <a:gdLst/>
              <a:ahLst/>
              <a:cxnLst/>
              <a:rect l="l" t="t" r="r" b="b"/>
              <a:pathLst>
                <a:path w="24352" h="15368" extrusionOk="0">
                  <a:moveTo>
                    <a:pt x="24351" y="0"/>
                  </a:moveTo>
                  <a:cubicBezTo>
                    <a:pt x="23654" y="25"/>
                    <a:pt x="22954" y="34"/>
                    <a:pt x="22253" y="34"/>
                  </a:cubicBezTo>
                  <a:cubicBezTo>
                    <a:pt x="20980" y="34"/>
                    <a:pt x="19702" y="7"/>
                    <a:pt x="18430" y="7"/>
                  </a:cubicBezTo>
                  <a:lnTo>
                    <a:pt x="2056" y="7"/>
                  </a:lnTo>
                  <a:cubicBezTo>
                    <a:pt x="1" y="3197"/>
                    <a:pt x="986" y="7574"/>
                    <a:pt x="3061" y="10512"/>
                  </a:cubicBezTo>
                  <a:cubicBezTo>
                    <a:pt x="4603" y="12710"/>
                    <a:pt x="7955" y="15367"/>
                    <a:pt x="10990" y="15367"/>
                  </a:cubicBezTo>
                  <a:cubicBezTo>
                    <a:pt x="11491" y="15367"/>
                    <a:pt x="11984" y="15295"/>
                    <a:pt x="12458" y="15136"/>
                  </a:cubicBezTo>
                  <a:cubicBezTo>
                    <a:pt x="15798" y="14014"/>
                    <a:pt x="15901" y="9507"/>
                    <a:pt x="17082" y="6783"/>
                  </a:cubicBezTo>
                  <a:cubicBezTo>
                    <a:pt x="18541" y="3418"/>
                    <a:pt x="21926" y="2445"/>
                    <a:pt x="24345" y="13"/>
                  </a:cubicBezTo>
                  <a:lnTo>
                    <a:pt x="243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5"/>
            <p:cNvSpPr/>
            <p:nvPr/>
          </p:nvSpPr>
          <p:spPr>
            <a:xfrm>
              <a:off x="5888598" y="4134376"/>
              <a:ext cx="3339225" cy="1009128"/>
            </a:xfrm>
            <a:custGeom>
              <a:avLst/>
              <a:gdLst/>
              <a:ahLst/>
              <a:cxnLst/>
              <a:rect l="l" t="t" r="r" b="b"/>
              <a:pathLst>
                <a:path w="20668" h="7349" extrusionOk="0">
                  <a:moveTo>
                    <a:pt x="14637" y="0"/>
                  </a:moveTo>
                  <a:cubicBezTo>
                    <a:pt x="14016" y="0"/>
                    <a:pt x="13403" y="89"/>
                    <a:pt x="12814" y="306"/>
                  </a:cubicBezTo>
                  <a:cubicBezTo>
                    <a:pt x="12218" y="520"/>
                    <a:pt x="11686" y="863"/>
                    <a:pt x="11161" y="1220"/>
                  </a:cubicBezTo>
                  <a:cubicBezTo>
                    <a:pt x="10610" y="1603"/>
                    <a:pt x="10071" y="2005"/>
                    <a:pt x="9488" y="2329"/>
                  </a:cubicBezTo>
                  <a:cubicBezTo>
                    <a:pt x="8080" y="3107"/>
                    <a:pt x="6459" y="3367"/>
                    <a:pt x="4909" y="3769"/>
                  </a:cubicBezTo>
                  <a:cubicBezTo>
                    <a:pt x="3360" y="4177"/>
                    <a:pt x="1764" y="4780"/>
                    <a:pt x="746" y="6019"/>
                  </a:cubicBezTo>
                  <a:cubicBezTo>
                    <a:pt x="422" y="6414"/>
                    <a:pt x="176" y="6868"/>
                    <a:pt x="0" y="7348"/>
                  </a:cubicBezTo>
                  <a:lnTo>
                    <a:pt x="20667" y="7348"/>
                  </a:lnTo>
                  <a:lnTo>
                    <a:pt x="20667" y="1907"/>
                  </a:lnTo>
                  <a:cubicBezTo>
                    <a:pt x="20648" y="1894"/>
                    <a:pt x="20635" y="1888"/>
                    <a:pt x="20616" y="1875"/>
                  </a:cubicBezTo>
                  <a:cubicBezTo>
                    <a:pt x="19721" y="1252"/>
                    <a:pt x="18677" y="844"/>
                    <a:pt x="17626" y="520"/>
                  </a:cubicBezTo>
                  <a:lnTo>
                    <a:pt x="17438" y="468"/>
                  </a:lnTo>
                  <a:cubicBezTo>
                    <a:pt x="16529" y="202"/>
                    <a:pt x="15575" y="0"/>
                    <a:pt x="146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5"/>
            <p:cNvSpPr/>
            <p:nvPr/>
          </p:nvSpPr>
          <p:spPr>
            <a:xfrm>
              <a:off x="-286623" y="1524581"/>
              <a:ext cx="575719" cy="181931"/>
            </a:xfrm>
            <a:custGeom>
              <a:avLst/>
              <a:gdLst/>
              <a:ahLst/>
              <a:cxnLst/>
              <a:rect l="l" t="t" r="r" b="b"/>
              <a:pathLst>
                <a:path w="15468" h="4888" extrusionOk="0">
                  <a:moveTo>
                    <a:pt x="6429" y="1"/>
                  </a:moveTo>
                  <a:cubicBezTo>
                    <a:pt x="5774" y="1"/>
                    <a:pt x="5123" y="213"/>
                    <a:pt x="4630" y="645"/>
                  </a:cubicBezTo>
                  <a:cubicBezTo>
                    <a:pt x="3814" y="1358"/>
                    <a:pt x="3558" y="2500"/>
                    <a:pt x="3343" y="3559"/>
                  </a:cubicBezTo>
                  <a:cubicBezTo>
                    <a:pt x="2992" y="3381"/>
                    <a:pt x="2612" y="3293"/>
                    <a:pt x="2235" y="3293"/>
                  </a:cubicBezTo>
                  <a:cubicBezTo>
                    <a:pt x="1705" y="3293"/>
                    <a:pt x="1181" y="3466"/>
                    <a:pt x="748" y="3801"/>
                  </a:cubicBezTo>
                  <a:cubicBezTo>
                    <a:pt x="402" y="4085"/>
                    <a:pt x="139" y="4466"/>
                    <a:pt x="1" y="4888"/>
                  </a:cubicBezTo>
                  <a:lnTo>
                    <a:pt x="15468" y="4888"/>
                  </a:lnTo>
                  <a:cubicBezTo>
                    <a:pt x="15316" y="4466"/>
                    <a:pt x="15032" y="4113"/>
                    <a:pt x="14651" y="3870"/>
                  </a:cubicBezTo>
                  <a:cubicBezTo>
                    <a:pt x="14328" y="3672"/>
                    <a:pt x="13962" y="3573"/>
                    <a:pt x="13595" y="3573"/>
                  </a:cubicBezTo>
                  <a:cubicBezTo>
                    <a:pt x="13295" y="3573"/>
                    <a:pt x="12994" y="3640"/>
                    <a:pt x="12713" y="3773"/>
                  </a:cubicBezTo>
                  <a:cubicBezTo>
                    <a:pt x="12658" y="3081"/>
                    <a:pt x="12208" y="2472"/>
                    <a:pt x="11558" y="2216"/>
                  </a:cubicBezTo>
                  <a:cubicBezTo>
                    <a:pt x="11353" y="2141"/>
                    <a:pt x="11141" y="2105"/>
                    <a:pt x="10930" y="2105"/>
                  </a:cubicBezTo>
                  <a:cubicBezTo>
                    <a:pt x="10463" y="2105"/>
                    <a:pt x="10003" y="2284"/>
                    <a:pt x="9655" y="2618"/>
                  </a:cubicBezTo>
                  <a:cubicBezTo>
                    <a:pt x="9329" y="1600"/>
                    <a:pt x="8617" y="687"/>
                    <a:pt x="7634" y="251"/>
                  </a:cubicBezTo>
                  <a:cubicBezTo>
                    <a:pt x="7257" y="85"/>
                    <a:pt x="6842" y="1"/>
                    <a:pt x="6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5"/>
            <p:cNvSpPr/>
            <p:nvPr/>
          </p:nvSpPr>
          <p:spPr>
            <a:xfrm>
              <a:off x="7236617" y="4711025"/>
              <a:ext cx="643199" cy="203333"/>
            </a:xfrm>
            <a:custGeom>
              <a:avLst/>
              <a:gdLst/>
              <a:ahLst/>
              <a:cxnLst/>
              <a:rect l="l" t="t" r="r" b="b"/>
              <a:pathLst>
                <a:path w="17281" h="5463" extrusionOk="0">
                  <a:moveTo>
                    <a:pt x="7163" y="1"/>
                  </a:moveTo>
                  <a:cubicBezTo>
                    <a:pt x="6435" y="1"/>
                    <a:pt x="5714" y="235"/>
                    <a:pt x="5170" y="715"/>
                  </a:cubicBezTo>
                  <a:cubicBezTo>
                    <a:pt x="4257" y="1518"/>
                    <a:pt x="3966" y="2792"/>
                    <a:pt x="3724" y="3982"/>
                  </a:cubicBezTo>
                  <a:cubicBezTo>
                    <a:pt x="3333" y="3779"/>
                    <a:pt x="2909" y="3680"/>
                    <a:pt x="2487" y="3680"/>
                  </a:cubicBezTo>
                  <a:cubicBezTo>
                    <a:pt x="1899" y="3680"/>
                    <a:pt x="1314" y="3873"/>
                    <a:pt x="831" y="4252"/>
                  </a:cubicBezTo>
                  <a:cubicBezTo>
                    <a:pt x="444" y="4570"/>
                    <a:pt x="153" y="4985"/>
                    <a:pt x="1" y="5463"/>
                  </a:cubicBezTo>
                  <a:lnTo>
                    <a:pt x="17281" y="5463"/>
                  </a:lnTo>
                  <a:cubicBezTo>
                    <a:pt x="17101" y="4992"/>
                    <a:pt x="16783" y="4598"/>
                    <a:pt x="16360" y="4328"/>
                  </a:cubicBezTo>
                  <a:cubicBezTo>
                    <a:pt x="15999" y="4107"/>
                    <a:pt x="15589" y="3997"/>
                    <a:pt x="15178" y="3997"/>
                  </a:cubicBezTo>
                  <a:cubicBezTo>
                    <a:pt x="14842" y="3997"/>
                    <a:pt x="14506" y="4071"/>
                    <a:pt x="14194" y="4217"/>
                  </a:cubicBezTo>
                  <a:cubicBezTo>
                    <a:pt x="14132" y="3442"/>
                    <a:pt x="13627" y="2771"/>
                    <a:pt x="12900" y="2480"/>
                  </a:cubicBezTo>
                  <a:cubicBezTo>
                    <a:pt x="12671" y="2396"/>
                    <a:pt x="12432" y="2355"/>
                    <a:pt x="12196" y="2355"/>
                  </a:cubicBezTo>
                  <a:cubicBezTo>
                    <a:pt x="11677" y="2355"/>
                    <a:pt x="11168" y="2552"/>
                    <a:pt x="10783" y="2923"/>
                  </a:cubicBezTo>
                  <a:cubicBezTo>
                    <a:pt x="10423" y="1788"/>
                    <a:pt x="9613" y="771"/>
                    <a:pt x="8527" y="286"/>
                  </a:cubicBezTo>
                  <a:cubicBezTo>
                    <a:pt x="8099" y="97"/>
                    <a:pt x="7630" y="1"/>
                    <a:pt x="71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5"/>
            <p:cNvSpPr/>
            <p:nvPr/>
          </p:nvSpPr>
          <p:spPr>
            <a:xfrm>
              <a:off x="8810104" y="328663"/>
              <a:ext cx="608696" cy="192465"/>
            </a:xfrm>
            <a:custGeom>
              <a:avLst/>
              <a:gdLst/>
              <a:ahLst/>
              <a:cxnLst/>
              <a:rect l="l" t="t" r="r" b="b"/>
              <a:pathLst>
                <a:path w="16354" h="5171" extrusionOk="0">
                  <a:moveTo>
                    <a:pt x="6786" y="0"/>
                  </a:moveTo>
                  <a:cubicBezTo>
                    <a:pt x="6094" y="0"/>
                    <a:pt x="5407" y="222"/>
                    <a:pt x="4886" y="679"/>
                  </a:cubicBezTo>
                  <a:cubicBezTo>
                    <a:pt x="4028" y="1433"/>
                    <a:pt x="3751" y="2637"/>
                    <a:pt x="3523" y="3766"/>
                  </a:cubicBezTo>
                  <a:cubicBezTo>
                    <a:pt x="3154" y="3576"/>
                    <a:pt x="2755" y="3483"/>
                    <a:pt x="2357" y="3483"/>
                  </a:cubicBezTo>
                  <a:cubicBezTo>
                    <a:pt x="1798" y="3483"/>
                    <a:pt x="1243" y="3666"/>
                    <a:pt x="782" y="4022"/>
                  </a:cubicBezTo>
                  <a:cubicBezTo>
                    <a:pt x="416" y="4326"/>
                    <a:pt x="146" y="4721"/>
                    <a:pt x="0" y="5170"/>
                  </a:cubicBezTo>
                  <a:lnTo>
                    <a:pt x="16353" y="5170"/>
                  </a:lnTo>
                  <a:cubicBezTo>
                    <a:pt x="16187" y="4721"/>
                    <a:pt x="15883" y="4347"/>
                    <a:pt x="15481" y="4091"/>
                  </a:cubicBezTo>
                  <a:cubicBezTo>
                    <a:pt x="15139" y="3881"/>
                    <a:pt x="14752" y="3777"/>
                    <a:pt x="14364" y="3777"/>
                  </a:cubicBezTo>
                  <a:cubicBezTo>
                    <a:pt x="14047" y="3777"/>
                    <a:pt x="13729" y="3847"/>
                    <a:pt x="13433" y="3987"/>
                  </a:cubicBezTo>
                  <a:cubicBezTo>
                    <a:pt x="13370" y="3253"/>
                    <a:pt x="12900" y="2617"/>
                    <a:pt x="12208" y="2347"/>
                  </a:cubicBezTo>
                  <a:cubicBezTo>
                    <a:pt x="11991" y="2267"/>
                    <a:pt x="11766" y="2228"/>
                    <a:pt x="11542" y="2228"/>
                  </a:cubicBezTo>
                  <a:cubicBezTo>
                    <a:pt x="11051" y="2228"/>
                    <a:pt x="10567" y="2415"/>
                    <a:pt x="10201" y="2762"/>
                  </a:cubicBezTo>
                  <a:cubicBezTo>
                    <a:pt x="9862" y="1689"/>
                    <a:pt x="9101" y="721"/>
                    <a:pt x="8069" y="264"/>
                  </a:cubicBezTo>
                  <a:cubicBezTo>
                    <a:pt x="7667" y="89"/>
                    <a:pt x="7225" y="0"/>
                    <a:pt x="67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5"/>
            <p:cNvSpPr/>
            <p:nvPr/>
          </p:nvSpPr>
          <p:spPr>
            <a:xfrm>
              <a:off x="306389" y="4684281"/>
              <a:ext cx="643198" cy="256823"/>
            </a:xfrm>
            <a:custGeom>
              <a:avLst/>
              <a:gdLst/>
              <a:ahLst/>
              <a:cxnLst/>
              <a:rect l="l" t="t" r="r" b="b"/>
              <a:pathLst>
                <a:path w="20665" h="8252" extrusionOk="0">
                  <a:moveTo>
                    <a:pt x="9551" y="0"/>
                  </a:moveTo>
                  <a:cubicBezTo>
                    <a:pt x="8264" y="0"/>
                    <a:pt x="7120" y="1002"/>
                    <a:pt x="6568" y="2175"/>
                  </a:cubicBezTo>
                  <a:cubicBezTo>
                    <a:pt x="6000" y="3386"/>
                    <a:pt x="5931" y="4757"/>
                    <a:pt x="5869" y="6085"/>
                  </a:cubicBezTo>
                  <a:cubicBezTo>
                    <a:pt x="5221" y="5681"/>
                    <a:pt x="4484" y="5479"/>
                    <a:pt x="3746" y="5479"/>
                  </a:cubicBezTo>
                  <a:cubicBezTo>
                    <a:pt x="3018" y="5479"/>
                    <a:pt x="2290" y="5676"/>
                    <a:pt x="1647" y="6071"/>
                  </a:cubicBezTo>
                  <a:cubicBezTo>
                    <a:pt x="858" y="6584"/>
                    <a:pt x="277" y="7352"/>
                    <a:pt x="0" y="8251"/>
                  </a:cubicBezTo>
                  <a:lnTo>
                    <a:pt x="20478" y="8251"/>
                  </a:lnTo>
                  <a:cubicBezTo>
                    <a:pt x="20540" y="8231"/>
                    <a:pt x="20602" y="8217"/>
                    <a:pt x="20664" y="8203"/>
                  </a:cubicBezTo>
                  <a:cubicBezTo>
                    <a:pt x="20595" y="7497"/>
                    <a:pt x="20138" y="6895"/>
                    <a:pt x="19488" y="6625"/>
                  </a:cubicBezTo>
                  <a:cubicBezTo>
                    <a:pt x="19271" y="6546"/>
                    <a:pt x="19046" y="6508"/>
                    <a:pt x="18823" y="6508"/>
                  </a:cubicBezTo>
                  <a:cubicBezTo>
                    <a:pt x="18360" y="6508"/>
                    <a:pt x="17905" y="6672"/>
                    <a:pt x="17550" y="6985"/>
                  </a:cubicBezTo>
                  <a:cubicBezTo>
                    <a:pt x="17730" y="5968"/>
                    <a:pt x="17156" y="4860"/>
                    <a:pt x="16222" y="4424"/>
                  </a:cubicBezTo>
                  <a:cubicBezTo>
                    <a:pt x="15918" y="4284"/>
                    <a:pt x="15586" y="4217"/>
                    <a:pt x="15254" y="4217"/>
                  </a:cubicBezTo>
                  <a:cubicBezTo>
                    <a:pt x="14555" y="4217"/>
                    <a:pt x="13853" y="4513"/>
                    <a:pt x="13398" y="5047"/>
                  </a:cubicBezTo>
                  <a:cubicBezTo>
                    <a:pt x="13170" y="3940"/>
                    <a:pt x="12934" y="2798"/>
                    <a:pt x="12360" y="1829"/>
                  </a:cubicBezTo>
                  <a:cubicBezTo>
                    <a:pt x="11779" y="853"/>
                    <a:pt x="10789" y="44"/>
                    <a:pt x="9654" y="2"/>
                  </a:cubicBezTo>
                  <a:cubicBezTo>
                    <a:pt x="9620" y="1"/>
                    <a:pt x="9585" y="0"/>
                    <a:pt x="95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3" name="Google Shape;1593;p45"/>
            <p:cNvGrpSpPr/>
            <p:nvPr/>
          </p:nvGrpSpPr>
          <p:grpSpPr>
            <a:xfrm>
              <a:off x="289097" y="241851"/>
              <a:ext cx="575692" cy="776300"/>
              <a:chOff x="7364875" y="1091625"/>
              <a:chExt cx="874380" cy="1179071"/>
            </a:xfrm>
          </p:grpSpPr>
          <p:sp>
            <p:nvSpPr>
              <p:cNvPr id="1594" name="Google Shape;1594;p45"/>
              <p:cNvSpPr/>
              <p:nvPr/>
            </p:nvSpPr>
            <p:spPr>
              <a:xfrm>
                <a:off x="7364875" y="1091625"/>
                <a:ext cx="874380" cy="874447"/>
              </a:xfrm>
              <a:custGeom>
                <a:avLst/>
                <a:gdLst/>
                <a:ahLst/>
                <a:cxnLst/>
                <a:rect l="l" t="t" r="r" b="b"/>
                <a:pathLst>
                  <a:path w="13068" h="13069" extrusionOk="0">
                    <a:moveTo>
                      <a:pt x="4757" y="1"/>
                    </a:moveTo>
                    <a:cubicBezTo>
                      <a:pt x="4737" y="1"/>
                      <a:pt x="4716" y="1"/>
                      <a:pt x="4695" y="2"/>
                    </a:cubicBezTo>
                    <a:cubicBezTo>
                      <a:pt x="3794" y="28"/>
                      <a:pt x="2931" y="423"/>
                      <a:pt x="2238" y="994"/>
                    </a:cubicBezTo>
                    <a:cubicBezTo>
                      <a:pt x="1829" y="1325"/>
                      <a:pt x="1466" y="1720"/>
                      <a:pt x="1245" y="2200"/>
                    </a:cubicBezTo>
                    <a:cubicBezTo>
                      <a:pt x="1025" y="2673"/>
                      <a:pt x="954" y="3212"/>
                      <a:pt x="947" y="3737"/>
                    </a:cubicBezTo>
                    <a:cubicBezTo>
                      <a:pt x="947" y="4359"/>
                      <a:pt x="1031" y="4975"/>
                      <a:pt x="1200" y="5572"/>
                    </a:cubicBezTo>
                    <a:cubicBezTo>
                      <a:pt x="1362" y="6136"/>
                      <a:pt x="1609" y="6713"/>
                      <a:pt x="1479" y="7284"/>
                    </a:cubicBezTo>
                    <a:cubicBezTo>
                      <a:pt x="1369" y="7783"/>
                      <a:pt x="1005" y="8166"/>
                      <a:pt x="694" y="8581"/>
                    </a:cubicBezTo>
                    <a:cubicBezTo>
                      <a:pt x="571" y="8737"/>
                      <a:pt x="467" y="8899"/>
                      <a:pt x="376" y="9067"/>
                    </a:cubicBezTo>
                    <a:cubicBezTo>
                      <a:pt x="0" y="9846"/>
                      <a:pt x="124" y="10773"/>
                      <a:pt x="694" y="11428"/>
                    </a:cubicBezTo>
                    <a:cubicBezTo>
                      <a:pt x="1110" y="11861"/>
                      <a:pt x="1679" y="12097"/>
                      <a:pt x="2259" y="12097"/>
                    </a:cubicBezTo>
                    <a:cubicBezTo>
                      <a:pt x="2511" y="12097"/>
                      <a:pt x="2765" y="12052"/>
                      <a:pt x="3009" y="11960"/>
                    </a:cubicBezTo>
                    <a:cubicBezTo>
                      <a:pt x="3316" y="11837"/>
                      <a:pt x="3638" y="11638"/>
                      <a:pt x="3951" y="11638"/>
                    </a:cubicBezTo>
                    <a:cubicBezTo>
                      <a:pt x="4036" y="11638"/>
                      <a:pt x="4120" y="11653"/>
                      <a:pt x="4202" y="11687"/>
                    </a:cubicBezTo>
                    <a:cubicBezTo>
                      <a:pt x="4416" y="11778"/>
                      <a:pt x="4553" y="11992"/>
                      <a:pt x="4708" y="12167"/>
                    </a:cubicBezTo>
                    <a:cubicBezTo>
                      <a:pt x="5212" y="12743"/>
                      <a:pt x="5937" y="13069"/>
                      <a:pt x="6699" y="13069"/>
                    </a:cubicBezTo>
                    <a:cubicBezTo>
                      <a:pt x="6762" y="13069"/>
                      <a:pt x="6824" y="13066"/>
                      <a:pt x="6887" y="13062"/>
                    </a:cubicBezTo>
                    <a:cubicBezTo>
                      <a:pt x="7737" y="12984"/>
                      <a:pt x="8223" y="12206"/>
                      <a:pt x="8988" y="12109"/>
                    </a:cubicBezTo>
                    <a:cubicBezTo>
                      <a:pt x="9072" y="12099"/>
                      <a:pt x="9155" y="12095"/>
                      <a:pt x="9238" y="12095"/>
                    </a:cubicBezTo>
                    <a:cubicBezTo>
                      <a:pt x="9805" y="12095"/>
                      <a:pt x="10350" y="12293"/>
                      <a:pt x="10929" y="12293"/>
                    </a:cubicBezTo>
                    <a:cubicBezTo>
                      <a:pt x="11115" y="12293"/>
                      <a:pt x="11304" y="12273"/>
                      <a:pt x="11498" y="12219"/>
                    </a:cubicBezTo>
                    <a:cubicBezTo>
                      <a:pt x="12334" y="11986"/>
                      <a:pt x="13067" y="11175"/>
                      <a:pt x="12899" y="10332"/>
                    </a:cubicBezTo>
                    <a:cubicBezTo>
                      <a:pt x="12801" y="9813"/>
                      <a:pt x="12412" y="9418"/>
                      <a:pt x="12043" y="9022"/>
                    </a:cubicBezTo>
                    <a:cubicBezTo>
                      <a:pt x="11666" y="8626"/>
                      <a:pt x="11297" y="8211"/>
                      <a:pt x="11277" y="7680"/>
                    </a:cubicBezTo>
                    <a:cubicBezTo>
                      <a:pt x="11251" y="7044"/>
                      <a:pt x="11744" y="6493"/>
                      <a:pt x="11829" y="5864"/>
                    </a:cubicBezTo>
                    <a:cubicBezTo>
                      <a:pt x="11965" y="4839"/>
                      <a:pt x="10940" y="3957"/>
                      <a:pt x="9909" y="3860"/>
                    </a:cubicBezTo>
                    <a:cubicBezTo>
                      <a:pt x="9449" y="3815"/>
                      <a:pt x="8956" y="3880"/>
                      <a:pt x="8534" y="3685"/>
                    </a:cubicBezTo>
                    <a:cubicBezTo>
                      <a:pt x="7607" y="3270"/>
                      <a:pt x="7562" y="1986"/>
                      <a:pt x="7010" y="1136"/>
                    </a:cubicBezTo>
                    <a:cubicBezTo>
                      <a:pt x="6535" y="402"/>
                      <a:pt x="5633" y="1"/>
                      <a:pt x="475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95" name="Google Shape;1595;p45"/>
              <p:cNvGrpSpPr/>
              <p:nvPr/>
            </p:nvGrpSpPr>
            <p:grpSpPr>
              <a:xfrm>
                <a:off x="7663423" y="1387060"/>
                <a:ext cx="222128" cy="883636"/>
                <a:chOff x="5952600" y="1765975"/>
                <a:chExt cx="55825" cy="222075"/>
              </a:xfrm>
            </p:grpSpPr>
            <p:sp>
              <p:nvSpPr>
                <p:cNvPr id="1596" name="Google Shape;1596;p45"/>
                <p:cNvSpPr/>
                <p:nvPr/>
              </p:nvSpPr>
              <p:spPr>
                <a:xfrm>
                  <a:off x="5978425" y="1765975"/>
                  <a:ext cx="3100" cy="22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8883" extrusionOk="0">
                      <a:moveTo>
                        <a:pt x="62" y="0"/>
                      </a:moveTo>
                      <a:cubicBezTo>
                        <a:pt x="31" y="0"/>
                        <a:pt x="0" y="22"/>
                        <a:pt x="0" y="64"/>
                      </a:cubicBezTo>
                      <a:lnTo>
                        <a:pt x="0" y="8818"/>
                      </a:lnTo>
                      <a:cubicBezTo>
                        <a:pt x="0" y="8851"/>
                        <a:pt x="26" y="8877"/>
                        <a:pt x="65" y="8883"/>
                      </a:cubicBezTo>
                      <a:cubicBezTo>
                        <a:pt x="98" y="8877"/>
                        <a:pt x="124" y="8851"/>
                        <a:pt x="124" y="8818"/>
                      </a:cubicBezTo>
                      <a:lnTo>
                        <a:pt x="124" y="64"/>
                      </a:lnTo>
                      <a:cubicBezTo>
                        <a:pt x="124" y="22"/>
                        <a:pt x="93" y="0"/>
                        <a:pt x="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7" name="Google Shape;1597;p45"/>
                <p:cNvSpPr/>
                <p:nvPr/>
              </p:nvSpPr>
              <p:spPr>
                <a:xfrm>
                  <a:off x="5959325" y="1782625"/>
                  <a:ext cx="42950" cy="2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8" h="1097" extrusionOk="0">
                      <a:moveTo>
                        <a:pt x="1652" y="0"/>
                      </a:moveTo>
                      <a:cubicBezTo>
                        <a:pt x="1634" y="0"/>
                        <a:pt x="1615" y="8"/>
                        <a:pt x="1601" y="27"/>
                      </a:cubicBezTo>
                      <a:lnTo>
                        <a:pt x="829" y="928"/>
                      </a:lnTo>
                      <a:lnTo>
                        <a:pt x="135" y="27"/>
                      </a:lnTo>
                      <a:cubicBezTo>
                        <a:pt x="121" y="9"/>
                        <a:pt x="103" y="1"/>
                        <a:pt x="86" y="1"/>
                      </a:cubicBezTo>
                      <a:cubicBezTo>
                        <a:pt x="41" y="1"/>
                        <a:pt x="0" y="53"/>
                        <a:pt x="38" y="105"/>
                      </a:cubicBezTo>
                      <a:lnTo>
                        <a:pt x="777" y="1071"/>
                      </a:lnTo>
                      <a:cubicBezTo>
                        <a:pt x="790" y="1084"/>
                        <a:pt x="810" y="1090"/>
                        <a:pt x="829" y="1097"/>
                      </a:cubicBezTo>
                      <a:cubicBezTo>
                        <a:pt x="842" y="1097"/>
                        <a:pt x="862" y="1084"/>
                        <a:pt x="875" y="1071"/>
                      </a:cubicBezTo>
                      <a:lnTo>
                        <a:pt x="1698" y="105"/>
                      </a:lnTo>
                      <a:cubicBezTo>
                        <a:pt x="1718" y="79"/>
                        <a:pt x="1718" y="40"/>
                        <a:pt x="1692" y="14"/>
                      </a:cubicBezTo>
                      <a:cubicBezTo>
                        <a:pt x="1680" y="5"/>
                        <a:pt x="1667" y="0"/>
                        <a:pt x="16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8" name="Google Shape;1598;p45"/>
                <p:cNvSpPr/>
                <p:nvPr/>
              </p:nvSpPr>
              <p:spPr>
                <a:xfrm>
                  <a:off x="5978900" y="1838125"/>
                  <a:ext cx="29525" cy="2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" h="855" extrusionOk="0">
                      <a:moveTo>
                        <a:pt x="1104" y="1"/>
                      </a:moveTo>
                      <a:cubicBezTo>
                        <a:pt x="1092" y="1"/>
                        <a:pt x="1080" y="4"/>
                        <a:pt x="1071" y="12"/>
                      </a:cubicBezTo>
                      <a:lnTo>
                        <a:pt x="46" y="744"/>
                      </a:lnTo>
                      <a:cubicBezTo>
                        <a:pt x="1" y="777"/>
                        <a:pt x="20" y="855"/>
                        <a:pt x="85" y="855"/>
                      </a:cubicBezTo>
                      <a:cubicBezTo>
                        <a:pt x="98" y="855"/>
                        <a:pt x="111" y="855"/>
                        <a:pt x="117" y="842"/>
                      </a:cubicBezTo>
                      <a:lnTo>
                        <a:pt x="1142" y="115"/>
                      </a:lnTo>
                      <a:cubicBezTo>
                        <a:pt x="1175" y="96"/>
                        <a:pt x="1181" y="57"/>
                        <a:pt x="1162" y="31"/>
                      </a:cubicBezTo>
                      <a:cubicBezTo>
                        <a:pt x="1145" y="11"/>
                        <a:pt x="1124" y="1"/>
                        <a:pt x="11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9" name="Google Shape;1599;p45"/>
                <p:cNvSpPr/>
                <p:nvPr/>
              </p:nvSpPr>
              <p:spPr>
                <a:xfrm>
                  <a:off x="5952600" y="1852550"/>
                  <a:ext cx="29250" cy="4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666" extrusionOk="0">
                      <a:moveTo>
                        <a:pt x="94" y="1"/>
                      </a:moveTo>
                      <a:cubicBezTo>
                        <a:pt x="47" y="1"/>
                        <a:pt x="1" y="53"/>
                        <a:pt x="41" y="102"/>
                      </a:cubicBezTo>
                      <a:lnTo>
                        <a:pt x="1040" y="1633"/>
                      </a:lnTo>
                      <a:cubicBezTo>
                        <a:pt x="1053" y="1652"/>
                        <a:pt x="1072" y="1665"/>
                        <a:pt x="1098" y="1665"/>
                      </a:cubicBezTo>
                      <a:cubicBezTo>
                        <a:pt x="1105" y="1665"/>
                        <a:pt x="1118" y="1659"/>
                        <a:pt x="1131" y="1652"/>
                      </a:cubicBezTo>
                      <a:cubicBezTo>
                        <a:pt x="1157" y="1633"/>
                        <a:pt x="1169" y="1594"/>
                        <a:pt x="1150" y="1568"/>
                      </a:cubicBezTo>
                      <a:lnTo>
                        <a:pt x="151" y="38"/>
                      </a:lnTo>
                      <a:cubicBezTo>
                        <a:pt x="137" y="11"/>
                        <a:pt x="116" y="1"/>
                        <a:pt x="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00" name="Google Shape;1600;p45"/>
            <p:cNvGrpSpPr/>
            <p:nvPr/>
          </p:nvGrpSpPr>
          <p:grpSpPr>
            <a:xfrm flipH="1">
              <a:off x="8136147" y="4059751"/>
              <a:ext cx="575692" cy="776300"/>
              <a:chOff x="7364875" y="1091625"/>
              <a:chExt cx="874380" cy="1179071"/>
            </a:xfrm>
          </p:grpSpPr>
          <p:sp>
            <p:nvSpPr>
              <p:cNvPr id="1601" name="Google Shape;1601;p45"/>
              <p:cNvSpPr/>
              <p:nvPr/>
            </p:nvSpPr>
            <p:spPr>
              <a:xfrm>
                <a:off x="7364875" y="1091625"/>
                <a:ext cx="874380" cy="874447"/>
              </a:xfrm>
              <a:custGeom>
                <a:avLst/>
                <a:gdLst/>
                <a:ahLst/>
                <a:cxnLst/>
                <a:rect l="l" t="t" r="r" b="b"/>
                <a:pathLst>
                  <a:path w="13068" h="13069" extrusionOk="0">
                    <a:moveTo>
                      <a:pt x="4757" y="1"/>
                    </a:moveTo>
                    <a:cubicBezTo>
                      <a:pt x="4737" y="1"/>
                      <a:pt x="4716" y="1"/>
                      <a:pt x="4695" y="2"/>
                    </a:cubicBezTo>
                    <a:cubicBezTo>
                      <a:pt x="3794" y="28"/>
                      <a:pt x="2931" y="423"/>
                      <a:pt x="2238" y="994"/>
                    </a:cubicBezTo>
                    <a:cubicBezTo>
                      <a:pt x="1829" y="1325"/>
                      <a:pt x="1466" y="1720"/>
                      <a:pt x="1245" y="2200"/>
                    </a:cubicBezTo>
                    <a:cubicBezTo>
                      <a:pt x="1025" y="2673"/>
                      <a:pt x="954" y="3212"/>
                      <a:pt x="947" y="3737"/>
                    </a:cubicBezTo>
                    <a:cubicBezTo>
                      <a:pt x="947" y="4359"/>
                      <a:pt x="1031" y="4975"/>
                      <a:pt x="1200" y="5572"/>
                    </a:cubicBezTo>
                    <a:cubicBezTo>
                      <a:pt x="1362" y="6136"/>
                      <a:pt x="1609" y="6713"/>
                      <a:pt x="1479" y="7284"/>
                    </a:cubicBezTo>
                    <a:cubicBezTo>
                      <a:pt x="1369" y="7783"/>
                      <a:pt x="1005" y="8166"/>
                      <a:pt x="694" y="8581"/>
                    </a:cubicBezTo>
                    <a:cubicBezTo>
                      <a:pt x="571" y="8737"/>
                      <a:pt x="467" y="8899"/>
                      <a:pt x="376" y="9067"/>
                    </a:cubicBezTo>
                    <a:cubicBezTo>
                      <a:pt x="0" y="9846"/>
                      <a:pt x="124" y="10773"/>
                      <a:pt x="694" y="11428"/>
                    </a:cubicBezTo>
                    <a:cubicBezTo>
                      <a:pt x="1110" y="11861"/>
                      <a:pt x="1679" y="12097"/>
                      <a:pt x="2259" y="12097"/>
                    </a:cubicBezTo>
                    <a:cubicBezTo>
                      <a:pt x="2511" y="12097"/>
                      <a:pt x="2765" y="12052"/>
                      <a:pt x="3009" y="11960"/>
                    </a:cubicBezTo>
                    <a:cubicBezTo>
                      <a:pt x="3316" y="11837"/>
                      <a:pt x="3638" y="11638"/>
                      <a:pt x="3951" y="11638"/>
                    </a:cubicBezTo>
                    <a:cubicBezTo>
                      <a:pt x="4036" y="11638"/>
                      <a:pt x="4120" y="11653"/>
                      <a:pt x="4202" y="11687"/>
                    </a:cubicBezTo>
                    <a:cubicBezTo>
                      <a:pt x="4416" y="11778"/>
                      <a:pt x="4553" y="11992"/>
                      <a:pt x="4708" y="12167"/>
                    </a:cubicBezTo>
                    <a:cubicBezTo>
                      <a:pt x="5212" y="12743"/>
                      <a:pt x="5937" y="13069"/>
                      <a:pt x="6699" y="13069"/>
                    </a:cubicBezTo>
                    <a:cubicBezTo>
                      <a:pt x="6762" y="13069"/>
                      <a:pt x="6824" y="13066"/>
                      <a:pt x="6887" y="13062"/>
                    </a:cubicBezTo>
                    <a:cubicBezTo>
                      <a:pt x="7737" y="12984"/>
                      <a:pt x="8223" y="12206"/>
                      <a:pt x="8988" y="12109"/>
                    </a:cubicBezTo>
                    <a:cubicBezTo>
                      <a:pt x="9072" y="12099"/>
                      <a:pt x="9155" y="12095"/>
                      <a:pt x="9238" y="12095"/>
                    </a:cubicBezTo>
                    <a:cubicBezTo>
                      <a:pt x="9805" y="12095"/>
                      <a:pt x="10350" y="12293"/>
                      <a:pt x="10929" y="12293"/>
                    </a:cubicBezTo>
                    <a:cubicBezTo>
                      <a:pt x="11115" y="12293"/>
                      <a:pt x="11304" y="12273"/>
                      <a:pt x="11498" y="12219"/>
                    </a:cubicBezTo>
                    <a:cubicBezTo>
                      <a:pt x="12334" y="11986"/>
                      <a:pt x="13067" y="11175"/>
                      <a:pt x="12899" y="10332"/>
                    </a:cubicBezTo>
                    <a:cubicBezTo>
                      <a:pt x="12801" y="9813"/>
                      <a:pt x="12412" y="9418"/>
                      <a:pt x="12043" y="9022"/>
                    </a:cubicBezTo>
                    <a:cubicBezTo>
                      <a:pt x="11666" y="8626"/>
                      <a:pt x="11297" y="8211"/>
                      <a:pt x="11277" y="7680"/>
                    </a:cubicBezTo>
                    <a:cubicBezTo>
                      <a:pt x="11251" y="7044"/>
                      <a:pt x="11744" y="6493"/>
                      <a:pt x="11829" y="5864"/>
                    </a:cubicBezTo>
                    <a:cubicBezTo>
                      <a:pt x="11965" y="4839"/>
                      <a:pt x="10940" y="3957"/>
                      <a:pt x="9909" y="3860"/>
                    </a:cubicBezTo>
                    <a:cubicBezTo>
                      <a:pt x="9449" y="3815"/>
                      <a:pt x="8956" y="3880"/>
                      <a:pt x="8534" y="3685"/>
                    </a:cubicBezTo>
                    <a:cubicBezTo>
                      <a:pt x="7607" y="3270"/>
                      <a:pt x="7562" y="1986"/>
                      <a:pt x="7010" y="1136"/>
                    </a:cubicBezTo>
                    <a:cubicBezTo>
                      <a:pt x="6535" y="402"/>
                      <a:pt x="5633" y="1"/>
                      <a:pt x="47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02" name="Google Shape;1602;p45"/>
              <p:cNvGrpSpPr/>
              <p:nvPr/>
            </p:nvGrpSpPr>
            <p:grpSpPr>
              <a:xfrm>
                <a:off x="7663423" y="1387060"/>
                <a:ext cx="222128" cy="883636"/>
                <a:chOff x="5952600" y="1765975"/>
                <a:chExt cx="55825" cy="222075"/>
              </a:xfrm>
            </p:grpSpPr>
            <p:sp>
              <p:nvSpPr>
                <p:cNvPr id="1603" name="Google Shape;1603;p45"/>
                <p:cNvSpPr/>
                <p:nvPr/>
              </p:nvSpPr>
              <p:spPr>
                <a:xfrm>
                  <a:off x="5978425" y="1765975"/>
                  <a:ext cx="3100" cy="22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8883" extrusionOk="0">
                      <a:moveTo>
                        <a:pt x="62" y="0"/>
                      </a:moveTo>
                      <a:cubicBezTo>
                        <a:pt x="31" y="0"/>
                        <a:pt x="0" y="22"/>
                        <a:pt x="0" y="64"/>
                      </a:cubicBezTo>
                      <a:lnTo>
                        <a:pt x="0" y="8818"/>
                      </a:lnTo>
                      <a:cubicBezTo>
                        <a:pt x="0" y="8851"/>
                        <a:pt x="26" y="8877"/>
                        <a:pt x="65" y="8883"/>
                      </a:cubicBezTo>
                      <a:cubicBezTo>
                        <a:pt x="98" y="8877"/>
                        <a:pt x="124" y="8851"/>
                        <a:pt x="124" y="8818"/>
                      </a:cubicBezTo>
                      <a:lnTo>
                        <a:pt x="124" y="64"/>
                      </a:lnTo>
                      <a:cubicBezTo>
                        <a:pt x="124" y="22"/>
                        <a:pt x="93" y="0"/>
                        <a:pt x="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4" name="Google Shape;1604;p45"/>
                <p:cNvSpPr/>
                <p:nvPr/>
              </p:nvSpPr>
              <p:spPr>
                <a:xfrm>
                  <a:off x="5959325" y="1782625"/>
                  <a:ext cx="42950" cy="2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8" h="1097" extrusionOk="0">
                      <a:moveTo>
                        <a:pt x="1652" y="0"/>
                      </a:moveTo>
                      <a:cubicBezTo>
                        <a:pt x="1634" y="0"/>
                        <a:pt x="1615" y="8"/>
                        <a:pt x="1601" y="27"/>
                      </a:cubicBezTo>
                      <a:lnTo>
                        <a:pt x="829" y="928"/>
                      </a:lnTo>
                      <a:lnTo>
                        <a:pt x="135" y="27"/>
                      </a:lnTo>
                      <a:cubicBezTo>
                        <a:pt x="121" y="9"/>
                        <a:pt x="103" y="1"/>
                        <a:pt x="86" y="1"/>
                      </a:cubicBezTo>
                      <a:cubicBezTo>
                        <a:pt x="41" y="1"/>
                        <a:pt x="0" y="53"/>
                        <a:pt x="38" y="105"/>
                      </a:cubicBezTo>
                      <a:lnTo>
                        <a:pt x="777" y="1071"/>
                      </a:lnTo>
                      <a:cubicBezTo>
                        <a:pt x="790" y="1084"/>
                        <a:pt x="810" y="1090"/>
                        <a:pt x="829" y="1097"/>
                      </a:cubicBezTo>
                      <a:cubicBezTo>
                        <a:pt x="842" y="1097"/>
                        <a:pt x="862" y="1084"/>
                        <a:pt x="875" y="1071"/>
                      </a:cubicBezTo>
                      <a:lnTo>
                        <a:pt x="1698" y="105"/>
                      </a:lnTo>
                      <a:cubicBezTo>
                        <a:pt x="1718" y="79"/>
                        <a:pt x="1718" y="40"/>
                        <a:pt x="1692" y="14"/>
                      </a:cubicBezTo>
                      <a:cubicBezTo>
                        <a:pt x="1680" y="5"/>
                        <a:pt x="1667" y="0"/>
                        <a:pt x="16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45"/>
                <p:cNvSpPr/>
                <p:nvPr/>
              </p:nvSpPr>
              <p:spPr>
                <a:xfrm>
                  <a:off x="5978900" y="1838125"/>
                  <a:ext cx="29525" cy="2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" h="855" extrusionOk="0">
                      <a:moveTo>
                        <a:pt x="1104" y="1"/>
                      </a:moveTo>
                      <a:cubicBezTo>
                        <a:pt x="1092" y="1"/>
                        <a:pt x="1080" y="4"/>
                        <a:pt x="1071" y="12"/>
                      </a:cubicBezTo>
                      <a:lnTo>
                        <a:pt x="46" y="744"/>
                      </a:lnTo>
                      <a:cubicBezTo>
                        <a:pt x="1" y="777"/>
                        <a:pt x="20" y="855"/>
                        <a:pt x="85" y="855"/>
                      </a:cubicBezTo>
                      <a:cubicBezTo>
                        <a:pt x="98" y="855"/>
                        <a:pt x="111" y="855"/>
                        <a:pt x="117" y="842"/>
                      </a:cubicBezTo>
                      <a:lnTo>
                        <a:pt x="1142" y="115"/>
                      </a:lnTo>
                      <a:cubicBezTo>
                        <a:pt x="1175" y="96"/>
                        <a:pt x="1181" y="57"/>
                        <a:pt x="1162" y="31"/>
                      </a:cubicBezTo>
                      <a:cubicBezTo>
                        <a:pt x="1145" y="11"/>
                        <a:pt x="1124" y="1"/>
                        <a:pt x="11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6" name="Google Shape;1606;p45"/>
                <p:cNvSpPr/>
                <p:nvPr/>
              </p:nvSpPr>
              <p:spPr>
                <a:xfrm>
                  <a:off x="5952600" y="1852550"/>
                  <a:ext cx="29250" cy="4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666" extrusionOk="0">
                      <a:moveTo>
                        <a:pt x="94" y="1"/>
                      </a:moveTo>
                      <a:cubicBezTo>
                        <a:pt x="47" y="1"/>
                        <a:pt x="1" y="53"/>
                        <a:pt x="41" y="102"/>
                      </a:cubicBezTo>
                      <a:lnTo>
                        <a:pt x="1040" y="1633"/>
                      </a:lnTo>
                      <a:cubicBezTo>
                        <a:pt x="1053" y="1652"/>
                        <a:pt x="1072" y="1665"/>
                        <a:pt x="1098" y="1665"/>
                      </a:cubicBezTo>
                      <a:cubicBezTo>
                        <a:pt x="1105" y="1665"/>
                        <a:pt x="1118" y="1659"/>
                        <a:pt x="1131" y="1652"/>
                      </a:cubicBezTo>
                      <a:cubicBezTo>
                        <a:pt x="1157" y="1633"/>
                        <a:pt x="1169" y="1594"/>
                        <a:pt x="1150" y="1568"/>
                      </a:cubicBezTo>
                      <a:lnTo>
                        <a:pt x="151" y="38"/>
                      </a:lnTo>
                      <a:cubicBezTo>
                        <a:pt x="137" y="11"/>
                        <a:pt x="116" y="1"/>
                        <a:pt x="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07" name="Google Shape;1607;p45"/>
            <p:cNvGrpSpPr/>
            <p:nvPr/>
          </p:nvGrpSpPr>
          <p:grpSpPr>
            <a:xfrm flipH="1">
              <a:off x="3403851" y="4702813"/>
              <a:ext cx="643191" cy="219737"/>
              <a:chOff x="6203925" y="2207350"/>
              <a:chExt cx="241275" cy="82425"/>
            </a:xfrm>
          </p:grpSpPr>
          <p:sp>
            <p:nvSpPr>
              <p:cNvPr id="1608" name="Google Shape;1608;p45"/>
              <p:cNvSpPr/>
              <p:nvPr/>
            </p:nvSpPr>
            <p:spPr>
              <a:xfrm>
                <a:off x="6203925" y="2207350"/>
                <a:ext cx="141550" cy="82425"/>
              </a:xfrm>
              <a:custGeom>
                <a:avLst/>
                <a:gdLst/>
                <a:ahLst/>
                <a:cxnLst/>
                <a:rect l="l" t="t" r="r" b="b"/>
                <a:pathLst>
                  <a:path w="5662" h="3297" extrusionOk="0">
                    <a:moveTo>
                      <a:pt x="2890" y="1"/>
                    </a:moveTo>
                    <a:cubicBezTo>
                      <a:pt x="2712" y="1"/>
                      <a:pt x="2534" y="77"/>
                      <a:pt x="2413" y="229"/>
                    </a:cubicBezTo>
                    <a:lnTo>
                      <a:pt x="27" y="3192"/>
                    </a:lnTo>
                    <a:cubicBezTo>
                      <a:pt x="1" y="3218"/>
                      <a:pt x="7" y="3257"/>
                      <a:pt x="33" y="3277"/>
                    </a:cubicBezTo>
                    <a:cubicBezTo>
                      <a:pt x="44" y="3288"/>
                      <a:pt x="60" y="3293"/>
                      <a:pt x="75" y="3293"/>
                    </a:cubicBezTo>
                    <a:cubicBezTo>
                      <a:pt x="94" y="3293"/>
                      <a:pt x="113" y="3285"/>
                      <a:pt x="124" y="3270"/>
                    </a:cubicBezTo>
                    <a:lnTo>
                      <a:pt x="2510" y="307"/>
                    </a:lnTo>
                    <a:cubicBezTo>
                      <a:pt x="2608" y="185"/>
                      <a:pt x="2749" y="123"/>
                      <a:pt x="2889" y="123"/>
                    </a:cubicBezTo>
                    <a:cubicBezTo>
                      <a:pt x="3018" y="123"/>
                      <a:pt x="3147" y="175"/>
                      <a:pt x="3243" y="281"/>
                    </a:cubicBezTo>
                    <a:lnTo>
                      <a:pt x="5532" y="3270"/>
                    </a:lnTo>
                    <a:cubicBezTo>
                      <a:pt x="5544" y="3289"/>
                      <a:pt x="5562" y="3295"/>
                      <a:pt x="5581" y="3296"/>
                    </a:cubicBezTo>
                    <a:lnTo>
                      <a:pt x="5581" y="3296"/>
                    </a:lnTo>
                    <a:cubicBezTo>
                      <a:pt x="5631" y="3294"/>
                      <a:pt x="5661" y="3237"/>
                      <a:pt x="5629" y="3199"/>
                    </a:cubicBezTo>
                    <a:lnTo>
                      <a:pt x="3340" y="196"/>
                    </a:lnTo>
                    <a:cubicBezTo>
                      <a:pt x="3219" y="66"/>
                      <a:pt x="3054" y="1"/>
                      <a:pt x="2890" y="1"/>
                    </a:cubicBezTo>
                    <a:close/>
                    <a:moveTo>
                      <a:pt x="5581" y="3296"/>
                    </a:moveTo>
                    <a:lnTo>
                      <a:pt x="5581" y="3296"/>
                    </a:lnTo>
                    <a:cubicBezTo>
                      <a:pt x="5580" y="3296"/>
                      <a:pt x="5579" y="3296"/>
                      <a:pt x="5578" y="3296"/>
                    </a:cubicBezTo>
                    <a:lnTo>
                      <a:pt x="5584" y="3296"/>
                    </a:lnTo>
                    <a:cubicBezTo>
                      <a:pt x="5583" y="3296"/>
                      <a:pt x="5582" y="3296"/>
                      <a:pt x="5581" y="32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45"/>
              <p:cNvSpPr/>
              <p:nvPr/>
            </p:nvSpPr>
            <p:spPr>
              <a:xfrm>
                <a:off x="6249800" y="2230550"/>
                <a:ext cx="53050" cy="22575"/>
              </a:xfrm>
              <a:custGeom>
                <a:avLst/>
                <a:gdLst/>
                <a:ahLst/>
                <a:cxnLst/>
                <a:rect l="l" t="t" r="r" b="b"/>
                <a:pathLst>
                  <a:path w="2122" h="903" extrusionOk="0">
                    <a:moveTo>
                      <a:pt x="71" y="0"/>
                    </a:moveTo>
                    <a:cubicBezTo>
                      <a:pt x="67" y="0"/>
                      <a:pt x="63" y="1"/>
                      <a:pt x="59" y="1"/>
                    </a:cubicBezTo>
                    <a:cubicBezTo>
                      <a:pt x="27" y="1"/>
                      <a:pt x="1" y="34"/>
                      <a:pt x="1" y="66"/>
                    </a:cubicBezTo>
                    <a:lnTo>
                      <a:pt x="20" y="235"/>
                    </a:lnTo>
                    <a:cubicBezTo>
                      <a:pt x="20" y="300"/>
                      <a:pt x="33" y="481"/>
                      <a:pt x="182" y="520"/>
                    </a:cubicBezTo>
                    <a:cubicBezTo>
                      <a:pt x="199" y="525"/>
                      <a:pt x="215" y="527"/>
                      <a:pt x="232" y="527"/>
                    </a:cubicBezTo>
                    <a:cubicBezTo>
                      <a:pt x="308" y="527"/>
                      <a:pt x="387" y="477"/>
                      <a:pt x="461" y="371"/>
                    </a:cubicBezTo>
                    <a:cubicBezTo>
                      <a:pt x="507" y="319"/>
                      <a:pt x="546" y="261"/>
                      <a:pt x="597" y="254"/>
                    </a:cubicBezTo>
                    <a:cubicBezTo>
                      <a:pt x="602" y="253"/>
                      <a:pt x="607" y="253"/>
                      <a:pt x="611" y="253"/>
                    </a:cubicBezTo>
                    <a:cubicBezTo>
                      <a:pt x="688" y="253"/>
                      <a:pt x="743" y="357"/>
                      <a:pt x="786" y="449"/>
                    </a:cubicBezTo>
                    <a:cubicBezTo>
                      <a:pt x="857" y="585"/>
                      <a:pt x="954" y="715"/>
                      <a:pt x="1064" y="825"/>
                    </a:cubicBezTo>
                    <a:cubicBezTo>
                      <a:pt x="1097" y="870"/>
                      <a:pt x="1155" y="896"/>
                      <a:pt x="1214" y="903"/>
                    </a:cubicBezTo>
                    <a:cubicBezTo>
                      <a:pt x="1226" y="903"/>
                      <a:pt x="1246" y="903"/>
                      <a:pt x="1265" y="890"/>
                    </a:cubicBezTo>
                    <a:cubicBezTo>
                      <a:pt x="1304" y="870"/>
                      <a:pt x="1343" y="838"/>
                      <a:pt x="1356" y="792"/>
                    </a:cubicBezTo>
                    <a:cubicBezTo>
                      <a:pt x="1389" y="715"/>
                      <a:pt x="1408" y="637"/>
                      <a:pt x="1421" y="559"/>
                    </a:cubicBezTo>
                    <a:cubicBezTo>
                      <a:pt x="1428" y="494"/>
                      <a:pt x="1440" y="436"/>
                      <a:pt x="1460" y="377"/>
                    </a:cubicBezTo>
                    <a:cubicBezTo>
                      <a:pt x="1494" y="287"/>
                      <a:pt x="1577" y="196"/>
                      <a:pt x="1658" y="196"/>
                    </a:cubicBezTo>
                    <a:cubicBezTo>
                      <a:pt x="1670" y="196"/>
                      <a:pt x="1682" y="198"/>
                      <a:pt x="1693" y="202"/>
                    </a:cubicBezTo>
                    <a:cubicBezTo>
                      <a:pt x="1726" y="209"/>
                      <a:pt x="1752" y="228"/>
                      <a:pt x="1778" y="248"/>
                    </a:cubicBezTo>
                    <a:cubicBezTo>
                      <a:pt x="1810" y="267"/>
                      <a:pt x="1849" y="287"/>
                      <a:pt x="1888" y="300"/>
                    </a:cubicBezTo>
                    <a:cubicBezTo>
                      <a:pt x="1907" y="307"/>
                      <a:pt x="1928" y="311"/>
                      <a:pt x="1948" y="311"/>
                    </a:cubicBezTo>
                    <a:cubicBezTo>
                      <a:pt x="1996" y="311"/>
                      <a:pt x="2044" y="291"/>
                      <a:pt x="2076" y="254"/>
                    </a:cubicBezTo>
                    <a:cubicBezTo>
                      <a:pt x="2115" y="215"/>
                      <a:pt x="2121" y="163"/>
                      <a:pt x="2102" y="118"/>
                    </a:cubicBezTo>
                    <a:cubicBezTo>
                      <a:pt x="2092" y="94"/>
                      <a:pt x="2072" y="81"/>
                      <a:pt x="2049" y="81"/>
                    </a:cubicBezTo>
                    <a:cubicBezTo>
                      <a:pt x="2041" y="81"/>
                      <a:pt x="2032" y="82"/>
                      <a:pt x="2024" y="86"/>
                    </a:cubicBezTo>
                    <a:cubicBezTo>
                      <a:pt x="1992" y="99"/>
                      <a:pt x="1972" y="131"/>
                      <a:pt x="1992" y="163"/>
                    </a:cubicBezTo>
                    <a:cubicBezTo>
                      <a:pt x="1977" y="178"/>
                      <a:pt x="1959" y="185"/>
                      <a:pt x="1942" y="185"/>
                    </a:cubicBezTo>
                    <a:cubicBezTo>
                      <a:pt x="1937" y="185"/>
                      <a:pt x="1932" y="184"/>
                      <a:pt x="1927" y="183"/>
                    </a:cubicBezTo>
                    <a:cubicBezTo>
                      <a:pt x="1894" y="170"/>
                      <a:pt x="1868" y="157"/>
                      <a:pt x="1843" y="137"/>
                    </a:cubicBezTo>
                    <a:cubicBezTo>
                      <a:pt x="1810" y="112"/>
                      <a:pt x="1771" y="92"/>
                      <a:pt x="1732" y="79"/>
                    </a:cubicBezTo>
                    <a:cubicBezTo>
                      <a:pt x="1710" y="73"/>
                      <a:pt x="1688" y="71"/>
                      <a:pt x="1666" y="71"/>
                    </a:cubicBezTo>
                    <a:cubicBezTo>
                      <a:pt x="1519" y="71"/>
                      <a:pt x="1393" y="197"/>
                      <a:pt x="1337" y="338"/>
                    </a:cubicBezTo>
                    <a:cubicBezTo>
                      <a:pt x="1317" y="403"/>
                      <a:pt x="1304" y="468"/>
                      <a:pt x="1291" y="533"/>
                    </a:cubicBezTo>
                    <a:cubicBezTo>
                      <a:pt x="1285" y="604"/>
                      <a:pt x="1265" y="676"/>
                      <a:pt x="1239" y="741"/>
                    </a:cubicBezTo>
                    <a:cubicBezTo>
                      <a:pt x="1226" y="773"/>
                      <a:pt x="1220" y="773"/>
                      <a:pt x="1220" y="779"/>
                    </a:cubicBezTo>
                    <a:cubicBezTo>
                      <a:pt x="1214" y="779"/>
                      <a:pt x="1194" y="773"/>
                      <a:pt x="1155" y="741"/>
                    </a:cubicBezTo>
                    <a:cubicBezTo>
                      <a:pt x="1058" y="637"/>
                      <a:pt x="967" y="520"/>
                      <a:pt x="902" y="390"/>
                    </a:cubicBezTo>
                    <a:cubicBezTo>
                      <a:pt x="853" y="298"/>
                      <a:pt x="769" y="130"/>
                      <a:pt x="616" y="130"/>
                    </a:cubicBezTo>
                    <a:cubicBezTo>
                      <a:pt x="608" y="130"/>
                      <a:pt x="599" y="130"/>
                      <a:pt x="591" y="131"/>
                    </a:cubicBezTo>
                    <a:cubicBezTo>
                      <a:pt x="487" y="137"/>
                      <a:pt x="416" y="228"/>
                      <a:pt x="358" y="306"/>
                    </a:cubicBezTo>
                    <a:cubicBezTo>
                      <a:pt x="340" y="329"/>
                      <a:pt x="286" y="400"/>
                      <a:pt x="233" y="400"/>
                    </a:cubicBezTo>
                    <a:cubicBezTo>
                      <a:pt x="227" y="400"/>
                      <a:pt x="221" y="399"/>
                      <a:pt x="215" y="397"/>
                    </a:cubicBezTo>
                    <a:cubicBezTo>
                      <a:pt x="176" y="390"/>
                      <a:pt x="150" y="332"/>
                      <a:pt x="144" y="228"/>
                    </a:cubicBezTo>
                    <a:lnTo>
                      <a:pt x="131" y="53"/>
                    </a:lnTo>
                    <a:cubicBezTo>
                      <a:pt x="125" y="24"/>
                      <a:pt x="103" y="0"/>
                      <a:pt x="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45"/>
              <p:cNvSpPr/>
              <p:nvPr/>
            </p:nvSpPr>
            <p:spPr>
              <a:xfrm>
                <a:off x="6322950" y="2207350"/>
                <a:ext cx="122250" cy="82425"/>
              </a:xfrm>
              <a:custGeom>
                <a:avLst/>
                <a:gdLst/>
                <a:ahLst/>
                <a:cxnLst/>
                <a:rect l="l" t="t" r="r" b="b"/>
                <a:pathLst>
                  <a:path w="4890" h="3297" extrusionOk="0">
                    <a:moveTo>
                      <a:pt x="2130" y="1"/>
                    </a:moveTo>
                    <a:cubicBezTo>
                      <a:pt x="1952" y="1"/>
                      <a:pt x="1775" y="77"/>
                      <a:pt x="1653" y="229"/>
                    </a:cubicBezTo>
                    <a:lnTo>
                      <a:pt x="38" y="2233"/>
                    </a:lnTo>
                    <a:cubicBezTo>
                      <a:pt x="0" y="2280"/>
                      <a:pt x="43" y="2335"/>
                      <a:pt x="88" y="2335"/>
                    </a:cubicBezTo>
                    <a:cubicBezTo>
                      <a:pt x="105" y="2335"/>
                      <a:pt x="122" y="2328"/>
                      <a:pt x="136" y="2311"/>
                    </a:cubicBezTo>
                    <a:lnTo>
                      <a:pt x="1744" y="307"/>
                    </a:lnTo>
                    <a:cubicBezTo>
                      <a:pt x="1842" y="185"/>
                      <a:pt x="1982" y="123"/>
                      <a:pt x="2124" y="123"/>
                    </a:cubicBezTo>
                    <a:cubicBezTo>
                      <a:pt x="2253" y="123"/>
                      <a:pt x="2384" y="175"/>
                      <a:pt x="2483" y="281"/>
                    </a:cubicBezTo>
                    <a:lnTo>
                      <a:pt x="4766" y="3270"/>
                    </a:lnTo>
                    <a:cubicBezTo>
                      <a:pt x="4779" y="3290"/>
                      <a:pt x="4798" y="3296"/>
                      <a:pt x="4818" y="3296"/>
                    </a:cubicBezTo>
                    <a:cubicBezTo>
                      <a:pt x="4831" y="3296"/>
                      <a:pt x="4844" y="3296"/>
                      <a:pt x="4857" y="3283"/>
                    </a:cubicBezTo>
                    <a:cubicBezTo>
                      <a:pt x="4883" y="3264"/>
                      <a:pt x="4889" y="3225"/>
                      <a:pt x="4870" y="3199"/>
                    </a:cubicBezTo>
                    <a:lnTo>
                      <a:pt x="2580" y="196"/>
                    </a:lnTo>
                    <a:cubicBezTo>
                      <a:pt x="2459" y="66"/>
                      <a:pt x="2294" y="1"/>
                      <a:pt x="21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45"/>
              <p:cNvSpPr/>
              <p:nvPr/>
            </p:nvSpPr>
            <p:spPr>
              <a:xfrm>
                <a:off x="6349675" y="2230550"/>
                <a:ext cx="53200" cy="22575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903" extrusionOk="0">
                    <a:moveTo>
                      <a:pt x="75" y="0"/>
                    </a:moveTo>
                    <a:cubicBezTo>
                      <a:pt x="72" y="0"/>
                      <a:pt x="69" y="1"/>
                      <a:pt x="65" y="1"/>
                    </a:cubicBezTo>
                    <a:cubicBezTo>
                      <a:pt x="26" y="1"/>
                      <a:pt x="0" y="34"/>
                      <a:pt x="7" y="66"/>
                    </a:cubicBezTo>
                    <a:lnTo>
                      <a:pt x="20" y="235"/>
                    </a:lnTo>
                    <a:cubicBezTo>
                      <a:pt x="20" y="300"/>
                      <a:pt x="39" y="481"/>
                      <a:pt x="182" y="520"/>
                    </a:cubicBezTo>
                    <a:cubicBezTo>
                      <a:pt x="198" y="525"/>
                      <a:pt x="215" y="527"/>
                      <a:pt x="232" y="527"/>
                    </a:cubicBezTo>
                    <a:cubicBezTo>
                      <a:pt x="308" y="527"/>
                      <a:pt x="388" y="478"/>
                      <a:pt x="467" y="377"/>
                    </a:cubicBezTo>
                    <a:cubicBezTo>
                      <a:pt x="506" y="319"/>
                      <a:pt x="552" y="261"/>
                      <a:pt x="604" y="254"/>
                    </a:cubicBezTo>
                    <a:cubicBezTo>
                      <a:pt x="607" y="253"/>
                      <a:pt x="611" y="253"/>
                      <a:pt x="615" y="253"/>
                    </a:cubicBezTo>
                    <a:cubicBezTo>
                      <a:pt x="682" y="253"/>
                      <a:pt x="743" y="357"/>
                      <a:pt x="792" y="449"/>
                    </a:cubicBezTo>
                    <a:cubicBezTo>
                      <a:pt x="863" y="585"/>
                      <a:pt x="954" y="715"/>
                      <a:pt x="1064" y="825"/>
                    </a:cubicBezTo>
                    <a:cubicBezTo>
                      <a:pt x="1103" y="870"/>
                      <a:pt x="1155" y="896"/>
                      <a:pt x="1213" y="903"/>
                    </a:cubicBezTo>
                    <a:cubicBezTo>
                      <a:pt x="1226" y="903"/>
                      <a:pt x="1246" y="896"/>
                      <a:pt x="1259" y="890"/>
                    </a:cubicBezTo>
                    <a:cubicBezTo>
                      <a:pt x="1304" y="877"/>
                      <a:pt x="1343" y="838"/>
                      <a:pt x="1356" y="792"/>
                    </a:cubicBezTo>
                    <a:cubicBezTo>
                      <a:pt x="1388" y="715"/>
                      <a:pt x="1408" y="637"/>
                      <a:pt x="1421" y="559"/>
                    </a:cubicBezTo>
                    <a:cubicBezTo>
                      <a:pt x="1427" y="494"/>
                      <a:pt x="1447" y="436"/>
                      <a:pt x="1460" y="377"/>
                    </a:cubicBezTo>
                    <a:cubicBezTo>
                      <a:pt x="1494" y="287"/>
                      <a:pt x="1577" y="196"/>
                      <a:pt x="1662" y="196"/>
                    </a:cubicBezTo>
                    <a:cubicBezTo>
                      <a:pt x="1675" y="196"/>
                      <a:pt x="1687" y="198"/>
                      <a:pt x="1700" y="202"/>
                    </a:cubicBezTo>
                    <a:cubicBezTo>
                      <a:pt x="1725" y="209"/>
                      <a:pt x="1751" y="228"/>
                      <a:pt x="1777" y="241"/>
                    </a:cubicBezTo>
                    <a:cubicBezTo>
                      <a:pt x="1810" y="267"/>
                      <a:pt x="1849" y="287"/>
                      <a:pt x="1888" y="300"/>
                    </a:cubicBezTo>
                    <a:cubicBezTo>
                      <a:pt x="1909" y="307"/>
                      <a:pt x="1930" y="311"/>
                      <a:pt x="1951" y="311"/>
                    </a:cubicBezTo>
                    <a:cubicBezTo>
                      <a:pt x="2000" y="311"/>
                      <a:pt x="2046" y="291"/>
                      <a:pt x="2082" y="254"/>
                    </a:cubicBezTo>
                    <a:cubicBezTo>
                      <a:pt x="2115" y="215"/>
                      <a:pt x="2127" y="163"/>
                      <a:pt x="2108" y="118"/>
                    </a:cubicBezTo>
                    <a:cubicBezTo>
                      <a:pt x="2098" y="94"/>
                      <a:pt x="2075" y="81"/>
                      <a:pt x="2050" y="81"/>
                    </a:cubicBezTo>
                    <a:cubicBezTo>
                      <a:pt x="2041" y="81"/>
                      <a:pt x="2032" y="82"/>
                      <a:pt x="2024" y="86"/>
                    </a:cubicBezTo>
                    <a:cubicBezTo>
                      <a:pt x="1991" y="99"/>
                      <a:pt x="1978" y="131"/>
                      <a:pt x="1991" y="163"/>
                    </a:cubicBezTo>
                    <a:cubicBezTo>
                      <a:pt x="1977" y="178"/>
                      <a:pt x="1962" y="185"/>
                      <a:pt x="1945" y="185"/>
                    </a:cubicBezTo>
                    <a:cubicBezTo>
                      <a:pt x="1939" y="185"/>
                      <a:pt x="1933" y="184"/>
                      <a:pt x="1926" y="183"/>
                    </a:cubicBezTo>
                    <a:cubicBezTo>
                      <a:pt x="1901" y="170"/>
                      <a:pt x="1868" y="157"/>
                      <a:pt x="1849" y="137"/>
                    </a:cubicBezTo>
                    <a:cubicBezTo>
                      <a:pt x="1810" y="112"/>
                      <a:pt x="1771" y="92"/>
                      <a:pt x="1732" y="79"/>
                    </a:cubicBezTo>
                    <a:cubicBezTo>
                      <a:pt x="1710" y="73"/>
                      <a:pt x="1689" y="71"/>
                      <a:pt x="1668" y="71"/>
                    </a:cubicBezTo>
                    <a:cubicBezTo>
                      <a:pt x="1524" y="71"/>
                      <a:pt x="1394" y="197"/>
                      <a:pt x="1343" y="338"/>
                    </a:cubicBezTo>
                    <a:cubicBezTo>
                      <a:pt x="1317" y="403"/>
                      <a:pt x="1304" y="468"/>
                      <a:pt x="1291" y="533"/>
                    </a:cubicBezTo>
                    <a:cubicBezTo>
                      <a:pt x="1284" y="604"/>
                      <a:pt x="1265" y="676"/>
                      <a:pt x="1239" y="741"/>
                    </a:cubicBezTo>
                    <a:cubicBezTo>
                      <a:pt x="1226" y="773"/>
                      <a:pt x="1220" y="773"/>
                      <a:pt x="1220" y="779"/>
                    </a:cubicBezTo>
                    <a:cubicBezTo>
                      <a:pt x="1213" y="779"/>
                      <a:pt x="1194" y="773"/>
                      <a:pt x="1155" y="741"/>
                    </a:cubicBezTo>
                    <a:cubicBezTo>
                      <a:pt x="1058" y="637"/>
                      <a:pt x="973" y="520"/>
                      <a:pt x="908" y="390"/>
                    </a:cubicBezTo>
                    <a:cubicBezTo>
                      <a:pt x="852" y="290"/>
                      <a:pt x="766" y="124"/>
                      <a:pt x="608" y="124"/>
                    </a:cubicBezTo>
                    <a:cubicBezTo>
                      <a:pt x="602" y="124"/>
                      <a:pt x="597" y="124"/>
                      <a:pt x="591" y="124"/>
                    </a:cubicBezTo>
                    <a:cubicBezTo>
                      <a:pt x="487" y="137"/>
                      <a:pt x="422" y="228"/>
                      <a:pt x="357" y="306"/>
                    </a:cubicBezTo>
                    <a:cubicBezTo>
                      <a:pt x="340" y="329"/>
                      <a:pt x="286" y="400"/>
                      <a:pt x="237" y="400"/>
                    </a:cubicBezTo>
                    <a:cubicBezTo>
                      <a:pt x="232" y="400"/>
                      <a:pt x="226" y="399"/>
                      <a:pt x="221" y="397"/>
                    </a:cubicBezTo>
                    <a:cubicBezTo>
                      <a:pt x="182" y="390"/>
                      <a:pt x="156" y="332"/>
                      <a:pt x="143" y="228"/>
                    </a:cubicBezTo>
                    <a:lnTo>
                      <a:pt x="130" y="60"/>
                    </a:lnTo>
                    <a:cubicBezTo>
                      <a:pt x="130" y="25"/>
                      <a:pt x="104" y="0"/>
                      <a:pt x="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12" name="Google Shape;1612;p45"/>
            <p:cNvSpPr/>
            <p:nvPr/>
          </p:nvSpPr>
          <p:spPr>
            <a:xfrm rot="-6299960" flipH="1">
              <a:off x="8344356" y="2204332"/>
              <a:ext cx="1819946" cy="882424"/>
            </a:xfrm>
            <a:custGeom>
              <a:avLst/>
              <a:gdLst/>
              <a:ahLst/>
              <a:cxnLst/>
              <a:rect l="l" t="t" r="r" b="b"/>
              <a:pathLst>
                <a:path w="72800" h="35298" extrusionOk="0">
                  <a:moveTo>
                    <a:pt x="0" y="32585"/>
                  </a:moveTo>
                  <a:cubicBezTo>
                    <a:pt x="3838" y="19531"/>
                    <a:pt x="12691" y="4669"/>
                    <a:pt x="25774" y="933"/>
                  </a:cubicBezTo>
                  <a:cubicBezTo>
                    <a:pt x="44442" y="-4398"/>
                    <a:pt x="72800" y="15883"/>
                    <a:pt x="72800" y="3529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46"/>
          <p:cNvSpPr txBox="1">
            <a:spLocks noGrp="1"/>
          </p:cNvSpPr>
          <p:nvPr>
            <p:ph type="title"/>
          </p:nvPr>
        </p:nvSpPr>
        <p:spPr>
          <a:xfrm>
            <a:off x="895480" y="941012"/>
            <a:ext cx="4392690" cy="1154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i="1" dirty="0"/>
              <a:t>Destino Revelado: A Decisão que Transformou Números em Aventura</a:t>
            </a:r>
            <a:endParaRPr sz="2800" dirty="0"/>
          </a:p>
        </p:txBody>
      </p:sp>
      <p:sp>
        <p:nvSpPr>
          <p:cNvPr id="1618" name="Google Shape;1618;p46"/>
          <p:cNvSpPr txBox="1">
            <a:spLocks noGrp="1"/>
          </p:cNvSpPr>
          <p:nvPr>
            <p:ph type="body" idx="1"/>
          </p:nvPr>
        </p:nvSpPr>
        <p:spPr>
          <a:xfrm>
            <a:off x="1012482" y="2695549"/>
            <a:ext cx="3697200" cy="19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Chega o momento culminante da nossa apresentação, quando Ana e Carlos revelam, com sorrisos contagiantes, o destino que escolheram. Enfatizam não apenas o aspecto financeiro, mas também os elementos únicos que tornarão o Réveillon verdadeiramente memorável. A escolha é mais do que uma decisão pragmática; é a promessa de uma jornada repleta de significado e conexão.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2" name="Google Shape;2345;p64">
            <a:extLst>
              <a:ext uri="{FF2B5EF4-FFF2-40B4-BE49-F238E27FC236}">
                <a16:creationId xmlns:a16="http://schemas.microsoft.com/office/drawing/2014/main" id="{FEAEA283-B5B7-E2F1-8F1C-236DDC927E42}"/>
              </a:ext>
            </a:extLst>
          </p:cNvPr>
          <p:cNvGrpSpPr/>
          <p:nvPr/>
        </p:nvGrpSpPr>
        <p:grpSpPr>
          <a:xfrm>
            <a:off x="4933150" y="376518"/>
            <a:ext cx="4779468" cy="5040726"/>
            <a:chOff x="5048075" y="3129175"/>
            <a:chExt cx="2038125" cy="2178525"/>
          </a:xfrm>
        </p:grpSpPr>
        <p:sp>
          <p:nvSpPr>
            <p:cNvPr id="3" name="Google Shape;2346;p64">
              <a:extLst>
                <a:ext uri="{FF2B5EF4-FFF2-40B4-BE49-F238E27FC236}">
                  <a16:creationId xmlns:a16="http://schemas.microsoft.com/office/drawing/2014/main" id="{EA5F070C-0A47-58DB-0F4C-C3D80047E4EC}"/>
                </a:ext>
              </a:extLst>
            </p:cNvPr>
            <p:cNvSpPr/>
            <p:nvPr/>
          </p:nvSpPr>
          <p:spPr>
            <a:xfrm>
              <a:off x="5653725" y="3916250"/>
              <a:ext cx="195400" cy="100350"/>
            </a:xfrm>
            <a:custGeom>
              <a:avLst/>
              <a:gdLst/>
              <a:ahLst/>
              <a:cxnLst/>
              <a:rect l="l" t="t" r="r" b="b"/>
              <a:pathLst>
                <a:path w="7816" h="4014" extrusionOk="0">
                  <a:moveTo>
                    <a:pt x="7052" y="0"/>
                  </a:moveTo>
                  <a:lnTo>
                    <a:pt x="4257" y="894"/>
                  </a:lnTo>
                  <a:cubicBezTo>
                    <a:pt x="4257" y="894"/>
                    <a:pt x="2793" y="154"/>
                    <a:pt x="1765" y="154"/>
                  </a:cubicBezTo>
                  <a:cubicBezTo>
                    <a:pt x="1496" y="154"/>
                    <a:pt x="1256" y="205"/>
                    <a:pt x="1081" y="333"/>
                  </a:cubicBezTo>
                  <a:cubicBezTo>
                    <a:pt x="236" y="943"/>
                    <a:pt x="0" y="1999"/>
                    <a:pt x="293" y="2600"/>
                  </a:cubicBezTo>
                  <a:cubicBezTo>
                    <a:pt x="585" y="3209"/>
                    <a:pt x="2015" y="4014"/>
                    <a:pt x="2015" y="4014"/>
                  </a:cubicBezTo>
                  <a:lnTo>
                    <a:pt x="7816" y="2056"/>
                  </a:lnTo>
                  <a:lnTo>
                    <a:pt x="7052" y="0"/>
                  </a:lnTo>
                  <a:close/>
                </a:path>
              </a:pathLst>
            </a:custGeom>
            <a:solidFill>
              <a:srgbClr val="D36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347;p64">
              <a:extLst>
                <a:ext uri="{FF2B5EF4-FFF2-40B4-BE49-F238E27FC236}">
                  <a16:creationId xmlns:a16="http://schemas.microsoft.com/office/drawing/2014/main" id="{73AEDB39-4467-1BEB-16FC-F01BD3BFCDB9}"/>
                </a:ext>
              </a:extLst>
            </p:cNvPr>
            <p:cNvSpPr/>
            <p:nvPr/>
          </p:nvSpPr>
          <p:spPr>
            <a:xfrm>
              <a:off x="6035750" y="4137625"/>
              <a:ext cx="424700" cy="842075"/>
            </a:xfrm>
            <a:custGeom>
              <a:avLst/>
              <a:gdLst/>
              <a:ahLst/>
              <a:cxnLst/>
              <a:rect l="l" t="t" r="r" b="b"/>
              <a:pathLst>
                <a:path w="16988" h="33683" extrusionOk="0">
                  <a:moveTo>
                    <a:pt x="15274" y="0"/>
                  </a:moveTo>
                  <a:lnTo>
                    <a:pt x="6110" y="1357"/>
                  </a:lnTo>
                  <a:lnTo>
                    <a:pt x="4591" y="4875"/>
                  </a:lnTo>
                  <a:cubicBezTo>
                    <a:pt x="4591" y="4875"/>
                    <a:pt x="4526" y="5135"/>
                    <a:pt x="4404" y="5598"/>
                  </a:cubicBezTo>
                  <a:cubicBezTo>
                    <a:pt x="3632" y="8547"/>
                    <a:pt x="772" y="19644"/>
                    <a:pt x="537" y="21992"/>
                  </a:cubicBezTo>
                  <a:cubicBezTo>
                    <a:pt x="269" y="24714"/>
                    <a:pt x="1" y="33276"/>
                    <a:pt x="1" y="33276"/>
                  </a:cubicBezTo>
                  <a:lnTo>
                    <a:pt x="4136" y="33682"/>
                  </a:lnTo>
                  <a:cubicBezTo>
                    <a:pt x="4136" y="33682"/>
                    <a:pt x="6817" y="22106"/>
                    <a:pt x="7572" y="19782"/>
                  </a:cubicBezTo>
                  <a:cubicBezTo>
                    <a:pt x="8328" y="17467"/>
                    <a:pt x="15980" y="4980"/>
                    <a:pt x="16484" y="3169"/>
                  </a:cubicBezTo>
                  <a:cubicBezTo>
                    <a:pt x="16988" y="1357"/>
                    <a:pt x="15274" y="0"/>
                    <a:pt x="15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348;p64">
              <a:extLst>
                <a:ext uri="{FF2B5EF4-FFF2-40B4-BE49-F238E27FC236}">
                  <a16:creationId xmlns:a16="http://schemas.microsoft.com/office/drawing/2014/main" id="{7ED072AD-993F-F4A1-052A-3503FAC55E50}"/>
                </a:ext>
              </a:extLst>
            </p:cNvPr>
            <p:cNvSpPr/>
            <p:nvPr/>
          </p:nvSpPr>
          <p:spPr>
            <a:xfrm>
              <a:off x="6114150" y="4256425"/>
              <a:ext cx="229525" cy="719625"/>
            </a:xfrm>
            <a:custGeom>
              <a:avLst/>
              <a:gdLst/>
              <a:ahLst/>
              <a:cxnLst/>
              <a:rect l="l" t="t" r="r" b="b"/>
              <a:pathLst>
                <a:path w="9181" h="28785" extrusionOk="0">
                  <a:moveTo>
                    <a:pt x="9091" y="1"/>
                  </a:moveTo>
                  <a:lnTo>
                    <a:pt x="5484" y="9327"/>
                  </a:lnTo>
                  <a:cubicBezTo>
                    <a:pt x="4160" y="12748"/>
                    <a:pt x="2795" y="16281"/>
                    <a:pt x="1812" y="19889"/>
                  </a:cubicBezTo>
                  <a:cubicBezTo>
                    <a:pt x="1105" y="22456"/>
                    <a:pt x="528" y="25275"/>
                    <a:pt x="0" y="28768"/>
                  </a:cubicBezTo>
                  <a:lnTo>
                    <a:pt x="98" y="28784"/>
                  </a:lnTo>
                  <a:cubicBezTo>
                    <a:pt x="634" y="25291"/>
                    <a:pt x="1203" y="22480"/>
                    <a:pt x="1901" y="19905"/>
                  </a:cubicBezTo>
                  <a:cubicBezTo>
                    <a:pt x="2892" y="16314"/>
                    <a:pt x="4257" y="12780"/>
                    <a:pt x="5573" y="9360"/>
                  </a:cubicBezTo>
                  <a:lnTo>
                    <a:pt x="9180" y="33"/>
                  </a:lnTo>
                  <a:lnTo>
                    <a:pt x="9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349;p64">
              <a:extLst>
                <a:ext uri="{FF2B5EF4-FFF2-40B4-BE49-F238E27FC236}">
                  <a16:creationId xmlns:a16="http://schemas.microsoft.com/office/drawing/2014/main" id="{2DCB6116-06F2-3703-0575-68B63E5B765B}"/>
                </a:ext>
              </a:extLst>
            </p:cNvPr>
            <p:cNvSpPr/>
            <p:nvPr/>
          </p:nvSpPr>
          <p:spPr>
            <a:xfrm>
              <a:off x="6038175" y="4970525"/>
              <a:ext cx="100575" cy="91725"/>
            </a:xfrm>
            <a:custGeom>
              <a:avLst/>
              <a:gdLst/>
              <a:ahLst/>
              <a:cxnLst/>
              <a:rect l="l" t="t" r="r" b="b"/>
              <a:pathLst>
                <a:path w="4023" h="3669" extrusionOk="0">
                  <a:moveTo>
                    <a:pt x="302" y="1"/>
                  </a:moveTo>
                  <a:lnTo>
                    <a:pt x="1" y="3145"/>
                  </a:lnTo>
                  <a:cubicBezTo>
                    <a:pt x="1" y="3145"/>
                    <a:pt x="618" y="3551"/>
                    <a:pt x="1959" y="3632"/>
                  </a:cubicBezTo>
                  <a:cubicBezTo>
                    <a:pt x="2403" y="3659"/>
                    <a:pt x="2713" y="3668"/>
                    <a:pt x="2928" y="3668"/>
                  </a:cubicBezTo>
                  <a:cubicBezTo>
                    <a:pt x="3359" y="3668"/>
                    <a:pt x="3413" y="3632"/>
                    <a:pt x="3413" y="3632"/>
                  </a:cubicBezTo>
                  <a:lnTo>
                    <a:pt x="4022" y="358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rgbClr val="D36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350;p64">
              <a:extLst>
                <a:ext uri="{FF2B5EF4-FFF2-40B4-BE49-F238E27FC236}">
                  <a16:creationId xmlns:a16="http://schemas.microsoft.com/office/drawing/2014/main" id="{C1DF9A53-7141-851E-AB51-6E71AB000ECE}"/>
                </a:ext>
              </a:extLst>
            </p:cNvPr>
            <p:cNvSpPr/>
            <p:nvPr/>
          </p:nvSpPr>
          <p:spPr>
            <a:xfrm>
              <a:off x="5809900" y="5030600"/>
              <a:ext cx="346725" cy="163050"/>
            </a:xfrm>
            <a:custGeom>
              <a:avLst/>
              <a:gdLst/>
              <a:ahLst/>
              <a:cxnLst/>
              <a:rect l="l" t="t" r="r" b="b"/>
              <a:pathLst>
                <a:path w="13869" h="6522" extrusionOk="0">
                  <a:moveTo>
                    <a:pt x="12774" y="0"/>
                  </a:moveTo>
                  <a:cubicBezTo>
                    <a:pt x="12738" y="0"/>
                    <a:pt x="12697" y="17"/>
                    <a:pt x="12650" y="51"/>
                  </a:cubicBezTo>
                  <a:cubicBezTo>
                    <a:pt x="12413" y="209"/>
                    <a:pt x="11187" y="845"/>
                    <a:pt x="10131" y="845"/>
                  </a:cubicBezTo>
                  <a:cubicBezTo>
                    <a:pt x="9771" y="845"/>
                    <a:pt x="9431" y="771"/>
                    <a:pt x="9156" y="579"/>
                  </a:cubicBezTo>
                  <a:cubicBezTo>
                    <a:pt x="9156" y="579"/>
                    <a:pt x="2901" y="3285"/>
                    <a:pt x="1861" y="3658"/>
                  </a:cubicBezTo>
                  <a:cubicBezTo>
                    <a:pt x="829" y="4024"/>
                    <a:pt x="1" y="4893"/>
                    <a:pt x="147" y="5559"/>
                  </a:cubicBezTo>
                  <a:cubicBezTo>
                    <a:pt x="260" y="6067"/>
                    <a:pt x="1480" y="6125"/>
                    <a:pt x="2031" y="6125"/>
                  </a:cubicBezTo>
                  <a:cubicBezTo>
                    <a:pt x="2195" y="6125"/>
                    <a:pt x="2300" y="6120"/>
                    <a:pt x="2300" y="6120"/>
                  </a:cubicBezTo>
                  <a:cubicBezTo>
                    <a:pt x="2300" y="6120"/>
                    <a:pt x="10191" y="6522"/>
                    <a:pt x="12603" y="6522"/>
                  </a:cubicBezTo>
                  <a:cubicBezTo>
                    <a:pt x="12955" y="6522"/>
                    <a:pt x="13190" y="6513"/>
                    <a:pt x="13267" y="6494"/>
                  </a:cubicBezTo>
                  <a:cubicBezTo>
                    <a:pt x="13868" y="6339"/>
                    <a:pt x="13771" y="2944"/>
                    <a:pt x="13365" y="1627"/>
                  </a:cubicBezTo>
                  <a:cubicBezTo>
                    <a:pt x="13028" y="515"/>
                    <a:pt x="12970" y="0"/>
                    <a:pt x="127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351;p64">
              <a:extLst>
                <a:ext uri="{FF2B5EF4-FFF2-40B4-BE49-F238E27FC236}">
                  <a16:creationId xmlns:a16="http://schemas.microsoft.com/office/drawing/2014/main" id="{910D94F6-1E67-3F58-44D6-8A4F25BFC11E}"/>
                </a:ext>
              </a:extLst>
            </p:cNvPr>
            <p:cNvSpPr/>
            <p:nvPr/>
          </p:nvSpPr>
          <p:spPr>
            <a:xfrm>
              <a:off x="5920925" y="5093450"/>
              <a:ext cx="28950" cy="95250"/>
            </a:xfrm>
            <a:custGeom>
              <a:avLst/>
              <a:gdLst/>
              <a:ahLst/>
              <a:cxnLst/>
              <a:rect l="l" t="t" r="r" b="b"/>
              <a:pathLst>
                <a:path w="1158" h="3810" extrusionOk="0">
                  <a:moveTo>
                    <a:pt x="74" y="1"/>
                  </a:moveTo>
                  <a:cubicBezTo>
                    <a:pt x="39" y="1"/>
                    <a:pt x="1" y="37"/>
                    <a:pt x="28" y="80"/>
                  </a:cubicBezTo>
                  <a:cubicBezTo>
                    <a:pt x="44" y="96"/>
                    <a:pt x="1068" y="2152"/>
                    <a:pt x="962" y="3752"/>
                  </a:cubicBezTo>
                  <a:cubicBezTo>
                    <a:pt x="962" y="3785"/>
                    <a:pt x="986" y="3801"/>
                    <a:pt x="1011" y="3809"/>
                  </a:cubicBezTo>
                  <a:cubicBezTo>
                    <a:pt x="1035" y="3809"/>
                    <a:pt x="1060" y="3785"/>
                    <a:pt x="1060" y="3760"/>
                  </a:cubicBezTo>
                  <a:cubicBezTo>
                    <a:pt x="1157" y="2136"/>
                    <a:pt x="125" y="56"/>
                    <a:pt x="117" y="31"/>
                  </a:cubicBezTo>
                  <a:cubicBezTo>
                    <a:pt x="109" y="10"/>
                    <a:pt x="92" y="1"/>
                    <a:pt x="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352;p64">
              <a:extLst>
                <a:ext uri="{FF2B5EF4-FFF2-40B4-BE49-F238E27FC236}">
                  <a16:creationId xmlns:a16="http://schemas.microsoft.com/office/drawing/2014/main" id="{43997174-69A6-1E4E-311B-867469700582}"/>
                </a:ext>
              </a:extLst>
            </p:cNvPr>
            <p:cNvSpPr/>
            <p:nvPr/>
          </p:nvSpPr>
          <p:spPr>
            <a:xfrm>
              <a:off x="6088150" y="5086425"/>
              <a:ext cx="60950" cy="108550"/>
            </a:xfrm>
            <a:custGeom>
              <a:avLst/>
              <a:gdLst/>
              <a:ahLst/>
              <a:cxnLst/>
              <a:rect l="l" t="t" r="r" b="b"/>
              <a:pathLst>
                <a:path w="2438" h="4342" extrusionOk="0">
                  <a:moveTo>
                    <a:pt x="2384" y="1"/>
                  </a:moveTo>
                  <a:cubicBezTo>
                    <a:pt x="2372" y="1"/>
                    <a:pt x="2359" y="5"/>
                    <a:pt x="2348" y="12"/>
                  </a:cubicBezTo>
                  <a:cubicBezTo>
                    <a:pt x="2324" y="28"/>
                    <a:pt x="0" y="1986"/>
                    <a:pt x="342" y="4293"/>
                  </a:cubicBezTo>
                  <a:cubicBezTo>
                    <a:pt x="342" y="4318"/>
                    <a:pt x="366" y="4342"/>
                    <a:pt x="390" y="4342"/>
                  </a:cubicBezTo>
                  <a:lnTo>
                    <a:pt x="399" y="4334"/>
                  </a:lnTo>
                  <a:cubicBezTo>
                    <a:pt x="423" y="4334"/>
                    <a:pt x="439" y="4309"/>
                    <a:pt x="439" y="4285"/>
                  </a:cubicBezTo>
                  <a:cubicBezTo>
                    <a:pt x="106" y="2027"/>
                    <a:pt x="2389" y="109"/>
                    <a:pt x="2413" y="85"/>
                  </a:cubicBezTo>
                  <a:cubicBezTo>
                    <a:pt x="2430" y="69"/>
                    <a:pt x="2438" y="36"/>
                    <a:pt x="2421" y="20"/>
                  </a:cubicBezTo>
                  <a:cubicBezTo>
                    <a:pt x="2412" y="7"/>
                    <a:pt x="2399" y="1"/>
                    <a:pt x="23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353;p64">
              <a:extLst>
                <a:ext uri="{FF2B5EF4-FFF2-40B4-BE49-F238E27FC236}">
                  <a16:creationId xmlns:a16="http://schemas.microsoft.com/office/drawing/2014/main" id="{36666913-54EF-F1FD-1719-73CCAEBAF053}"/>
                </a:ext>
              </a:extLst>
            </p:cNvPr>
            <p:cNvSpPr/>
            <p:nvPr/>
          </p:nvSpPr>
          <p:spPr>
            <a:xfrm>
              <a:off x="5978350" y="5069150"/>
              <a:ext cx="27775" cy="47025"/>
            </a:xfrm>
            <a:custGeom>
              <a:avLst/>
              <a:gdLst/>
              <a:ahLst/>
              <a:cxnLst/>
              <a:rect l="l" t="t" r="r" b="b"/>
              <a:pathLst>
                <a:path w="1111" h="1881" extrusionOk="0">
                  <a:moveTo>
                    <a:pt x="70" y="0"/>
                  </a:moveTo>
                  <a:cubicBezTo>
                    <a:pt x="34" y="0"/>
                    <a:pt x="1" y="37"/>
                    <a:pt x="30" y="77"/>
                  </a:cubicBezTo>
                  <a:cubicBezTo>
                    <a:pt x="387" y="646"/>
                    <a:pt x="712" y="1239"/>
                    <a:pt x="1005" y="1848"/>
                  </a:cubicBezTo>
                  <a:cubicBezTo>
                    <a:pt x="1013" y="1865"/>
                    <a:pt x="1029" y="1881"/>
                    <a:pt x="1054" y="1881"/>
                  </a:cubicBezTo>
                  <a:cubicBezTo>
                    <a:pt x="1054" y="1881"/>
                    <a:pt x="1062" y="1873"/>
                    <a:pt x="1070" y="1873"/>
                  </a:cubicBezTo>
                  <a:cubicBezTo>
                    <a:pt x="1094" y="1865"/>
                    <a:pt x="1110" y="1832"/>
                    <a:pt x="1094" y="1808"/>
                  </a:cubicBezTo>
                  <a:cubicBezTo>
                    <a:pt x="802" y="1198"/>
                    <a:pt x="469" y="597"/>
                    <a:pt x="111" y="20"/>
                  </a:cubicBezTo>
                  <a:cubicBezTo>
                    <a:pt x="99" y="6"/>
                    <a:pt x="84" y="0"/>
                    <a:pt x="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354;p64">
              <a:extLst>
                <a:ext uri="{FF2B5EF4-FFF2-40B4-BE49-F238E27FC236}">
                  <a16:creationId xmlns:a16="http://schemas.microsoft.com/office/drawing/2014/main" id="{C00FE126-DF53-07DA-3C8B-D8937B82446F}"/>
                </a:ext>
              </a:extLst>
            </p:cNvPr>
            <p:cNvSpPr/>
            <p:nvPr/>
          </p:nvSpPr>
          <p:spPr>
            <a:xfrm>
              <a:off x="6007725" y="5056975"/>
              <a:ext cx="27450" cy="47025"/>
            </a:xfrm>
            <a:custGeom>
              <a:avLst/>
              <a:gdLst/>
              <a:ahLst/>
              <a:cxnLst/>
              <a:rect l="l" t="t" r="r" b="b"/>
              <a:pathLst>
                <a:path w="1098" h="1881" extrusionOk="0">
                  <a:moveTo>
                    <a:pt x="65" y="1"/>
                  </a:moveTo>
                  <a:cubicBezTo>
                    <a:pt x="55" y="1"/>
                    <a:pt x="44" y="5"/>
                    <a:pt x="33" y="12"/>
                  </a:cubicBezTo>
                  <a:cubicBezTo>
                    <a:pt x="9" y="20"/>
                    <a:pt x="0" y="52"/>
                    <a:pt x="17" y="77"/>
                  </a:cubicBezTo>
                  <a:cubicBezTo>
                    <a:pt x="374" y="646"/>
                    <a:pt x="707" y="1239"/>
                    <a:pt x="992" y="1848"/>
                  </a:cubicBezTo>
                  <a:cubicBezTo>
                    <a:pt x="1000" y="1864"/>
                    <a:pt x="1024" y="1880"/>
                    <a:pt x="1040" y="1880"/>
                  </a:cubicBezTo>
                  <a:cubicBezTo>
                    <a:pt x="1048" y="1880"/>
                    <a:pt x="1057" y="1872"/>
                    <a:pt x="1065" y="1872"/>
                  </a:cubicBezTo>
                  <a:cubicBezTo>
                    <a:pt x="1089" y="1864"/>
                    <a:pt x="1097" y="1832"/>
                    <a:pt x="1081" y="1807"/>
                  </a:cubicBezTo>
                  <a:cubicBezTo>
                    <a:pt x="788" y="1190"/>
                    <a:pt x="463" y="597"/>
                    <a:pt x="98" y="20"/>
                  </a:cubicBezTo>
                  <a:cubicBezTo>
                    <a:pt x="89" y="7"/>
                    <a:pt x="78" y="1"/>
                    <a:pt x="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355;p64">
              <a:extLst>
                <a:ext uri="{FF2B5EF4-FFF2-40B4-BE49-F238E27FC236}">
                  <a16:creationId xmlns:a16="http://schemas.microsoft.com/office/drawing/2014/main" id="{D53D7965-EA58-BB2A-2955-9FA4CE381224}"/>
                </a:ext>
              </a:extLst>
            </p:cNvPr>
            <p:cNvSpPr/>
            <p:nvPr/>
          </p:nvSpPr>
          <p:spPr>
            <a:xfrm>
              <a:off x="6078400" y="5055425"/>
              <a:ext cx="34925" cy="167375"/>
            </a:xfrm>
            <a:custGeom>
              <a:avLst/>
              <a:gdLst/>
              <a:ahLst/>
              <a:cxnLst/>
              <a:rect l="l" t="t" r="r" b="b"/>
              <a:pathLst>
                <a:path w="1397" h="6695" extrusionOk="0">
                  <a:moveTo>
                    <a:pt x="962" y="1"/>
                  </a:moveTo>
                  <a:cubicBezTo>
                    <a:pt x="773" y="1"/>
                    <a:pt x="584" y="120"/>
                    <a:pt x="569" y="374"/>
                  </a:cubicBezTo>
                  <a:lnTo>
                    <a:pt x="25" y="6264"/>
                  </a:lnTo>
                  <a:cubicBezTo>
                    <a:pt x="1" y="6484"/>
                    <a:pt x="163" y="6679"/>
                    <a:pt x="382" y="6695"/>
                  </a:cubicBezTo>
                  <a:lnTo>
                    <a:pt x="415" y="6695"/>
                  </a:lnTo>
                  <a:cubicBezTo>
                    <a:pt x="618" y="6695"/>
                    <a:pt x="789" y="6541"/>
                    <a:pt x="805" y="6337"/>
                  </a:cubicBezTo>
                  <a:lnTo>
                    <a:pt x="1357" y="448"/>
                  </a:lnTo>
                  <a:cubicBezTo>
                    <a:pt x="1396" y="157"/>
                    <a:pt x="1179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356;p64">
              <a:extLst>
                <a:ext uri="{FF2B5EF4-FFF2-40B4-BE49-F238E27FC236}">
                  <a16:creationId xmlns:a16="http://schemas.microsoft.com/office/drawing/2014/main" id="{AE86CADB-6047-8882-6A73-F6C0575BEFAC}"/>
                </a:ext>
              </a:extLst>
            </p:cNvPr>
            <p:cNvSpPr/>
            <p:nvPr/>
          </p:nvSpPr>
          <p:spPr>
            <a:xfrm>
              <a:off x="5907800" y="5175250"/>
              <a:ext cx="277050" cy="45725"/>
            </a:xfrm>
            <a:custGeom>
              <a:avLst/>
              <a:gdLst/>
              <a:ahLst/>
              <a:cxnLst/>
              <a:rect l="l" t="t" r="r" b="b"/>
              <a:pathLst>
                <a:path w="11082" h="1829" extrusionOk="0">
                  <a:moveTo>
                    <a:pt x="303" y="1"/>
                  </a:moveTo>
                  <a:cubicBezTo>
                    <a:pt x="155" y="1"/>
                    <a:pt x="41" y="120"/>
                    <a:pt x="33" y="269"/>
                  </a:cubicBezTo>
                  <a:lnTo>
                    <a:pt x="0" y="1496"/>
                  </a:lnTo>
                  <a:lnTo>
                    <a:pt x="11041" y="1829"/>
                  </a:lnTo>
                  <a:lnTo>
                    <a:pt x="11073" y="594"/>
                  </a:lnTo>
                  <a:cubicBezTo>
                    <a:pt x="11081" y="440"/>
                    <a:pt x="10960" y="318"/>
                    <a:pt x="10805" y="310"/>
                  </a:cubicBezTo>
                  <a:lnTo>
                    <a:pt x="317" y="1"/>
                  </a:lnTo>
                  <a:cubicBezTo>
                    <a:pt x="312" y="1"/>
                    <a:pt x="308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357;p64">
              <a:extLst>
                <a:ext uri="{FF2B5EF4-FFF2-40B4-BE49-F238E27FC236}">
                  <a16:creationId xmlns:a16="http://schemas.microsoft.com/office/drawing/2014/main" id="{167F5E42-4B77-62BB-746A-140A4031919E}"/>
                </a:ext>
              </a:extLst>
            </p:cNvPr>
            <p:cNvSpPr/>
            <p:nvPr/>
          </p:nvSpPr>
          <p:spPr>
            <a:xfrm>
              <a:off x="6180550" y="4408350"/>
              <a:ext cx="197050" cy="360625"/>
            </a:xfrm>
            <a:custGeom>
              <a:avLst/>
              <a:gdLst/>
              <a:ahLst/>
              <a:cxnLst/>
              <a:rect l="l" t="t" r="r" b="b"/>
              <a:pathLst>
                <a:path w="7882" h="14425" extrusionOk="0">
                  <a:moveTo>
                    <a:pt x="4112" y="1"/>
                  </a:moveTo>
                  <a:lnTo>
                    <a:pt x="1" y="13576"/>
                  </a:lnTo>
                  <a:lnTo>
                    <a:pt x="2641" y="14364"/>
                  </a:lnTo>
                  <a:cubicBezTo>
                    <a:pt x="2779" y="14405"/>
                    <a:pt x="2919" y="14425"/>
                    <a:pt x="3055" y="14425"/>
                  </a:cubicBezTo>
                  <a:cubicBezTo>
                    <a:pt x="3674" y="14425"/>
                    <a:pt x="4242" y="14023"/>
                    <a:pt x="4428" y="13397"/>
                  </a:cubicBezTo>
                  <a:lnTo>
                    <a:pt x="7662" y="2552"/>
                  </a:lnTo>
                  <a:cubicBezTo>
                    <a:pt x="7881" y="1796"/>
                    <a:pt x="7451" y="1000"/>
                    <a:pt x="6695" y="773"/>
                  </a:cubicBezTo>
                  <a:lnTo>
                    <a:pt x="41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358;p64">
              <a:extLst>
                <a:ext uri="{FF2B5EF4-FFF2-40B4-BE49-F238E27FC236}">
                  <a16:creationId xmlns:a16="http://schemas.microsoft.com/office/drawing/2014/main" id="{73EF99CF-228A-4C4F-B199-34821B67BAFD}"/>
                </a:ext>
              </a:extLst>
            </p:cNvPr>
            <p:cNvSpPr/>
            <p:nvPr/>
          </p:nvSpPr>
          <p:spPr>
            <a:xfrm>
              <a:off x="6334100" y="4452625"/>
              <a:ext cx="20550" cy="17725"/>
            </a:xfrm>
            <a:custGeom>
              <a:avLst/>
              <a:gdLst/>
              <a:ahLst/>
              <a:cxnLst/>
              <a:rect l="l" t="t" r="r" b="b"/>
              <a:pathLst>
                <a:path w="822" h="709" extrusionOk="0">
                  <a:moveTo>
                    <a:pt x="472" y="1"/>
                  </a:moveTo>
                  <a:cubicBezTo>
                    <a:pt x="155" y="1"/>
                    <a:pt x="1" y="383"/>
                    <a:pt x="220" y="602"/>
                  </a:cubicBezTo>
                  <a:cubicBezTo>
                    <a:pt x="294" y="676"/>
                    <a:pt x="383" y="709"/>
                    <a:pt x="470" y="709"/>
                  </a:cubicBezTo>
                  <a:cubicBezTo>
                    <a:pt x="651" y="709"/>
                    <a:pt x="821" y="567"/>
                    <a:pt x="821" y="358"/>
                  </a:cubicBezTo>
                  <a:cubicBezTo>
                    <a:pt x="821" y="163"/>
                    <a:pt x="667" y="1"/>
                    <a:pt x="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359;p64">
              <a:extLst>
                <a:ext uri="{FF2B5EF4-FFF2-40B4-BE49-F238E27FC236}">
                  <a16:creationId xmlns:a16="http://schemas.microsoft.com/office/drawing/2014/main" id="{05E40767-B202-A731-DAD9-8C8BD5AF5D7C}"/>
                </a:ext>
              </a:extLst>
            </p:cNvPr>
            <p:cNvSpPr/>
            <p:nvPr/>
          </p:nvSpPr>
          <p:spPr>
            <a:xfrm>
              <a:off x="5979300" y="4840350"/>
              <a:ext cx="262425" cy="252425"/>
            </a:xfrm>
            <a:custGeom>
              <a:avLst/>
              <a:gdLst/>
              <a:ahLst/>
              <a:cxnLst/>
              <a:rect l="l" t="t" r="r" b="b"/>
              <a:pathLst>
                <a:path w="10497" h="10097" extrusionOk="0">
                  <a:moveTo>
                    <a:pt x="5126" y="780"/>
                  </a:moveTo>
                  <a:cubicBezTo>
                    <a:pt x="5394" y="788"/>
                    <a:pt x="5654" y="813"/>
                    <a:pt x="5914" y="870"/>
                  </a:cubicBezTo>
                  <a:cubicBezTo>
                    <a:pt x="6824" y="1065"/>
                    <a:pt x="7653" y="1544"/>
                    <a:pt x="8262" y="2251"/>
                  </a:cubicBezTo>
                  <a:cubicBezTo>
                    <a:pt x="8433" y="2446"/>
                    <a:pt x="8587" y="2665"/>
                    <a:pt x="8717" y="2893"/>
                  </a:cubicBezTo>
                  <a:cubicBezTo>
                    <a:pt x="9635" y="4452"/>
                    <a:pt x="9464" y="6418"/>
                    <a:pt x="8295" y="7791"/>
                  </a:cubicBezTo>
                  <a:lnTo>
                    <a:pt x="8295" y="7799"/>
                  </a:lnTo>
                  <a:cubicBezTo>
                    <a:pt x="8132" y="8003"/>
                    <a:pt x="7937" y="8189"/>
                    <a:pt x="7734" y="8352"/>
                  </a:cubicBezTo>
                  <a:cubicBezTo>
                    <a:pt x="7052" y="8912"/>
                    <a:pt x="6215" y="9246"/>
                    <a:pt x="5337" y="9302"/>
                  </a:cubicBezTo>
                  <a:cubicBezTo>
                    <a:pt x="5240" y="9302"/>
                    <a:pt x="5143" y="9311"/>
                    <a:pt x="5053" y="9311"/>
                  </a:cubicBezTo>
                  <a:cubicBezTo>
                    <a:pt x="4883" y="9311"/>
                    <a:pt x="4712" y="9302"/>
                    <a:pt x="4541" y="9278"/>
                  </a:cubicBezTo>
                  <a:cubicBezTo>
                    <a:pt x="3607" y="9164"/>
                    <a:pt x="2730" y="8742"/>
                    <a:pt x="2055" y="8076"/>
                  </a:cubicBezTo>
                  <a:cubicBezTo>
                    <a:pt x="1869" y="7897"/>
                    <a:pt x="1698" y="7694"/>
                    <a:pt x="1552" y="7475"/>
                  </a:cubicBezTo>
                  <a:cubicBezTo>
                    <a:pt x="723" y="6288"/>
                    <a:pt x="552" y="4769"/>
                    <a:pt x="1105" y="3429"/>
                  </a:cubicBezTo>
                  <a:cubicBezTo>
                    <a:pt x="1267" y="3023"/>
                    <a:pt x="1495" y="2649"/>
                    <a:pt x="1779" y="2316"/>
                  </a:cubicBezTo>
                  <a:cubicBezTo>
                    <a:pt x="1869" y="2202"/>
                    <a:pt x="1974" y="2096"/>
                    <a:pt x="2080" y="1999"/>
                  </a:cubicBezTo>
                  <a:cubicBezTo>
                    <a:pt x="2161" y="1910"/>
                    <a:pt x="2250" y="1828"/>
                    <a:pt x="2340" y="1755"/>
                  </a:cubicBezTo>
                  <a:cubicBezTo>
                    <a:pt x="3103" y="1122"/>
                    <a:pt x="4054" y="780"/>
                    <a:pt x="5045" y="780"/>
                  </a:cubicBezTo>
                  <a:close/>
                  <a:moveTo>
                    <a:pt x="5045" y="0"/>
                  </a:moveTo>
                  <a:cubicBezTo>
                    <a:pt x="3696" y="0"/>
                    <a:pt x="2405" y="537"/>
                    <a:pt x="1462" y="1503"/>
                  </a:cubicBezTo>
                  <a:cubicBezTo>
                    <a:pt x="528" y="2446"/>
                    <a:pt x="0" y="3713"/>
                    <a:pt x="0" y="5045"/>
                  </a:cubicBezTo>
                  <a:cubicBezTo>
                    <a:pt x="0" y="7085"/>
                    <a:pt x="1227" y="8929"/>
                    <a:pt x="3112" y="9709"/>
                  </a:cubicBezTo>
                  <a:cubicBezTo>
                    <a:pt x="3739" y="9970"/>
                    <a:pt x="4396" y="10096"/>
                    <a:pt x="5048" y="10096"/>
                  </a:cubicBezTo>
                  <a:cubicBezTo>
                    <a:pt x="6363" y="10096"/>
                    <a:pt x="7653" y="9581"/>
                    <a:pt x="8620" y="8620"/>
                  </a:cubicBezTo>
                  <a:cubicBezTo>
                    <a:pt x="10058" y="7174"/>
                    <a:pt x="10496" y="5005"/>
                    <a:pt x="9708" y="3112"/>
                  </a:cubicBezTo>
                  <a:cubicBezTo>
                    <a:pt x="8928" y="1227"/>
                    <a:pt x="7092" y="0"/>
                    <a:pt x="5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360;p64">
              <a:extLst>
                <a:ext uri="{FF2B5EF4-FFF2-40B4-BE49-F238E27FC236}">
                  <a16:creationId xmlns:a16="http://schemas.microsoft.com/office/drawing/2014/main" id="{FD39EF2D-CC10-4B5F-B6C1-7435C2E479E8}"/>
                </a:ext>
              </a:extLst>
            </p:cNvPr>
            <p:cNvSpPr/>
            <p:nvPr/>
          </p:nvSpPr>
          <p:spPr>
            <a:xfrm>
              <a:off x="6016450" y="4876900"/>
              <a:ext cx="177550" cy="179775"/>
            </a:xfrm>
            <a:custGeom>
              <a:avLst/>
              <a:gdLst/>
              <a:ahLst/>
              <a:cxnLst/>
              <a:rect l="l" t="t" r="r" b="b"/>
              <a:pathLst>
                <a:path w="7102" h="7191" extrusionOk="0">
                  <a:moveTo>
                    <a:pt x="561" y="1"/>
                  </a:moveTo>
                  <a:lnTo>
                    <a:pt x="342" y="228"/>
                  </a:lnTo>
                  <a:lnTo>
                    <a:pt x="1" y="561"/>
                  </a:lnTo>
                  <a:lnTo>
                    <a:pt x="293" y="854"/>
                  </a:lnTo>
                  <a:lnTo>
                    <a:pt x="667" y="1227"/>
                  </a:lnTo>
                  <a:lnTo>
                    <a:pt x="2243" y="2828"/>
                  </a:lnTo>
                  <a:lnTo>
                    <a:pt x="3072" y="3673"/>
                  </a:lnTo>
                  <a:lnTo>
                    <a:pt x="3323" y="3933"/>
                  </a:lnTo>
                  <a:lnTo>
                    <a:pt x="3632" y="4241"/>
                  </a:lnTo>
                  <a:lnTo>
                    <a:pt x="4063" y="4680"/>
                  </a:lnTo>
                  <a:lnTo>
                    <a:pt x="4315" y="4932"/>
                  </a:lnTo>
                  <a:lnTo>
                    <a:pt x="6240" y="6890"/>
                  </a:lnTo>
                  <a:lnTo>
                    <a:pt x="6541" y="7190"/>
                  </a:lnTo>
                  <a:lnTo>
                    <a:pt x="7101" y="6630"/>
                  </a:lnTo>
                  <a:lnTo>
                    <a:pt x="6809" y="6337"/>
                  </a:lnTo>
                  <a:lnTo>
                    <a:pt x="4875" y="4380"/>
                  </a:lnTo>
                  <a:lnTo>
                    <a:pt x="4258" y="3754"/>
                  </a:lnTo>
                  <a:lnTo>
                    <a:pt x="4136" y="3624"/>
                  </a:lnTo>
                  <a:lnTo>
                    <a:pt x="3697" y="3185"/>
                  </a:lnTo>
                  <a:lnTo>
                    <a:pt x="3397" y="2877"/>
                  </a:lnTo>
                  <a:lnTo>
                    <a:pt x="2812" y="2275"/>
                  </a:lnTo>
                  <a:lnTo>
                    <a:pt x="854" y="301"/>
                  </a:lnTo>
                  <a:lnTo>
                    <a:pt x="5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361;p64">
              <a:extLst>
                <a:ext uri="{FF2B5EF4-FFF2-40B4-BE49-F238E27FC236}">
                  <a16:creationId xmlns:a16="http://schemas.microsoft.com/office/drawing/2014/main" id="{70AF36F5-1E2C-40E9-84B3-B14D4DD496CC}"/>
                </a:ext>
              </a:extLst>
            </p:cNvPr>
            <p:cNvSpPr/>
            <p:nvPr/>
          </p:nvSpPr>
          <p:spPr>
            <a:xfrm>
              <a:off x="6007925" y="4890725"/>
              <a:ext cx="197850" cy="160050"/>
            </a:xfrm>
            <a:custGeom>
              <a:avLst/>
              <a:gdLst/>
              <a:ahLst/>
              <a:cxnLst/>
              <a:rect l="l" t="t" r="r" b="b"/>
              <a:pathLst>
                <a:path w="7914" h="6402" extrusionOk="0">
                  <a:moveTo>
                    <a:pt x="7426" y="0"/>
                  </a:moveTo>
                  <a:lnTo>
                    <a:pt x="1" y="5776"/>
                  </a:lnTo>
                  <a:lnTo>
                    <a:pt x="488" y="6402"/>
                  </a:lnTo>
                  <a:lnTo>
                    <a:pt x="7913" y="626"/>
                  </a:lnTo>
                  <a:lnTo>
                    <a:pt x="74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362;p64">
              <a:extLst>
                <a:ext uri="{FF2B5EF4-FFF2-40B4-BE49-F238E27FC236}">
                  <a16:creationId xmlns:a16="http://schemas.microsoft.com/office/drawing/2014/main" id="{D639E47B-C16B-C4C1-5A46-3E9954A94B7B}"/>
                </a:ext>
              </a:extLst>
            </p:cNvPr>
            <p:cNvSpPr/>
            <p:nvPr/>
          </p:nvSpPr>
          <p:spPr>
            <a:xfrm>
              <a:off x="6092425" y="4850100"/>
              <a:ext cx="35550" cy="229525"/>
            </a:xfrm>
            <a:custGeom>
              <a:avLst/>
              <a:gdLst/>
              <a:ahLst/>
              <a:cxnLst/>
              <a:rect l="l" t="t" r="r" b="b"/>
              <a:pathLst>
                <a:path w="1422" h="9181" extrusionOk="0">
                  <a:moveTo>
                    <a:pt x="634" y="0"/>
                  </a:moveTo>
                  <a:lnTo>
                    <a:pt x="0" y="9132"/>
                  </a:lnTo>
                  <a:lnTo>
                    <a:pt x="788" y="9180"/>
                  </a:lnTo>
                  <a:lnTo>
                    <a:pt x="1422" y="49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363;p64">
              <a:extLst>
                <a:ext uri="{FF2B5EF4-FFF2-40B4-BE49-F238E27FC236}">
                  <a16:creationId xmlns:a16="http://schemas.microsoft.com/office/drawing/2014/main" id="{29F81FDC-9A9C-D1FC-25EE-DD575BD5FD0D}"/>
                </a:ext>
              </a:extLst>
            </p:cNvPr>
            <p:cNvSpPr/>
            <p:nvPr/>
          </p:nvSpPr>
          <p:spPr>
            <a:xfrm>
              <a:off x="6054425" y="4929100"/>
              <a:ext cx="89000" cy="76275"/>
            </a:xfrm>
            <a:custGeom>
              <a:avLst/>
              <a:gdLst/>
              <a:ahLst/>
              <a:cxnLst/>
              <a:rect l="l" t="t" r="r" b="b"/>
              <a:pathLst>
                <a:path w="3560" h="3051" extrusionOk="0">
                  <a:moveTo>
                    <a:pt x="2032" y="1"/>
                  </a:moveTo>
                  <a:cubicBezTo>
                    <a:pt x="675" y="1"/>
                    <a:pt x="1" y="1642"/>
                    <a:pt x="960" y="2600"/>
                  </a:cubicBezTo>
                  <a:cubicBezTo>
                    <a:pt x="1270" y="2911"/>
                    <a:pt x="1653" y="3050"/>
                    <a:pt x="2028" y="3050"/>
                  </a:cubicBezTo>
                  <a:cubicBezTo>
                    <a:pt x="2810" y="3050"/>
                    <a:pt x="3559" y="2445"/>
                    <a:pt x="3559" y="1528"/>
                  </a:cubicBezTo>
                  <a:cubicBezTo>
                    <a:pt x="3559" y="683"/>
                    <a:pt x="2877" y="1"/>
                    <a:pt x="20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364;p64">
              <a:extLst>
                <a:ext uri="{FF2B5EF4-FFF2-40B4-BE49-F238E27FC236}">
                  <a16:creationId xmlns:a16="http://schemas.microsoft.com/office/drawing/2014/main" id="{6866D973-8FD8-05CF-CB44-9DE3CC016F40}"/>
                </a:ext>
              </a:extLst>
            </p:cNvPr>
            <p:cNvSpPr/>
            <p:nvPr/>
          </p:nvSpPr>
          <p:spPr>
            <a:xfrm>
              <a:off x="6115375" y="4309050"/>
              <a:ext cx="196400" cy="546950"/>
            </a:xfrm>
            <a:custGeom>
              <a:avLst/>
              <a:gdLst/>
              <a:ahLst/>
              <a:cxnLst/>
              <a:rect l="l" t="t" r="r" b="b"/>
              <a:pathLst>
                <a:path w="7856" h="21878" extrusionOk="0">
                  <a:moveTo>
                    <a:pt x="6727" y="0"/>
                  </a:moveTo>
                  <a:lnTo>
                    <a:pt x="0" y="21521"/>
                  </a:lnTo>
                  <a:lnTo>
                    <a:pt x="1129" y="21878"/>
                  </a:lnTo>
                  <a:lnTo>
                    <a:pt x="7856" y="349"/>
                  </a:lnTo>
                  <a:lnTo>
                    <a:pt x="6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365;p64">
              <a:extLst>
                <a:ext uri="{FF2B5EF4-FFF2-40B4-BE49-F238E27FC236}">
                  <a16:creationId xmlns:a16="http://schemas.microsoft.com/office/drawing/2014/main" id="{98F87472-C51A-2AEA-5CD3-120076D8493F}"/>
                </a:ext>
              </a:extLst>
            </p:cNvPr>
            <p:cNvSpPr/>
            <p:nvPr/>
          </p:nvSpPr>
          <p:spPr>
            <a:xfrm>
              <a:off x="6135275" y="4204125"/>
              <a:ext cx="338575" cy="131750"/>
            </a:xfrm>
            <a:custGeom>
              <a:avLst/>
              <a:gdLst/>
              <a:ahLst/>
              <a:cxnLst/>
              <a:rect l="l" t="t" r="r" b="b"/>
              <a:pathLst>
                <a:path w="13543" h="5270" extrusionOk="0">
                  <a:moveTo>
                    <a:pt x="6839" y="1"/>
                  </a:moveTo>
                  <a:cubicBezTo>
                    <a:pt x="5842" y="1"/>
                    <a:pt x="4847" y="71"/>
                    <a:pt x="3884" y="314"/>
                  </a:cubicBezTo>
                  <a:cubicBezTo>
                    <a:pt x="2868" y="574"/>
                    <a:pt x="1885" y="1045"/>
                    <a:pt x="1113" y="1768"/>
                  </a:cubicBezTo>
                  <a:cubicBezTo>
                    <a:pt x="0" y="2808"/>
                    <a:pt x="1438" y="3417"/>
                    <a:pt x="2413" y="3661"/>
                  </a:cubicBezTo>
                  <a:cubicBezTo>
                    <a:pt x="4745" y="4262"/>
                    <a:pt x="7101" y="4766"/>
                    <a:pt x="9481" y="5172"/>
                  </a:cubicBezTo>
                  <a:cubicBezTo>
                    <a:pt x="9798" y="5237"/>
                    <a:pt x="10123" y="5269"/>
                    <a:pt x="10448" y="5269"/>
                  </a:cubicBezTo>
                  <a:cubicBezTo>
                    <a:pt x="10903" y="5245"/>
                    <a:pt x="11341" y="5131"/>
                    <a:pt x="11747" y="4945"/>
                  </a:cubicBezTo>
                  <a:cubicBezTo>
                    <a:pt x="12211" y="4741"/>
                    <a:pt x="12666" y="4490"/>
                    <a:pt x="12974" y="4100"/>
                  </a:cubicBezTo>
                  <a:cubicBezTo>
                    <a:pt x="13510" y="3401"/>
                    <a:pt x="13543" y="2442"/>
                    <a:pt x="13055" y="1719"/>
                  </a:cubicBezTo>
                  <a:cubicBezTo>
                    <a:pt x="12795" y="1394"/>
                    <a:pt x="12479" y="1118"/>
                    <a:pt x="12113" y="923"/>
                  </a:cubicBezTo>
                  <a:cubicBezTo>
                    <a:pt x="10829" y="208"/>
                    <a:pt x="9318" y="70"/>
                    <a:pt x="7856" y="21"/>
                  </a:cubicBezTo>
                  <a:cubicBezTo>
                    <a:pt x="7518" y="9"/>
                    <a:pt x="7178" y="1"/>
                    <a:pt x="6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66;p64">
              <a:extLst>
                <a:ext uri="{FF2B5EF4-FFF2-40B4-BE49-F238E27FC236}">
                  <a16:creationId xmlns:a16="http://schemas.microsoft.com/office/drawing/2014/main" id="{50F74DD6-A746-3B2E-5A40-E211F64FF1CC}"/>
                </a:ext>
              </a:extLst>
            </p:cNvPr>
            <p:cNvSpPr/>
            <p:nvPr/>
          </p:nvSpPr>
          <p:spPr>
            <a:xfrm>
              <a:off x="6552425" y="4544375"/>
              <a:ext cx="533775" cy="457675"/>
            </a:xfrm>
            <a:custGeom>
              <a:avLst/>
              <a:gdLst/>
              <a:ahLst/>
              <a:cxnLst/>
              <a:rect l="l" t="t" r="r" b="b"/>
              <a:pathLst>
                <a:path w="21351" h="18307" extrusionOk="0">
                  <a:moveTo>
                    <a:pt x="5033" y="1"/>
                  </a:moveTo>
                  <a:cubicBezTo>
                    <a:pt x="2395" y="1"/>
                    <a:pt x="571" y="557"/>
                    <a:pt x="488" y="580"/>
                  </a:cubicBezTo>
                  <a:cubicBezTo>
                    <a:pt x="180" y="677"/>
                    <a:pt x="1" y="1010"/>
                    <a:pt x="98" y="1319"/>
                  </a:cubicBezTo>
                  <a:cubicBezTo>
                    <a:pt x="177" y="1576"/>
                    <a:pt x="411" y="1736"/>
                    <a:pt x="661" y="1736"/>
                  </a:cubicBezTo>
                  <a:cubicBezTo>
                    <a:pt x="719" y="1736"/>
                    <a:pt x="779" y="1727"/>
                    <a:pt x="838" y="1709"/>
                  </a:cubicBezTo>
                  <a:cubicBezTo>
                    <a:pt x="875" y="1698"/>
                    <a:pt x="2579" y="1191"/>
                    <a:pt x="5037" y="1191"/>
                  </a:cubicBezTo>
                  <a:cubicBezTo>
                    <a:pt x="7909" y="1191"/>
                    <a:pt x="11810" y="1883"/>
                    <a:pt x="15282" y="4869"/>
                  </a:cubicBezTo>
                  <a:cubicBezTo>
                    <a:pt x="17768" y="7006"/>
                    <a:pt x="19279" y="9784"/>
                    <a:pt x="19775" y="13139"/>
                  </a:cubicBezTo>
                  <a:cubicBezTo>
                    <a:pt x="20156" y="15666"/>
                    <a:pt x="19775" y="17583"/>
                    <a:pt x="19775" y="17599"/>
                  </a:cubicBezTo>
                  <a:cubicBezTo>
                    <a:pt x="19701" y="17965"/>
                    <a:pt x="19986" y="18306"/>
                    <a:pt x="20360" y="18306"/>
                  </a:cubicBezTo>
                  <a:cubicBezTo>
                    <a:pt x="20636" y="18306"/>
                    <a:pt x="20879" y="18103"/>
                    <a:pt x="20928" y="17827"/>
                  </a:cubicBezTo>
                  <a:cubicBezTo>
                    <a:pt x="20953" y="17746"/>
                    <a:pt x="21351" y="15723"/>
                    <a:pt x="20953" y="13009"/>
                  </a:cubicBezTo>
                  <a:cubicBezTo>
                    <a:pt x="20587" y="10491"/>
                    <a:pt x="19442" y="6884"/>
                    <a:pt x="16054" y="3967"/>
                  </a:cubicBezTo>
                  <a:cubicBezTo>
                    <a:pt x="12431" y="856"/>
                    <a:pt x="8393" y="92"/>
                    <a:pt x="5647" y="11"/>
                  </a:cubicBezTo>
                  <a:cubicBezTo>
                    <a:pt x="5438" y="4"/>
                    <a:pt x="5233" y="1"/>
                    <a:pt x="50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367;p64">
              <a:extLst>
                <a:ext uri="{FF2B5EF4-FFF2-40B4-BE49-F238E27FC236}">
                  <a16:creationId xmlns:a16="http://schemas.microsoft.com/office/drawing/2014/main" id="{E0497A45-F045-AA55-97D7-97836AF876EF}"/>
                </a:ext>
              </a:extLst>
            </p:cNvPr>
            <p:cNvSpPr/>
            <p:nvPr/>
          </p:nvSpPr>
          <p:spPr>
            <a:xfrm>
              <a:off x="6327400" y="4575100"/>
              <a:ext cx="732600" cy="732600"/>
            </a:xfrm>
            <a:custGeom>
              <a:avLst/>
              <a:gdLst/>
              <a:ahLst/>
              <a:cxnLst/>
              <a:rect l="l" t="t" r="r" b="b"/>
              <a:pathLst>
                <a:path w="29304" h="29304" extrusionOk="0">
                  <a:moveTo>
                    <a:pt x="14656" y="1179"/>
                  </a:moveTo>
                  <a:cubicBezTo>
                    <a:pt x="22081" y="1179"/>
                    <a:pt x="28126" y="7223"/>
                    <a:pt x="28126" y="14648"/>
                  </a:cubicBezTo>
                  <a:cubicBezTo>
                    <a:pt x="28126" y="22082"/>
                    <a:pt x="22081" y="28118"/>
                    <a:pt x="14656" y="28118"/>
                  </a:cubicBezTo>
                  <a:cubicBezTo>
                    <a:pt x="7223" y="28118"/>
                    <a:pt x="1187" y="22082"/>
                    <a:pt x="1187" y="14648"/>
                  </a:cubicBezTo>
                  <a:cubicBezTo>
                    <a:pt x="1187" y="7223"/>
                    <a:pt x="7223" y="1179"/>
                    <a:pt x="14656" y="1179"/>
                  </a:cubicBezTo>
                  <a:close/>
                  <a:moveTo>
                    <a:pt x="14656" y="1"/>
                  </a:moveTo>
                  <a:cubicBezTo>
                    <a:pt x="6573" y="1"/>
                    <a:pt x="1" y="6573"/>
                    <a:pt x="1" y="14648"/>
                  </a:cubicBezTo>
                  <a:cubicBezTo>
                    <a:pt x="1" y="22731"/>
                    <a:pt x="6573" y="29304"/>
                    <a:pt x="14656" y="29304"/>
                  </a:cubicBezTo>
                  <a:cubicBezTo>
                    <a:pt x="22731" y="29304"/>
                    <a:pt x="29304" y="22731"/>
                    <a:pt x="29304" y="14648"/>
                  </a:cubicBezTo>
                  <a:cubicBezTo>
                    <a:pt x="29304" y="6573"/>
                    <a:pt x="22731" y="1"/>
                    <a:pt x="14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368;p64">
              <a:extLst>
                <a:ext uri="{FF2B5EF4-FFF2-40B4-BE49-F238E27FC236}">
                  <a16:creationId xmlns:a16="http://schemas.microsoft.com/office/drawing/2014/main" id="{EA653B45-C760-4662-7932-E68399727B38}"/>
                </a:ext>
              </a:extLst>
            </p:cNvPr>
            <p:cNvSpPr/>
            <p:nvPr/>
          </p:nvSpPr>
          <p:spPr>
            <a:xfrm>
              <a:off x="6617825" y="4886850"/>
              <a:ext cx="117425" cy="100650"/>
            </a:xfrm>
            <a:custGeom>
              <a:avLst/>
              <a:gdLst/>
              <a:ahLst/>
              <a:cxnLst/>
              <a:rect l="l" t="t" r="r" b="b"/>
              <a:pathLst>
                <a:path w="4697" h="4026" extrusionOk="0">
                  <a:moveTo>
                    <a:pt x="2690" y="1"/>
                  </a:moveTo>
                  <a:cubicBezTo>
                    <a:pt x="894" y="1"/>
                    <a:pt x="1" y="2170"/>
                    <a:pt x="1268" y="3437"/>
                  </a:cubicBezTo>
                  <a:cubicBezTo>
                    <a:pt x="1677" y="3844"/>
                    <a:pt x="2179" y="4026"/>
                    <a:pt x="2672" y="4026"/>
                  </a:cubicBezTo>
                  <a:cubicBezTo>
                    <a:pt x="3705" y="4026"/>
                    <a:pt x="4696" y="3223"/>
                    <a:pt x="4696" y="2007"/>
                  </a:cubicBezTo>
                  <a:cubicBezTo>
                    <a:pt x="4696" y="903"/>
                    <a:pt x="3795" y="1"/>
                    <a:pt x="2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369;p64">
              <a:extLst>
                <a:ext uri="{FF2B5EF4-FFF2-40B4-BE49-F238E27FC236}">
                  <a16:creationId xmlns:a16="http://schemas.microsoft.com/office/drawing/2014/main" id="{E8F9E0DA-09A2-22C8-4978-00E878ECE4A5}"/>
                </a:ext>
              </a:extLst>
            </p:cNvPr>
            <p:cNvSpPr/>
            <p:nvPr/>
          </p:nvSpPr>
          <p:spPr>
            <a:xfrm>
              <a:off x="6424675" y="4713400"/>
              <a:ext cx="527675" cy="446450"/>
            </a:xfrm>
            <a:custGeom>
              <a:avLst/>
              <a:gdLst/>
              <a:ahLst/>
              <a:cxnLst/>
              <a:rect l="l" t="t" r="r" b="b"/>
              <a:pathLst>
                <a:path w="21107" h="17858" extrusionOk="0">
                  <a:moveTo>
                    <a:pt x="66" y="1"/>
                  </a:moveTo>
                  <a:lnTo>
                    <a:pt x="1" y="74"/>
                  </a:lnTo>
                  <a:lnTo>
                    <a:pt x="21050" y="17857"/>
                  </a:lnTo>
                  <a:lnTo>
                    <a:pt x="21107" y="17784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370;p64">
              <a:extLst>
                <a:ext uri="{FF2B5EF4-FFF2-40B4-BE49-F238E27FC236}">
                  <a16:creationId xmlns:a16="http://schemas.microsoft.com/office/drawing/2014/main" id="{0BD19D6C-EB10-1802-50FD-E364D30EAB1A}"/>
                </a:ext>
              </a:extLst>
            </p:cNvPr>
            <p:cNvSpPr/>
            <p:nvPr/>
          </p:nvSpPr>
          <p:spPr>
            <a:xfrm>
              <a:off x="6465500" y="4673400"/>
              <a:ext cx="446250" cy="527675"/>
            </a:xfrm>
            <a:custGeom>
              <a:avLst/>
              <a:gdLst/>
              <a:ahLst/>
              <a:cxnLst/>
              <a:rect l="l" t="t" r="r" b="b"/>
              <a:pathLst>
                <a:path w="17850" h="21107" extrusionOk="0">
                  <a:moveTo>
                    <a:pt x="17776" y="1"/>
                  </a:moveTo>
                  <a:lnTo>
                    <a:pt x="1" y="21042"/>
                  </a:lnTo>
                  <a:lnTo>
                    <a:pt x="74" y="21107"/>
                  </a:lnTo>
                  <a:lnTo>
                    <a:pt x="17849" y="57"/>
                  </a:lnTo>
                  <a:lnTo>
                    <a:pt x="177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371;p64">
              <a:extLst>
                <a:ext uri="{FF2B5EF4-FFF2-40B4-BE49-F238E27FC236}">
                  <a16:creationId xmlns:a16="http://schemas.microsoft.com/office/drawing/2014/main" id="{1F229142-3BD4-7C6D-6A2B-CC39F1852651}"/>
                </a:ext>
              </a:extLst>
            </p:cNvPr>
            <p:cNvSpPr/>
            <p:nvPr/>
          </p:nvSpPr>
          <p:spPr>
            <a:xfrm>
              <a:off x="6345275" y="4906750"/>
              <a:ext cx="686500" cy="60775"/>
            </a:xfrm>
            <a:custGeom>
              <a:avLst/>
              <a:gdLst/>
              <a:ahLst/>
              <a:cxnLst/>
              <a:rect l="l" t="t" r="r" b="b"/>
              <a:pathLst>
                <a:path w="27460" h="2431" extrusionOk="0">
                  <a:moveTo>
                    <a:pt x="27451" y="1"/>
                  </a:moveTo>
                  <a:lnTo>
                    <a:pt x="0" y="2324"/>
                  </a:lnTo>
                  <a:lnTo>
                    <a:pt x="9" y="2430"/>
                  </a:lnTo>
                  <a:lnTo>
                    <a:pt x="27459" y="98"/>
                  </a:lnTo>
                  <a:lnTo>
                    <a:pt x="274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372;p64">
              <a:extLst>
                <a:ext uri="{FF2B5EF4-FFF2-40B4-BE49-F238E27FC236}">
                  <a16:creationId xmlns:a16="http://schemas.microsoft.com/office/drawing/2014/main" id="{7A5695C2-21D1-082F-5C3F-1275750E6F3E}"/>
                </a:ext>
              </a:extLst>
            </p:cNvPr>
            <p:cNvSpPr/>
            <p:nvPr/>
          </p:nvSpPr>
          <p:spPr>
            <a:xfrm>
              <a:off x="6658850" y="4593575"/>
              <a:ext cx="60150" cy="686500"/>
            </a:xfrm>
            <a:custGeom>
              <a:avLst/>
              <a:gdLst/>
              <a:ahLst/>
              <a:cxnLst/>
              <a:rect l="l" t="t" r="r" b="b"/>
              <a:pathLst>
                <a:path w="2406" h="27460" extrusionOk="0">
                  <a:moveTo>
                    <a:pt x="98" y="1"/>
                  </a:moveTo>
                  <a:lnTo>
                    <a:pt x="1" y="9"/>
                  </a:lnTo>
                  <a:lnTo>
                    <a:pt x="2308" y="27460"/>
                  </a:lnTo>
                  <a:lnTo>
                    <a:pt x="2406" y="27452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373;p64">
              <a:extLst>
                <a:ext uri="{FF2B5EF4-FFF2-40B4-BE49-F238E27FC236}">
                  <a16:creationId xmlns:a16="http://schemas.microsoft.com/office/drawing/2014/main" id="{19F23DB8-4351-DA00-51B5-EDC5893891ED}"/>
                </a:ext>
              </a:extLst>
            </p:cNvPr>
            <p:cNvSpPr/>
            <p:nvPr/>
          </p:nvSpPr>
          <p:spPr>
            <a:xfrm>
              <a:off x="6995800" y="4667800"/>
              <a:ext cx="73350" cy="82000"/>
            </a:xfrm>
            <a:custGeom>
              <a:avLst/>
              <a:gdLst/>
              <a:ahLst/>
              <a:cxnLst/>
              <a:rect l="l" t="t" r="r" b="b"/>
              <a:pathLst>
                <a:path w="2934" h="3280" extrusionOk="0">
                  <a:moveTo>
                    <a:pt x="1266" y="1"/>
                  </a:moveTo>
                  <a:cubicBezTo>
                    <a:pt x="1227" y="1"/>
                    <a:pt x="1188" y="13"/>
                    <a:pt x="1154" y="38"/>
                  </a:cubicBezTo>
                  <a:lnTo>
                    <a:pt x="0" y="809"/>
                  </a:lnTo>
                  <a:lnTo>
                    <a:pt x="0" y="818"/>
                  </a:lnTo>
                  <a:lnTo>
                    <a:pt x="1666" y="3279"/>
                  </a:lnTo>
                  <a:lnTo>
                    <a:pt x="2819" y="2507"/>
                  </a:lnTo>
                  <a:cubicBezTo>
                    <a:pt x="2909" y="2442"/>
                    <a:pt x="2933" y="2321"/>
                    <a:pt x="2868" y="2231"/>
                  </a:cubicBezTo>
                  <a:lnTo>
                    <a:pt x="1422" y="86"/>
                  </a:lnTo>
                  <a:cubicBezTo>
                    <a:pt x="1387" y="31"/>
                    <a:pt x="1327" y="1"/>
                    <a:pt x="1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374;p64">
              <a:extLst>
                <a:ext uri="{FF2B5EF4-FFF2-40B4-BE49-F238E27FC236}">
                  <a16:creationId xmlns:a16="http://schemas.microsoft.com/office/drawing/2014/main" id="{4F60404B-06F4-BF70-B654-24784505DE6F}"/>
                </a:ext>
              </a:extLst>
            </p:cNvPr>
            <p:cNvSpPr/>
            <p:nvPr/>
          </p:nvSpPr>
          <p:spPr>
            <a:xfrm>
              <a:off x="6211425" y="4948175"/>
              <a:ext cx="489300" cy="19950"/>
            </a:xfrm>
            <a:custGeom>
              <a:avLst/>
              <a:gdLst/>
              <a:ahLst/>
              <a:cxnLst/>
              <a:rect l="l" t="t" r="r" b="b"/>
              <a:pathLst>
                <a:path w="19572" h="798" extrusionOk="0">
                  <a:moveTo>
                    <a:pt x="522" y="1"/>
                  </a:moveTo>
                  <a:cubicBezTo>
                    <a:pt x="0" y="1"/>
                    <a:pt x="0" y="798"/>
                    <a:pt x="522" y="798"/>
                  </a:cubicBezTo>
                  <a:cubicBezTo>
                    <a:pt x="529" y="798"/>
                    <a:pt x="537" y="798"/>
                    <a:pt x="545" y="797"/>
                  </a:cubicBezTo>
                  <a:lnTo>
                    <a:pt x="19076" y="797"/>
                  </a:lnTo>
                  <a:cubicBezTo>
                    <a:pt x="19571" y="765"/>
                    <a:pt x="19571" y="26"/>
                    <a:pt x="19076" y="1"/>
                  </a:cubicBezTo>
                  <a:lnTo>
                    <a:pt x="545" y="1"/>
                  </a:lnTo>
                  <a:cubicBezTo>
                    <a:pt x="537" y="1"/>
                    <a:pt x="52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375;p64">
              <a:extLst>
                <a:ext uri="{FF2B5EF4-FFF2-40B4-BE49-F238E27FC236}">
                  <a16:creationId xmlns:a16="http://schemas.microsoft.com/office/drawing/2014/main" id="{D4C8E6BF-0B88-850E-26B9-8F1E1C4E492B}"/>
                </a:ext>
              </a:extLst>
            </p:cNvPr>
            <p:cNvSpPr/>
            <p:nvPr/>
          </p:nvSpPr>
          <p:spPr>
            <a:xfrm>
              <a:off x="6133450" y="4814350"/>
              <a:ext cx="316650" cy="32525"/>
            </a:xfrm>
            <a:custGeom>
              <a:avLst/>
              <a:gdLst/>
              <a:ahLst/>
              <a:cxnLst/>
              <a:rect l="l" t="t" r="r" b="b"/>
              <a:pathLst>
                <a:path w="12666" h="1301" extrusionOk="0">
                  <a:moveTo>
                    <a:pt x="650" y="1"/>
                  </a:moveTo>
                  <a:cubicBezTo>
                    <a:pt x="293" y="1"/>
                    <a:pt x="0" y="293"/>
                    <a:pt x="0" y="650"/>
                  </a:cubicBezTo>
                  <a:cubicBezTo>
                    <a:pt x="0" y="1008"/>
                    <a:pt x="293" y="1300"/>
                    <a:pt x="650" y="1300"/>
                  </a:cubicBezTo>
                  <a:lnTo>
                    <a:pt x="12024" y="1300"/>
                  </a:lnTo>
                  <a:cubicBezTo>
                    <a:pt x="12381" y="1300"/>
                    <a:pt x="12665" y="1008"/>
                    <a:pt x="12665" y="650"/>
                  </a:cubicBezTo>
                  <a:cubicBezTo>
                    <a:pt x="12665" y="293"/>
                    <a:pt x="12381" y="1"/>
                    <a:pt x="120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376;p64">
              <a:extLst>
                <a:ext uri="{FF2B5EF4-FFF2-40B4-BE49-F238E27FC236}">
                  <a16:creationId xmlns:a16="http://schemas.microsoft.com/office/drawing/2014/main" id="{3567A601-8767-EECC-901F-7FA5E312C70C}"/>
                </a:ext>
              </a:extLst>
            </p:cNvPr>
            <p:cNvSpPr/>
            <p:nvPr/>
          </p:nvSpPr>
          <p:spPr>
            <a:xfrm>
              <a:off x="6219550" y="4553975"/>
              <a:ext cx="405000" cy="411100"/>
            </a:xfrm>
            <a:custGeom>
              <a:avLst/>
              <a:gdLst/>
              <a:ahLst/>
              <a:cxnLst/>
              <a:rect l="l" t="t" r="r" b="b"/>
              <a:pathLst>
                <a:path w="16200" h="16444" extrusionOk="0">
                  <a:moveTo>
                    <a:pt x="448" y="1"/>
                  </a:moveTo>
                  <a:lnTo>
                    <a:pt x="1" y="610"/>
                  </a:lnTo>
                  <a:lnTo>
                    <a:pt x="14843" y="11537"/>
                  </a:lnTo>
                  <a:cubicBezTo>
                    <a:pt x="15184" y="11797"/>
                    <a:pt x="15387" y="12187"/>
                    <a:pt x="15404" y="12617"/>
                  </a:cubicBezTo>
                  <a:cubicBezTo>
                    <a:pt x="15436" y="13048"/>
                    <a:pt x="15274" y="13478"/>
                    <a:pt x="14957" y="13779"/>
                  </a:cubicBezTo>
                  <a:lnTo>
                    <a:pt x="12682" y="15891"/>
                  </a:lnTo>
                  <a:lnTo>
                    <a:pt x="13186" y="16444"/>
                  </a:lnTo>
                  <a:lnTo>
                    <a:pt x="15469" y="14331"/>
                  </a:lnTo>
                  <a:cubicBezTo>
                    <a:pt x="15948" y="13876"/>
                    <a:pt x="16200" y="13226"/>
                    <a:pt x="16159" y="12568"/>
                  </a:cubicBezTo>
                  <a:cubicBezTo>
                    <a:pt x="16127" y="11919"/>
                    <a:pt x="15810" y="11317"/>
                    <a:pt x="15290" y="10927"/>
                  </a:cubicBezTo>
                  <a:lnTo>
                    <a:pt x="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377;p64">
              <a:extLst>
                <a:ext uri="{FF2B5EF4-FFF2-40B4-BE49-F238E27FC236}">
                  <a16:creationId xmlns:a16="http://schemas.microsoft.com/office/drawing/2014/main" id="{0B09D279-2E6D-AB85-CA75-27F57F5577AA}"/>
                </a:ext>
              </a:extLst>
            </p:cNvPr>
            <p:cNvSpPr/>
            <p:nvPr/>
          </p:nvSpPr>
          <p:spPr>
            <a:xfrm>
              <a:off x="5482925" y="3981125"/>
              <a:ext cx="134475" cy="346625"/>
            </a:xfrm>
            <a:custGeom>
              <a:avLst/>
              <a:gdLst/>
              <a:ahLst/>
              <a:cxnLst/>
              <a:rect l="l" t="t" r="r" b="b"/>
              <a:pathLst>
                <a:path w="5379" h="13865" extrusionOk="0">
                  <a:moveTo>
                    <a:pt x="4228" y="1"/>
                  </a:moveTo>
                  <a:cubicBezTo>
                    <a:pt x="4222" y="1"/>
                    <a:pt x="4215" y="2"/>
                    <a:pt x="4208" y="5"/>
                  </a:cubicBezTo>
                  <a:cubicBezTo>
                    <a:pt x="2340" y="915"/>
                    <a:pt x="1162" y="2060"/>
                    <a:pt x="699" y="3417"/>
                  </a:cubicBezTo>
                  <a:cubicBezTo>
                    <a:pt x="0" y="5440"/>
                    <a:pt x="1007" y="7577"/>
                    <a:pt x="1966" y="8998"/>
                  </a:cubicBezTo>
                  <a:cubicBezTo>
                    <a:pt x="2340" y="9551"/>
                    <a:pt x="2762" y="10095"/>
                    <a:pt x="3168" y="10623"/>
                  </a:cubicBezTo>
                  <a:cubicBezTo>
                    <a:pt x="3948" y="11622"/>
                    <a:pt x="4753" y="12662"/>
                    <a:pt x="5273" y="13840"/>
                  </a:cubicBezTo>
                  <a:cubicBezTo>
                    <a:pt x="5281" y="13856"/>
                    <a:pt x="5297" y="13865"/>
                    <a:pt x="5321" y="13865"/>
                  </a:cubicBezTo>
                  <a:lnTo>
                    <a:pt x="5338" y="13865"/>
                  </a:lnTo>
                  <a:cubicBezTo>
                    <a:pt x="5362" y="13856"/>
                    <a:pt x="5378" y="13824"/>
                    <a:pt x="5362" y="13800"/>
                  </a:cubicBezTo>
                  <a:cubicBezTo>
                    <a:pt x="4834" y="12613"/>
                    <a:pt x="4030" y="11574"/>
                    <a:pt x="3250" y="10558"/>
                  </a:cubicBezTo>
                  <a:cubicBezTo>
                    <a:pt x="2843" y="10038"/>
                    <a:pt x="2421" y="9494"/>
                    <a:pt x="2047" y="8933"/>
                  </a:cubicBezTo>
                  <a:cubicBezTo>
                    <a:pt x="1097" y="7528"/>
                    <a:pt x="106" y="5432"/>
                    <a:pt x="788" y="3450"/>
                  </a:cubicBezTo>
                  <a:cubicBezTo>
                    <a:pt x="1243" y="2117"/>
                    <a:pt x="2405" y="988"/>
                    <a:pt x="4249" y="94"/>
                  </a:cubicBezTo>
                  <a:cubicBezTo>
                    <a:pt x="4306" y="73"/>
                    <a:pt x="4275" y="1"/>
                    <a:pt x="4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378;p64">
              <a:extLst>
                <a:ext uri="{FF2B5EF4-FFF2-40B4-BE49-F238E27FC236}">
                  <a16:creationId xmlns:a16="http://schemas.microsoft.com/office/drawing/2014/main" id="{5939A224-9A25-CEAF-DC4A-C3C41CFC5511}"/>
                </a:ext>
              </a:extLst>
            </p:cNvPr>
            <p:cNvSpPr/>
            <p:nvPr/>
          </p:nvSpPr>
          <p:spPr>
            <a:xfrm>
              <a:off x="5458350" y="3971000"/>
              <a:ext cx="156600" cy="360000"/>
            </a:xfrm>
            <a:custGeom>
              <a:avLst/>
              <a:gdLst/>
              <a:ahLst/>
              <a:cxnLst/>
              <a:rect l="l" t="t" r="r" b="b"/>
              <a:pathLst>
                <a:path w="6264" h="14400" extrusionOk="0">
                  <a:moveTo>
                    <a:pt x="5170" y="1"/>
                  </a:moveTo>
                  <a:cubicBezTo>
                    <a:pt x="5163" y="1"/>
                    <a:pt x="5157" y="2"/>
                    <a:pt x="5151" y="4"/>
                  </a:cubicBezTo>
                  <a:cubicBezTo>
                    <a:pt x="3201" y="1044"/>
                    <a:pt x="1755" y="2417"/>
                    <a:pt x="959" y="3960"/>
                  </a:cubicBezTo>
                  <a:cubicBezTo>
                    <a:pt x="0" y="5821"/>
                    <a:pt x="24" y="8014"/>
                    <a:pt x="1032" y="9558"/>
                  </a:cubicBezTo>
                  <a:cubicBezTo>
                    <a:pt x="1657" y="10532"/>
                    <a:pt x="2624" y="11223"/>
                    <a:pt x="3558" y="11897"/>
                  </a:cubicBezTo>
                  <a:cubicBezTo>
                    <a:pt x="4541" y="12596"/>
                    <a:pt x="5557" y="13327"/>
                    <a:pt x="6166" y="14375"/>
                  </a:cubicBezTo>
                  <a:cubicBezTo>
                    <a:pt x="6174" y="14391"/>
                    <a:pt x="6191" y="14399"/>
                    <a:pt x="6215" y="14399"/>
                  </a:cubicBezTo>
                  <a:cubicBezTo>
                    <a:pt x="6223" y="14399"/>
                    <a:pt x="6231" y="14391"/>
                    <a:pt x="6239" y="14383"/>
                  </a:cubicBezTo>
                  <a:cubicBezTo>
                    <a:pt x="6256" y="14375"/>
                    <a:pt x="6264" y="14343"/>
                    <a:pt x="6256" y="14318"/>
                  </a:cubicBezTo>
                  <a:cubicBezTo>
                    <a:pt x="5638" y="13254"/>
                    <a:pt x="4614" y="12523"/>
                    <a:pt x="3623" y="11808"/>
                  </a:cubicBezTo>
                  <a:cubicBezTo>
                    <a:pt x="2689" y="11150"/>
                    <a:pt x="1730" y="10459"/>
                    <a:pt x="1113" y="9509"/>
                  </a:cubicBezTo>
                  <a:cubicBezTo>
                    <a:pt x="130" y="7990"/>
                    <a:pt x="106" y="5829"/>
                    <a:pt x="1048" y="4001"/>
                  </a:cubicBezTo>
                  <a:cubicBezTo>
                    <a:pt x="1828" y="2473"/>
                    <a:pt x="3266" y="1125"/>
                    <a:pt x="5199" y="93"/>
                  </a:cubicBezTo>
                  <a:cubicBezTo>
                    <a:pt x="5224" y="77"/>
                    <a:pt x="5232" y="53"/>
                    <a:pt x="5216" y="28"/>
                  </a:cubicBezTo>
                  <a:cubicBezTo>
                    <a:pt x="5210" y="10"/>
                    <a:pt x="5190" y="1"/>
                    <a:pt x="5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379;p64">
              <a:extLst>
                <a:ext uri="{FF2B5EF4-FFF2-40B4-BE49-F238E27FC236}">
                  <a16:creationId xmlns:a16="http://schemas.microsoft.com/office/drawing/2014/main" id="{8EAA3B76-E0C9-0DE5-CB59-F9298EC8CC43}"/>
                </a:ext>
              </a:extLst>
            </p:cNvPr>
            <p:cNvSpPr/>
            <p:nvPr/>
          </p:nvSpPr>
          <p:spPr>
            <a:xfrm>
              <a:off x="5487800" y="3995750"/>
              <a:ext cx="105825" cy="560700"/>
            </a:xfrm>
            <a:custGeom>
              <a:avLst/>
              <a:gdLst/>
              <a:ahLst/>
              <a:cxnLst/>
              <a:rect l="l" t="t" r="r" b="b"/>
              <a:pathLst>
                <a:path w="4233" h="22428" extrusionOk="0">
                  <a:moveTo>
                    <a:pt x="4183" y="1"/>
                  </a:moveTo>
                  <a:cubicBezTo>
                    <a:pt x="4170" y="1"/>
                    <a:pt x="4155" y="5"/>
                    <a:pt x="4143" y="13"/>
                  </a:cubicBezTo>
                  <a:cubicBezTo>
                    <a:pt x="2722" y="1427"/>
                    <a:pt x="1990" y="3376"/>
                    <a:pt x="1568" y="4725"/>
                  </a:cubicBezTo>
                  <a:cubicBezTo>
                    <a:pt x="333" y="8633"/>
                    <a:pt x="0" y="12768"/>
                    <a:pt x="585" y="16822"/>
                  </a:cubicBezTo>
                  <a:cubicBezTo>
                    <a:pt x="650" y="17260"/>
                    <a:pt x="723" y="17699"/>
                    <a:pt x="796" y="18130"/>
                  </a:cubicBezTo>
                  <a:cubicBezTo>
                    <a:pt x="1024" y="19470"/>
                    <a:pt x="1267" y="20859"/>
                    <a:pt x="1162" y="22224"/>
                  </a:cubicBezTo>
                  <a:lnTo>
                    <a:pt x="1162" y="22257"/>
                  </a:lnTo>
                  <a:cubicBezTo>
                    <a:pt x="1162" y="22257"/>
                    <a:pt x="1162" y="22257"/>
                    <a:pt x="1154" y="22248"/>
                  </a:cubicBezTo>
                  <a:cubicBezTo>
                    <a:pt x="1141" y="22240"/>
                    <a:pt x="1127" y="22236"/>
                    <a:pt x="1113" y="22236"/>
                  </a:cubicBezTo>
                  <a:cubicBezTo>
                    <a:pt x="1099" y="22236"/>
                    <a:pt x="1085" y="22240"/>
                    <a:pt x="1072" y="22248"/>
                  </a:cubicBezTo>
                  <a:cubicBezTo>
                    <a:pt x="1040" y="22281"/>
                    <a:pt x="1032" y="22338"/>
                    <a:pt x="1056" y="22378"/>
                  </a:cubicBezTo>
                  <a:cubicBezTo>
                    <a:pt x="1064" y="22403"/>
                    <a:pt x="1097" y="22427"/>
                    <a:pt x="1129" y="22427"/>
                  </a:cubicBezTo>
                  <a:lnTo>
                    <a:pt x="1137" y="22427"/>
                  </a:lnTo>
                  <a:cubicBezTo>
                    <a:pt x="1178" y="22419"/>
                    <a:pt x="1251" y="22387"/>
                    <a:pt x="1267" y="22240"/>
                  </a:cubicBezTo>
                  <a:cubicBezTo>
                    <a:pt x="1357" y="20859"/>
                    <a:pt x="1121" y="19462"/>
                    <a:pt x="894" y="18113"/>
                  </a:cubicBezTo>
                  <a:cubicBezTo>
                    <a:pt x="821" y="17691"/>
                    <a:pt x="747" y="17244"/>
                    <a:pt x="682" y="16813"/>
                  </a:cubicBezTo>
                  <a:cubicBezTo>
                    <a:pt x="98" y="12768"/>
                    <a:pt x="431" y="8649"/>
                    <a:pt x="1657" y="4757"/>
                  </a:cubicBezTo>
                  <a:cubicBezTo>
                    <a:pt x="2080" y="3417"/>
                    <a:pt x="2811" y="1475"/>
                    <a:pt x="4216" y="86"/>
                  </a:cubicBezTo>
                  <a:cubicBezTo>
                    <a:pt x="4233" y="70"/>
                    <a:pt x="4233" y="37"/>
                    <a:pt x="4216" y="13"/>
                  </a:cubicBezTo>
                  <a:cubicBezTo>
                    <a:pt x="4208" y="5"/>
                    <a:pt x="4196" y="1"/>
                    <a:pt x="4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380;p64">
              <a:extLst>
                <a:ext uri="{FF2B5EF4-FFF2-40B4-BE49-F238E27FC236}">
                  <a16:creationId xmlns:a16="http://schemas.microsoft.com/office/drawing/2014/main" id="{CB898807-6ACC-91AB-05DD-9FEECB0CA6A4}"/>
                </a:ext>
              </a:extLst>
            </p:cNvPr>
            <p:cNvSpPr/>
            <p:nvPr/>
          </p:nvSpPr>
          <p:spPr>
            <a:xfrm>
              <a:off x="5586100" y="3963775"/>
              <a:ext cx="157000" cy="24400"/>
            </a:xfrm>
            <a:custGeom>
              <a:avLst/>
              <a:gdLst/>
              <a:ahLst/>
              <a:cxnLst/>
              <a:rect l="l" t="t" r="r" b="b"/>
              <a:pathLst>
                <a:path w="6280" h="976" extrusionOk="0">
                  <a:moveTo>
                    <a:pt x="114" y="0"/>
                  </a:moveTo>
                  <a:cubicBezTo>
                    <a:pt x="57" y="0"/>
                    <a:pt x="0" y="49"/>
                    <a:pt x="0" y="106"/>
                  </a:cubicBezTo>
                  <a:lnTo>
                    <a:pt x="0" y="975"/>
                  </a:lnTo>
                  <a:lnTo>
                    <a:pt x="6280" y="975"/>
                  </a:lnTo>
                  <a:lnTo>
                    <a:pt x="62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381;p64">
              <a:extLst>
                <a:ext uri="{FF2B5EF4-FFF2-40B4-BE49-F238E27FC236}">
                  <a16:creationId xmlns:a16="http://schemas.microsoft.com/office/drawing/2014/main" id="{36B9C48F-DEDC-1F89-E640-E2F9DEECFDFE}"/>
                </a:ext>
              </a:extLst>
            </p:cNvPr>
            <p:cNvSpPr/>
            <p:nvPr/>
          </p:nvSpPr>
          <p:spPr>
            <a:xfrm>
              <a:off x="5586100" y="3986725"/>
              <a:ext cx="119025" cy="180975"/>
            </a:xfrm>
            <a:custGeom>
              <a:avLst/>
              <a:gdLst/>
              <a:ahLst/>
              <a:cxnLst/>
              <a:rect l="l" t="t" r="r" b="b"/>
              <a:pathLst>
                <a:path w="4761" h="7239" extrusionOk="0">
                  <a:moveTo>
                    <a:pt x="1779" y="0"/>
                  </a:moveTo>
                  <a:lnTo>
                    <a:pt x="0" y="57"/>
                  </a:lnTo>
                  <a:lnTo>
                    <a:pt x="2876" y="7239"/>
                  </a:lnTo>
                  <a:lnTo>
                    <a:pt x="4761" y="723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382;p64">
              <a:extLst>
                <a:ext uri="{FF2B5EF4-FFF2-40B4-BE49-F238E27FC236}">
                  <a16:creationId xmlns:a16="http://schemas.microsoft.com/office/drawing/2014/main" id="{3D1495FA-E2BC-EE3F-4806-44EB9B499DDD}"/>
                </a:ext>
              </a:extLst>
            </p:cNvPr>
            <p:cNvSpPr/>
            <p:nvPr/>
          </p:nvSpPr>
          <p:spPr>
            <a:xfrm>
              <a:off x="5574300" y="4167675"/>
              <a:ext cx="130825" cy="317000"/>
            </a:xfrm>
            <a:custGeom>
              <a:avLst/>
              <a:gdLst/>
              <a:ahLst/>
              <a:cxnLst/>
              <a:rect l="l" t="t" r="r" b="b"/>
              <a:pathLst>
                <a:path w="5233" h="12680" extrusionOk="0">
                  <a:moveTo>
                    <a:pt x="3348" y="1"/>
                  </a:moveTo>
                  <a:lnTo>
                    <a:pt x="1" y="12333"/>
                  </a:lnTo>
                  <a:lnTo>
                    <a:pt x="911" y="12642"/>
                  </a:lnTo>
                  <a:cubicBezTo>
                    <a:pt x="992" y="12667"/>
                    <a:pt x="1075" y="12680"/>
                    <a:pt x="1156" y="12680"/>
                  </a:cubicBezTo>
                  <a:cubicBezTo>
                    <a:pt x="1510" y="12680"/>
                    <a:pt x="1835" y="12446"/>
                    <a:pt x="1934" y="12089"/>
                  </a:cubicBezTo>
                  <a:lnTo>
                    <a:pt x="52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383;p64">
              <a:extLst>
                <a:ext uri="{FF2B5EF4-FFF2-40B4-BE49-F238E27FC236}">
                  <a16:creationId xmlns:a16="http://schemas.microsoft.com/office/drawing/2014/main" id="{702263A8-13FD-5A65-00D1-8FCAE28B46D2}"/>
                </a:ext>
              </a:extLst>
            </p:cNvPr>
            <p:cNvSpPr/>
            <p:nvPr/>
          </p:nvSpPr>
          <p:spPr>
            <a:xfrm>
              <a:off x="5615125" y="4242625"/>
              <a:ext cx="65625" cy="97300"/>
            </a:xfrm>
            <a:custGeom>
              <a:avLst/>
              <a:gdLst/>
              <a:ahLst/>
              <a:cxnLst/>
              <a:rect l="l" t="t" r="r" b="b"/>
              <a:pathLst>
                <a:path w="2625" h="3892" extrusionOk="0">
                  <a:moveTo>
                    <a:pt x="903" y="1"/>
                  </a:moveTo>
                  <a:lnTo>
                    <a:pt x="1" y="3323"/>
                  </a:lnTo>
                  <a:lnTo>
                    <a:pt x="1715" y="3892"/>
                  </a:lnTo>
                  <a:lnTo>
                    <a:pt x="2625" y="577"/>
                  </a:lnTo>
                  <a:lnTo>
                    <a:pt x="9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384;p64">
              <a:extLst>
                <a:ext uri="{FF2B5EF4-FFF2-40B4-BE49-F238E27FC236}">
                  <a16:creationId xmlns:a16="http://schemas.microsoft.com/office/drawing/2014/main" id="{E338D3F6-F65F-A201-9F97-19BC71DD543A}"/>
                </a:ext>
              </a:extLst>
            </p:cNvPr>
            <p:cNvSpPr/>
            <p:nvPr/>
          </p:nvSpPr>
          <p:spPr>
            <a:xfrm>
              <a:off x="5268575" y="4542950"/>
              <a:ext cx="538100" cy="457875"/>
            </a:xfrm>
            <a:custGeom>
              <a:avLst/>
              <a:gdLst/>
              <a:ahLst/>
              <a:cxnLst/>
              <a:rect l="l" t="t" r="r" b="b"/>
              <a:pathLst>
                <a:path w="21524" h="18315" extrusionOk="0">
                  <a:moveTo>
                    <a:pt x="5213" y="1"/>
                  </a:moveTo>
                  <a:cubicBezTo>
                    <a:pt x="2568" y="1"/>
                    <a:pt x="745" y="557"/>
                    <a:pt x="669" y="580"/>
                  </a:cubicBezTo>
                  <a:cubicBezTo>
                    <a:pt x="0" y="810"/>
                    <a:pt x="223" y="1742"/>
                    <a:pt x="839" y="1742"/>
                  </a:cubicBezTo>
                  <a:cubicBezTo>
                    <a:pt x="895" y="1742"/>
                    <a:pt x="956" y="1734"/>
                    <a:pt x="1019" y="1717"/>
                  </a:cubicBezTo>
                  <a:cubicBezTo>
                    <a:pt x="1034" y="1702"/>
                    <a:pt x="2759" y="1186"/>
                    <a:pt x="5217" y="1186"/>
                  </a:cubicBezTo>
                  <a:cubicBezTo>
                    <a:pt x="5416" y="1186"/>
                    <a:pt x="5620" y="1190"/>
                    <a:pt x="5828" y="1197"/>
                  </a:cubicBezTo>
                  <a:cubicBezTo>
                    <a:pt x="9533" y="1319"/>
                    <a:pt x="12774" y="2554"/>
                    <a:pt x="15463" y="4869"/>
                  </a:cubicBezTo>
                  <a:cubicBezTo>
                    <a:pt x="17949" y="7006"/>
                    <a:pt x="19460" y="9792"/>
                    <a:pt x="19956" y="13139"/>
                  </a:cubicBezTo>
                  <a:cubicBezTo>
                    <a:pt x="20329" y="15666"/>
                    <a:pt x="19956" y="17583"/>
                    <a:pt x="19956" y="17599"/>
                  </a:cubicBezTo>
                  <a:cubicBezTo>
                    <a:pt x="19883" y="17965"/>
                    <a:pt x="20159" y="18306"/>
                    <a:pt x="20533" y="18314"/>
                  </a:cubicBezTo>
                  <a:cubicBezTo>
                    <a:pt x="20817" y="18306"/>
                    <a:pt x="21052" y="18111"/>
                    <a:pt x="21109" y="17835"/>
                  </a:cubicBezTo>
                  <a:cubicBezTo>
                    <a:pt x="21134" y="17746"/>
                    <a:pt x="21524" y="15731"/>
                    <a:pt x="21134" y="13009"/>
                  </a:cubicBezTo>
                  <a:cubicBezTo>
                    <a:pt x="20768" y="10491"/>
                    <a:pt x="19615" y="6884"/>
                    <a:pt x="16235" y="3967"/>
                  </a:cubicBezTo>
                  <a:cubicBezTo>
                    <a:pt x="12612" y="856"/>
                    <a:pt x="8566" y="100"/>
                    <a:pt x="5828" y="11"/>
                  </a:cubicBezTo>
                  <a:cubicBezTo>
                    <a:pt x="5619" y="4"/>
                    <a:pt x="5413" y="1"/>
                    <a:pt x="52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385;p64">
              <a:extLst>
                <a:ext uri="{FF2B5EF4-FFF2-40B4-BE49-F238E27FC236}">
                  <a16:creationId xmlns:a16="http://schemas.microsoft.com/office/drawing/2014/main" id="{728040F6-BD2B-3C44-49E0-DAD728474CAC}"/>
                </a:ext>
              </a:extLst>
            </p:cNvPr>
            <p:cNvSpPr/>
            <p:nvPr/>
          </p:nvSpPr>
          <p:spPr>
            <a:xfrm>
              <a:off x="5048075" y="4573675"/>
              <a:ext cx="732600" cy="732600"/>
            </a:xfrm>
            <a:custGeom>
              <a:avLst/>
              <a:gdLst/>
              <a:ahLst/>
              <a:cxnLst/>
              <a:rect l="l" t="t" r="r" b="b"/>
              <a:pathLst>
                <a:path w="29304" h="29304" extrusionOk="0">
                  <a:moveTo>
                    <a:pt x="14648" y="1179"/>
                  </a:moveTo>
                  <a:cubicBezTo>
                    <a:pt x="22082" y="1179"/>
                    <a:pt x="28118" y="7223"/>
                    <a:pt x="28118" y="14648"/>
                  </a:cubicBezTo>
                  <a:cubicBezTo>
                    <a:pt x="28118" y="22082"/>
                    <a:pt x="22073" y="28126"/>
                    <a:pt x="14648" y="28126"/>
                  </a:cubicBezTo>
                  <a:cubicBezTo>
                    <a:pt x="7223" y="28126"/>
                    <a:pt x="1179" y="22082"/>
                    <a:pt x="1179" y="14648"/>
                  </a:cubicBezTo>
                  <a:cubicBezTo>
                    <a:pt x="1179" y="7223"/>
                    <a:pt x="7223" y="1179"/>
                    <a:pt x="14648" y="1179"/>
                  </a:cubicBezTo>
                  <a:close/>
                  <a:moveTo>
                    <a:pt x="14648" y="1"/>
                  </a:moveTo>
                  <a:cubicBezTo>
                    <a:pt x="6573" y="1"/>
                    <a:pt x="1" y="6573"/>
                    <a:pt x="1" y="14648"/>
                  </a:cubicBezTo>
                  <a:cubicBezTo>
                    <a:pt x="1" y="22732"/>
                    <a:pt x="6573" y="29304"/>
                    <a:pt x="14648" y="29304"/>
                  </a:cubicBezTo>
                  <a:cubicBezTo>
                    <a:pt x="22732" y="29304"/>
                    <a:pt x="29304" y="22732"/>
                    <a:pt x="29304" y="14648"/>
                  </a:cubicBezTo>
                  <a:cubicBezTo>
                    <a:pt x="29304" y="6573"/>
                    <a:pt x="22732" y="1"/>
                    <a:pt x="14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386;p64">
              <a:extLst>
                <a:ext uri="{FF2B5EF4-FFF2-40B4-BE49-F238E27FC236}">
                  <a16:creationId xmlns:a16="http://schemas.microsoft.com/office/drawing/2014/main" id="{B6FD05C5-97CA-F1FB-D321-F371397573EC}"/>
                </a:ext>
              </a:extLst>
            </p:cNvPr>
            <p:cNvSpPr/>
            <p:nvPr/>
          </p:nvSpPr>
          <p:spPr>
            <a:xfrm>
              <a:off x="5400650" y="4547400"/>
              <a:ext cx="158650" cy="375025"/>
            </a:xfrm>
            <a:custGeom>
              <a:avLst/>
              <a:gdLst/>
              <a:ahLst/>
              <a:cxnLst/>
              <a:rect l="l" t="t" r="r" b="b"/>
              <a:pathLst>
                <a:path w="6346" h="15001" extrusionOk="0">
                  <a:moveTo>
                    <a:pt x="5753" y="1"/>
                  </a:moveTo>
                  <a:cubicBezTo>
                    <a:pt x="5544" y="1"/>
                    <a:pt x="5349" y="130"/>
                    <a:pt x="5273" y="337"/>
                  </a:cubicBezTo>
                  <a:lnTo>
                    <a:pt x="98" y="14294"/>
                  </a:lnTo>
                  <a:cubicBezTo>
                    <a:pt x="1" y="14570"/>
                    <a:pt x="139" y="14871"/>
                    <a:pt x="407" y="14968"/>
                  </a:cubicBezTo>
                  <a:cubicBezTo>
                    <a:pt x="467" y="14990"/>
                    <a:pt x="529" y="15000"/>
                    <a:pt x="590" y="15000"/>
                  </a:cubicBezTo>
                  <a:cubicBezTo>
                    <a:pt x="800" y="15000"/>
                    <a:pt x="998" y="14875"/>
                    <a:pt x="1073" y="14667"/>
                  </a:cubicBezTo>
                  <a:lnTo>
                    <a:pt x="6248" y="702"/>
                  </a:lnTo>
                  <a:cubicBezTo>
                    <a:pt x="6346" y="434"/>
                    <a:pt x="6208" y="134"/>
                    <a:pt x="5939" y="36"/>
                  </a:cubicBezTo>
                  <a:cubicBezTo>
                    <a:pt x="5878" y="12"/>
                    <a:pt x="5815" y="1"/>
                    <a:pt x="5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387;p64">
              <a:extLst>
                <a:ext uri="{FF2B5EF4-FFF2-40B4-BE49-F238E27FC236}">
                  <a16:creationId xmlns:a16="http://schemas.microsoft.com/office/drawing/2014/main" id="{0C4A1F5B-C99A-EDD4-529D-09401AF7BB0D}"/>
                </a:ext>
              </a:extLst>
            </p:cNvPr>
            <p:cNvSpPr/>
            <p:nvPr/>
          </p:nvSpPr>
          <p:spPr>
            <a:xfrm>
              <a:off x="5512775" y="4468200"/>
              <a:ext cx="80450" cy="119650"/>
            </a:xfrm>
            <a:custGeom>
              <a:avLst/>
              <a:gdLst/>
              <a:ahLst/>
              <a:cxnLst/>
              <a:rect l="l" t="t" r="r" b="b"/>
              <a:pathLst>
                <a:path w="3218" h="4786" extrusionOk="0">
                  <a:moveTo>
                    <a:pt x="1561" y="0"/>
                  </a:moveTo>
                  <a:cubicBezTo>
                    <a:pt x="1503" y="0"/>
                    <a:pt x="1455" y="37"/>
                    <a:pt x="1430" y="93"/>
                  </a:cubicBezTo>
                  <a:lnTo>
                    <a:pt x="17" y="4106"/>
                  </a:lnTo>
                  <a:cubicBezTo>
                    <a:pt x="0" y="4155"/>
                    <a:pt x="33" y="4212"/>
                    <a:pt x="82" y="4236"/>
                  </a:cubicBezTo>
                  <a:lnTo>
                    <a:pt x="1633" y="4780"/>
                  </a:lnTo>
                  <a:cubicBezTo>
                    <a:pt x="1643" y="4784"/>
                    <a:pt x="1653" y="4785"/>
                    <a:pt x="1664" y="4785"/>
                  </a:cubicBezTo>
                  <a:cubicBezTo>
                    <a:pt x="1704" y="4785"/>
                    <a:pt x="1744" y="4760"/>
                    <a:pt x="1763" y="4715"/>
                  </a:cubicBezTo>
                  <a:lnTo>
                    <a:pt x="3217" y="572"/>
                  </a:lnTo>
                  <a:lnTo>
                    <a:pt x="1617" y="11"/>
                  </a:lnTo>
                  <a:cubicBezTo>
                    <a:pt x="1598" y="4"/>
                    <a:pt x="1579" y="0"/>
                    <a:pt x="15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388;p64">
              <a:extLst>
                <a:ext uri="{FF2B5EF4-FFF2-40B4-BE49-F238E27FC236}">
                  <a16:creationId xmlns:a16="http://schemas.microsoft.com/office/drawing/2014/main" id="{2DBECD7A-215B-A8B0-ECA4-6DABF2AA2607}"/>
                </a:ext>
              </a:extLst>
            </p:cNvPr>
            <p:cNvSpPr/>
            <p:nvPr/>
          </p:nvSpPr>
          <p:spPr>
            <a:xfrm>
              <a:off x="5338300" y="4885425"/>
              <a:ext cx="117625" cy="100600"/>
            </a:xfrm>
            <a:custGeom>
              <a:avLst/>
              <a:gdLst/>
              <a:ahLst/>
              <a:cxnLst/>
              <a:rect l="l" t="t" r="r" b="b"/>
              <a:pathLst>
                <a:path w="4705" h="4024" extrusionOk="0">
                  <a:moveTo>
                    <a:pt x="2690" y="1"/>
                  </a:moveTo>
                  <a:cubicBezTo>
                    <a:pt x="903" y="1"/>
                    <a:pt x="1" y="2162"/>
                    <a:pt x="1268" y="3429"/>
                  </a:cubicBezTo>
                  <a:cubicBezTo>
                    <a:pt x="1678" y="3840"/>
                    <a:pt x="2183" y="4023"/>
                    <a:pt x="2679" y="4023"/>
                  </a:cubicBezTo>
                  <a:cubicBezTo>
                    <a:pt x="3713" y="4023"/>
                    <a:pt x="4705" y="3222"/>
                    <a:pt x="4705" y="2008"/>
                  </a:cubicBezTo>
                  <a:cubicBezTo>
                    <a:pt x="4705" y="903"/>
                    <a:pt x="3803" y="1"/>
                    <a:pt x="2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389;p64">
              <a:extLst>
                <a:ext uri="{FF2B5EF4-FFF2-40B4-BE49-F238E27FC236}">
                  <a16:creationId xmlns:a16="http://schemas.microsoft.com/office/drawing/2014/main" id="{5AADDB5A-4BDB-B28C-53CA-261A9215C597}"/>
                </a:ext>
              </a:extLst>
            </p:cNvPr>
            <p:cNvSpPr/>
            <p:nvPr/>
          </p:nvSpPr>
          <p:spPr>
            <a:xfrm>
              <a:off x="5145375" y="4712200"/>
              <a:ext cx="527675" cy="446425"/>
            </a:xfrm>
            <a:custGeom>
              <a:avLst/>
              <a:gdLst/>
              <a:ahLst/>
              <a:cxnLst/>
              <a:rect l="l" t="t" r="r" b="b"/>
              <a:pathLst>
                <a:path w="21107" h="17857" extrusionOk="0">
                  <a:moveTo>
                    <a:pt x="65" y="0"/>
                  </a:moveTo>
                  <a:lnTo>
                    <a:pt x="0" y="73"/>
                  </a:lnTo>
                  <a:lnTo>
                    <a:pt x="21049" y="17857"/>
                  </a:lnTo>
                  <a:lnTo>
                    <a:pt x="21106" y="17784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390;p64">
              <a:extLst>
                <a:ext uri="{FF2B5EF4-FFF2-40B4-BE49-F238E27FC236}">
                  <a16:creationId xmlns:a16="http://schemas.microsoft.com/office/drawing/2014/main" id="{63268D75-6D0B-8574-A0CE-2C021D3298DE}"/>
                </a:ext>
              </a:extLst>
            </p:cNvPr>
            <p:cNvSpPr/>
            <p:nvPr/>
          </p:nvSpPr>
          <p:spPr>
            <a:xfrm>
              <a:off x="5185975" y="4671975"/>
              <a:ext cx="446450" cy="527675"/>
            </a:xfrm>
            <a:custGeom>
              <a:avLst/>
              <a:gdLst/>
              <a:ahLst/>
              <a:cxnLst/>
              <a:rect l="l" t="t" r="r" b="b"/>
              <a:pathLst>
                <a:path w="17858" h="21107" extrusionOk="0">
                  <a:moveTo>
                    <a:pt x="17784" y="1"/>
                  </a:moveTo>
                  <a:lnTo>
                    <a:pt x="1" y="21042"/>
                  </a:lnTo>
                  <a:lnTo>
                    <a:pt x="82" y="21107"/>
                  </a:lnTo>
                  <a:lnTo>
                    <a:pt x="17857" y="66"/>
                  </a:lnTo>
                  <a:lnTo>
                    <a:pt x="177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391;p64">
              <a:extLst>
                <a:ext uri="{FF2B5EF4-FFF2-40B4-BE49-F238E27FC236}">
                  <a16:creationId xmlns:a16="http://schemas.microsoft.com/office/drawing/2014/main" id="{B528C906-ADF4-ACB1-0395-7F908B603AF2}"/>
                </a:ext>
              </a:extLst>
            </p:cNvPr>
            <p:cNvSpPr/>
            <p:nvPr/>
          </p:nvSpPr>
          <p:spPr>
            <a:xfrm>
              <a:off x="5065950" y="4905350"/>
              <a:ext cx="686500" cy="60750"/>
            </a:xfrm>
            <a:custGeom>
              <a:avLst/>
              <a:gdLst/>
              <a:ahLst/>
              <a:cxnLst/>
              <a:rect l="l" t="t" r="r" b="b"/>
              <a:pathLst>
                <a:path w="27460" h="2430" extrusionOk="0">
                  <a:moveTo>
                    <a:pt x="27451" y="0"/>
                  </a:moveTo>
                  <a:lnTo>
                    <a:pt x="1" y="2332"/>
                  </a:lnTo>
                  <a:lnTo>
                    <a:pt x="9" y="2429"/>
                  </a:lnTo>
                  <a:lnTo>
                    <a:pt x="27460" y="98"/>
                  </a:lnTo>
                  <a:lnTo>
                    <a:pt x="274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392;p64">
              <a:extLst>
                <a:ext uri="{FF2B5EF4-FFF2-40B4-BE49-F238E27FC236}">
                  <a16:creationId xmlns:a16="http://schemas.microsoft.com/office/drawing/2014/main" id="{140F57DB-3C07-9DEB-4E21-6E5EF9952403}"/>
                </a:ext>
              </a:extLst>
            </p:cNvPr>
            <p:cNvSpPr/>
            <p:nvPr/>
          </p:nvSpPr>
          <p:spPr>
            <a:xfrm>
              <a:off x="5373650" y="4617950"/>
              <a:ext cx="57500" cy="688950"/>
            </a:xfrm>
            <a:custGeom>
              <a:avLst/>
              <a:gdLst/>
              <a:ahLst/>
              <a:cxnLst/>
              <a:rect l="l" t="t" r="r" b="b"/>
              <a:pathLst>
                <a:path w="2300" h="27558" extrusionOk="0">
                  <a:moveTo>
                    <a:pt x="98" y="1"/>
                  </a:moveTo>
                  <a:lnTo>
                    <a:pt x="0" y="9"/>
                  </a:lnTo>
                  <a:lnTo>
                    <a:pt x="2202" y="27557"/>
                  </a:lnTo>
                  <a:lnTo>
                    <a:pt x="2299" y="2754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393;p64">
              <a:extLst>
                <a:ext uri="{FF2B5EF4-FFF2-40B4-BE49-F238E27FC236}">
                  <a16:creationId xmlns:a16="http://schemas.microsoft.com/office/drawing/2014/main" id="{4B0538EB-0906-C379-3CCD-3621FED35B97}"/>
                </a:ext>
              </a:extLst>
            </p:cNvPr>
            <p:cNvSpPr/>
            <p:nvPr/>
          </p:nvSpPr>
          <p:spPr>
            <a:xfrm>
              <a:off x="5619200" y="4339450"/>
              <a:ext cx="414750" cy="586825"/>
            </a:xfrm>
            <a:custGeom>
              <a:avLst/>
              <a:gdLst/>
              <a:ahLst/>
              <a:cxnLst/>
              <a:rect l="l" t="t" r="r" b="b"/>
              <a:pathLst>
                <a:path w="16590" h="23473" extrusionOk="0">
                  <a:moveTo>
                    <a:pt x="1130" y="1"/>
                  </a:moveTo>
                  <a:cubicBezTo>
                    <a:pt x="788" y="1"/>
                    <a:pt x="455" y="179"/>
                    <a:pt x="276" y="498"/>
                  </a:cubicBezTo>
                  <a:cubicBezTo>
                    <a:pt x="0" y="978"/>
                    <a:pt x="171" y="1587"/>
                    <a:pt x="658" y="1855"/>
                  </a:cubicBezTo>
                  <a:cubicBezTo>
                    <a:pt x="691" y="1871"/>
                    <a:pt x="3859" y="3723"/>
                    <a:pt x="5427" y="8070"/>
                  </a:cubicBezTo>
                  <a:cubicBezTo>
                    <a:pt x="6028" y="9727"/>
                    <a:pt x="6508" y="11498"/>
                    <a:pt x="6962" y="13220"/>
                  </a:cubicBezTo>
                  <a:cubicBezTo>
                    <a:pt x="7824" y="16470"/>
                    <a:pt x="8571" y="19273"/>
                    <a:pt x="10017" y="20816"/>
                  </a:cubicBezTo>
                  <a:cubicBezTo>
                    <a:pt x="11593" y="22498"/>
                    <a:pt x="13608" y="23124"/>
                    <a:pt x="14713" y="23343"/>
                  </a:cubicBezTo>
                  <a:cubicBezTo>
                    <a:pt x="14981" y="23400"/>
                    <a:pt x="15241" y="23440"/>
                    <a:pt x="15509" y="23473"/>
                  </a:cubicBezTo>
                  <a:cubicBezTo>
                    <a:pt x="15680" y="23067"/>
                    <a:pt x="15907" y="22685"/>
                    <a:pt x="16183" y="22352"/>
                  </a:cubicBezTo>
                  <a:lnTo>
                    <a:pt x="16557" y="22725"/>
                  </a:lnTo>
                  <a:cubicBezTo>
                    <a:pt x="16565" y="22669"/>
                    <a:pt x="16581" y="22612"/>
                    <a:pt x="16581" y="22555"/>
                  </a:cubicBezTo>
                  <a:cubicBezTo>
                    <a:pt x="16589" y="22376"/>
                    <a:pt x="16557" y="22206"/>
                    <a:pt x="16476" y="22043"/>
                  </a:cubicBezTo>
                  <a:cubicBezTo>
                    <a:pt x="16346" y="21799"/>
                    <a:pt x="16126" y="21621"/>
                    <a:pt x="15858" y="21539"/>
                  </a:cubicBezTo>
                  <a:cubicBezTo>
                    <a:pt x="15801" y="21523"/>
                    <a:pt x="15728" y="21507"/>
                    <a:pt x="15663" y="21507"/>
                  </a:cubicBezTo>
                  <a:cubicBezTo>
                    <a:pt x="15639" y="21507"/>
                    <a:pt x="13169" y="21304"/>
                    <a:pt x="11455" y="19476"/>
                  </a:cubicBezTo>
                  <a:cubicBezTo>
                    <a:pt x="10350" y="18290"/>
                    <a:pt x="9627" y="15576"/>
                    <a:pt x="8864" y="12717"/>
                  </a:cubicBezTo>
                  <a:cubicBezTo>
                    <a:pt x="8400" y="10954"/>
                    <a:pt x="7913" y="9142"/>
                    <a:pt x="7279" y="7396"/>
                  </a:cubicBezTo>
                  <a:cubicBezTo>
                    <a:pt x="5468" y="2375"/>
                    <a:pt x="1788" y="230"/>
                    <a:pt x="1633" y="141"/>
                  </a:cubicBezTo>
                  <a:cubicBezTo>
                    <a:pt x="1476" y="46"/>
                    <a:pt x="1302" y="1"/>
                    <a:pt x="1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394;p64">
              <a:extLst>
                <a:ext uri="{FF2B5EF4-FFF2-40B4-BE49-F238E27FC236}">
                  <a16:creationId xmlns:a16="http://schemas.microsoft.com/office/drawing/2014/main" id="{2B59D050-CE37-DFE1-CA31-BBB0C5319828}"/>
                </a:ext>
              </a:extLst>
            </p:cNvPr>
            <p:cNvSpPr/>
            <p:nvPr/>
          </p:nvSpPr>
          <p:spPr>
            <a:xfrm>
              <a:off x="5587100" y="4319450"/>
              <a:ext cx="406625" cy="582450"/>
            </a:xfrm>
            <a:custGeom>
              <a:avLst/>
              <a:gdLst/>
              <a:ahLst/>
              <a:cxnLst/>
              <a:rect l="l" t="t" r="r" b="b"/>
              <a:pathLst>
                <a:path w="16265" h="23298" extrusionOk="0">
                  <a:moveTo>
                    <a:pt x="1079" y="1"/>
                  </a:moveTo>
                  <a:cubicBezTo>
                    <a:pt x="1051" y="1"/>
                    <a:pt x="1021" y="12"/>
                    <a:pt x="1000" y="39"/>
                  </a:cubicBezTo>
                  <a:cubicBezTo>
                    <a:pt x="204" y="1802"/>
                    <a:pt x="1" y="3930"/>
                    <a:pt x="439" y="6018"/>
                  </a:cubicBezTo>
                  <a:cubicBezTo>
                    <a:pt x="829" y="7879"/>
                    <a:pt x="1707" y="9715"/>
                    <a:pt x="3031" y="11469"/>
                  </a:cubicBezTo>
                  <a:cubicBezTo>
                    <a:pt x="3730" y="12404"/>
                    <a:pt x="4534" y="13273"/>
                    <a:pt x="5306" y="14110"/>
                  </a:cubicBezTo>
                  <a:lnTo>
                    <a:pt x="10505" y="19732"/>
                  </a:lnTo>
                  <a:cubicBezTo>
                    <a:pt x="11131" y="20406"/>
                    <a:pt x="11772" y="21105"/>
                    <a:pt x="12520" y="21681"/>
                  </a:cubicBezTo>
                  <a:cubicBezTo>
                    <a:pt x="13584" y="22494"/>
                    <a:pt x="14819" y="23046"/>
                    <a:pt x="16127" y="23298"/>
                  </a:cubicBezTo>
                  <a:lnTo>
                    <a:pt x="16143" y="23298"/>
                  </a:lnTo>
                  <a:lnTo>
                    <a:pt x="16143" y="23290"/>
                  </a:lnTo>
                  <a:cubicBezTo>
                    <a:pt x="16249" y="23274"/>
                    <a:pt x="16265" y="23127"/>
                    <a:pt x="16159" y="23095"/>
                  </a:cubicBezTo>
                  <a:cubicBezTo>
                    <a:pt x="14884" y="22851"/>
                    <a:pt x="13673" y="22315"/>
                    <a:pt x="12642" y="21519"/>
                  </a:cubicBezTo>
                  <a:cubicBezTo>
                    <a:pt x="11910" y="20958"/>
                    <a:pt x="11269" y="20260"/>
                    <a:pt x="10651" y="19593"/>
                  </a:cubicBezTo>
                  <a:lnTo>
                    <a:pt x="5452" y="13972"/>
                  </a:lnTo>
                  <a:cubicBezTo>
                    <a:pt x="4680" y="13135"/>
                    <a:pt x="3884" y="12274"/>
                    <a:pt x="3185" y="11348"/>
                  </a:cubicBezTo>
                  <a:cubicBezTo>
                    <a:pt x="1877" y="9617"/>
                    <a:pt x="1024" y="7814"/>
                    <a:pt x="634" y="5978"/>
                  </a:cubicBezTo>
                  <a:cubicBezTo>
                    <a:pt x="204" y="3930"/>
                    <a:pt x="399" y="1851"/>
                    <a:pt x="1179" y="120"/>
                  </a:cubicBezTo>
                  <a:cubicBezTo>
                    <a:pt x="1195" y="49"/>
                    <a:pt x="1138" y="1"/>
                    <a:pt x="10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395;p64">
              <a:extLst>
                <a:ext uri="{FF2B5EF4-FFF2-40B4-BE49-F238E27FC236}">
                  <a16:creationId xmlns:a16="http://schemas.microsoft.com/office/drawing/2014/main" id="{7004926C-F9B7-EC6D-6D9A-F681435C2166}"/>
                </a:ext>
              </a:extLst>
            </p:cNvPr>
            <p:cNvSpPr/>
            <p:nvPr/>
          </p:nvSpPr>
          <p:spPr>
            <a:xfrm>
              <a:off x="5839550" y="3995650"/>
              <a:ext cx="735250" cy="646300"/>
            </a:xfrm>
            <a:custGeom>
              <a:avLst/>
              <a:gdLst/>
              <a:ahLst/>
              <a:cxnLst/>
              <a:rect l="l" t="t" r="r" b="b"/>
              <a:pathLst>
                <a:path w="29410" h="25852" extrusionOk="0">
                  <a:moveTo>
                    <a:pt x="16533" y="1"/>
                  </a:moveTo>
                  <a:cubicBezTo>
                    <a:pt x="16533" y="1"/>
                    <a:pt x="5103" y="3023"/>
                    <a:pt x="2552" y="6313"/>
                  </a:cubicBezTo>
                  <a:cubicBezTo>
                    <a:pt x="1" y="9603"/>
                    <a:pt x="2552" y="13568"/>
                    <a:pt x="3356" y="15241"/>
                  </a:cubicBezTo>
                  <a:cubicBezTo>
                    <a:pt x="4160" y="16923"/>
                    <a:pt x="10188" y="25851"/>
                    <a:pt x="10188" y="25851"/>
                  </a:cubicBezTo>
                  <a:lnTo>
                    <a:pt x="11586" y="25429"/>
                  </a:lnTo>
                  <a:lnTo>
                    <a:pt x="11683" y="25396"/>
                  </a:lnTo>
                  <a:lnTo>
                    <a:pt x="13763" y="24771"/>
                  </a:lnTo>
                  <a:lnTo>
                    <a:pt x="13860" y="24738"/>
                  </a:lnTo>
                  <a:lnTo>
                    <a:pt x="13958" y="24714"/>
                  </a:lnTo>
                  <a:cubicBezTo>
                    <a:pt x="13958" y="24714"/>
                    <a:pt x="13860" y="24275"/>
                    <a:pt x="13682" y="23544"/>
                  </a:cubicBezTo>
                  <a:cubicBezTo>
                    <a:pt x="13584" y="23162"/>
                    <a:pt x="13470" y="22707"/>
                    <a:pt x="13340" y="22187"/>
                  </a:cubicBezTo>
                  <a:cubicBezTo>
                    <a:pt x="13332" y="22179"/>
                    <a:pt x="13332" y="22163"/>
                    <a:pt x="13332" y="22155"/>
                  </a:cubicBezTo>
                  <a:cubicBezTo>
                    <a:pt x="12796" y="20083"/>
                    <a:pt x="11959" y="17118"/>
                    <a:pt x="10984" y="14600"/>
                  </a:cubicBezTo>
                  <a:cubicBezTo>
                    <a:pt x="10976" y="14591"/>
                    <a:pt x="10968" y="14575"/>
                    <a:pt x="10968" y="14567"/>
                  </a:cubicBezTo>
                  <a:cubicBezTo>
                    <a:pt x="10481" y="13316"/>
                    <a:pt x="9961" y="12179"/>
                    <a:pt x="9425" y="11326"/>
                  </a:cubicBezTo>
                  <a:cubicBezTo>
                    <a:pt x="9416" y="11309"/>
                    <a:pt x="9408" y="11301"/>
                    <a:pt x="9400" y="11285"/>
                  </a:cubicBezTo>
                  <a:lnTo>
                    <a:pt x="9449" y="11285"/>
                  </a:lnTo>
                  <a:cubicBezTo>
                    <a:pt x="9568" y="11287"/>
                    <a:pt x="9907" y="11292"/>
                    <a:pt x="10411" y="11292"/>
                  </a:cubicBezTo>
                  <a:cubicBezTo>
                    <a:pt x="11968" y="11292"/>
                    <a:pt x="15103" y="11241"/>
                    <a:pt x="18215" y="10879"/>
                  </a:cubicBezTo>
                  <a:lnTo>
                    <a:pt x="18247" y="10879"/>
                  </a:lnTo>
                  <a:cubicBezTo>
                    <a:pt x="20294" y="10643"/>
                    <a:pt x="22325" y="10270"/>
                    <a:pt x="23901" y="9693"/>
                  </a:cubicBezTo>
                  <a:lnTo>
                    <a:pt x="23918" y="9693"/>
                  </a:lnTo>
                  <a:cubicBezTo>
                    <a:pt x="24145" y="9611"/>
                    <a:pt x="24373" y="9522"/>
                    <a:pt x="24576" y="9425"/>
                  </a:cubicBezTo>
                  <a:cubicBezTo>
                    <a:pt x="24852" y="9311"/>
                    <a:pt x="25120" y="9173"/>
                    <a:pt x="25372" y="9010"/>
                  </a:cubicBezTo>
                  <a:cubicBezTo>
                    <a:pt x="25396" y="8994"/>
                    <a:pt x="25429" y="8978"/>
                    <a:pt x="25453" y="8962"/>
                  </a:cubicBezTo>
                  <a:cubicBezTo>
                    <a:pt x="25478" y="8945"/>
                    <a:pt x="25510" y="8929"/>
                    <a:pt x="25542" y="8905"/>
                  </a:cubicBezTo>
                  <a:cubicBezTo>
                    <a:pt x="27590" y="7556"/>
                    <a:pt x="28556" y="5241"/>
                    <a:pt x="29003" y="3307"/>
                  </a:cubicBezTo>
                  <a:cubicBezTo>
                    <a:pt x="29011" y="3275"/>
                    <a:pt x="29020" y="3242"/>
                    <a:pt x="29028" y="3210"/>
                  </a:cubicBezTo>
                  <a:cubicBezTo>
                    <a:pt x="29271" y="2154"/>
                    <a:pt x="29401" y="1081"/>
                    <a:pt x="29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396;p64">
              <a:extLst>
                <a:ext uri="{FF2B5EF4-FFF2-40B4-BE49-F238E27FC236}">
                  <a16:creationId xmlns:a16="http://schemas.microsoft.com/office/drawing/2014/main" id="{0FBD1EB1-D86A-15AC-9FB6-AB68FEE529D2}"/>
                </a:ext>
              </a:extLst>
            </p:cNvPr>
            <p:cNvSpPr/>
            <p:nvPr/>
          </p:nvSpPr>
          <p:spPr>
            <a:xfrm>
              <a:off x="6073125" y="4230575"/>
              <a:ext cx="381025" cy="417050"/>
            </a:xfrm>
            <a:custGeom>
              <a:avLst/>
              <a:gdLst/>
              <a:ahLst/>
              <a:cxnLst/>
              <a:rect l="l" t="t" r="r" b="b"/>
              <a:pathLst>
                <a:path w="15241" h="16682" extrusionOk="0">
                  <a:moveTo>
                    <a:pt x="15186" y="0"/>
                  </a:moveTo>
                  <a:cubicBezTo>
                    <a:pt x="15180" y="0"/>
                    <a:pt x="15174" y="1"/>
                    <a:pt x="15168" y="3"/>
                  </a:cubicBezTo>
                  <a:cubicBezTo>
                    <a:pt x="10197" y="1669"/>
                    <a:pt x="4074" y="1867"/>
                    <a:pt x="1406" y="1867"/>
                  </a:cubicBezTo>
                  <a:cubicBezTo>
                    <a:pt x="573" y="1867"/>
                    <a:pt x="77" y="1847"/>
                    <a:pt x="57" y="1847"/>
                  </a:cubicBezTo>
                  <a:cubicBezTo>
                    <a:pt x="41" y="1847"/>
                    <a:pt x="25" y="1856"/>
                    <a:pt x="8" y="1872"/>
                  </a:cubicBezTo>
                  <a:cubicBezTo>
                    <a:pt x="0" y="1888"/>
                    <a:pt x="0" y="1904"/>
                    <a:pt x="8" y="1921"/>
                  </a:cubicBezTo>
                  <a:cubicBezTo>
                    <a:pt x="33" y="1961"/>
                    <a:pt x="2234" y="5918"/>
                    <a:pt x="3193" y="9395"/>
                  </a:cubicBezTo>
                  <a:cubicBezTo>
                    <a:pt x="3745" y="11377"/>
                    <a:pt x="4160" y="13400"/>
                    <a:pt x="4420" y="15439"/>
                  </a:cubicBezTo>
                  <a:lnTo>
                    <a:pt x="943" y="16584"/>
                  </a:lnTo>
                  <a:cubicBezTo>
                    <a:pt x="910" y="16592"/>
                    <a:pt x="902" y="16617"/>
                    <a:pt x="910" y="16641"/>
                  </a:cubicBezTo>
                  <a:cubicBezTo>
                    <a:pt x="918" y="16666"/>
                    <a:pt x="935" y="16674"/>
                    <a:pt x="959" y="16682"/>
                  </a:cubicBezTo>
                  <a:cubicBezTo>
                    <a:pt x="959" y="16674"/>
                    <a:pt x="967" y="16674"/>
                    <a:pt x="975" y="16674"/>
                  </a:cubicBezTo>
                  <a:lnTo>
                    <a:pt x="4493" y="15520"/>
                  </a:lnTo>
                  <a:cubicBezTo>
                    <a:pt x="4517" y="15512"/>
                    <a:pt x="4525" y="15496"/>
                    <a:pt x="4525" y="15471"/>
                  </a:cubicBezTo>
                  <a:cubicBezTo>
                    <a:pt x="4525" y="15447"/>
                    <a:pt x="4249" y="12855"/>
                    <a:pt x="3291" y="9370"/>
                  </a:cubicBezTo>
                  <a:cubicBezTo>
                    <a:pt x="2397" y="6145"/>
                    <a:pt x="447" y="2514"/>
                    <a:pt x="138" y="1945"/>
                  </a:cubicBezTo>
                  <a:lnTo>
                    <a:pt x="138" y="1945"/>
                  </a:lnTo>
                  <a:cubicBezTo>
                    <a:pt x="322" y="1951"/>
                    <a:pt x="787" y="1964"/>
                    <a:pt x="1464" y="1964"/>
                  </a:cubicBezTo>
                  <a:cubicBezTo>
                    <a:pt x="4170" y="1964"/>
                    <a:pt x="10254" y="1756"/>
                    <a:pt x="15200" y="93"/>
                  </a:cubicBezTo>
                  <a:cubicBezTo>
                    <a:pt x="15225" y="84"/>
                    <a:pt x="15241" y="60"/>
                    <a:pt x="15233" y="36"/>
                  </a:cubicBezTo>
                  <a:cubicBezTo>
                    <a:pt x="15227" y="11"/>
                    <a:pt x="15206" y="0"/>
                    <a:pt x="15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397;p64">
              <a:extLst>
                <a:ext uri="{FF2B5EF4-FFF2-40B4-BE49-F238E27FC236}">
                  <a16:creationId xmlns:a16="http://schemas.microsoft.com/office/drawing/2014/main" id="{BE2C680C-8D32-1482-FFC7-CF0EBDA2E266}"/>
                </a:ext>
              </a:extLst>
            </p:cNvPr>
            <p:cNvSpPr/>
            <p:nvPr/>
          </p:nvSpPr>
          <p:spPr>
            <a:xfrm>
              <a:off x="6034525" y="4242725"/>
              <a:ext cx="41250" cy="36475"/>
            </a:xfrm>
            <a:custGeom>
              <a:avLst/>
              <a:gdLst/>
              <a:ahLst/>
              <a:cxnLst/>
              <a:rect l="l" t="t" r="r" b="b"/>
              <a:pathLst>
                <a:path w="1650" h="1459" extrusionOk="0">
                  <a:moveTo>
                    <a:pt x="902" y="0"/>
                  </a:moveTo>
                  <a:cubicBezTo>
                    <a:pt x="863" y="0"/>
                    <a:pt x="830" y="48"/>
                    <a:pt x="862" y="86"/>
                  </a:cubicBezTo>
                  <a:cubicBezTo>
                    <a:pt x="1179" y="443"/>
                    <a:pt x="1414" y="874"/>
                    <a:pt x="1536" y="1345"/>
                  </a:cubicBezTo>
                  <a:lnTo>
                    <a:pt x="66" y="858"/>
                  </a:lnTo>
                  <a:cubicBezTo>
                    <a:pt x="61" y="856"/>
                    <a:pt x="57" y="856"/>
                    <a:pt x="53" y="856"/>
                  </a:cubicBezTo>
                  <a:cubicBezTo>
                    <a:pt x="33" y="856"/>
                    <a:pt x="16" y="870"/>
                    <a:pt x="9" y="890"/>
                  </a:cubicBezTo>
                  <a:cubicBezTo>
                    <a:pt x="1" y="915"/>
                    <a:pt x="9" y="939"/>
                    <a:pt x="33" y="955"/>
                  </a:cubicBezTo>
                  <a:lnTo>
                    <a:pt x="1585" y="1459"/>
                  </a:lnTo>
                  <a:lnTo>
                    <a:pt x="1601" y="1459"/>
                  </a:lnTo>
                  <a:cubicBezTo>
                    <a:pt x="1609" y="1459"/>
                    <a:pt x="1617" y="1459"/>
                    <a:pt x="1634" y="1451"/>
                  </a:cubicBezTo>
                  <a:cubicBezTo>
                    <a:pt x="1642" y="1443"/>
                    <a:pt x="1650" y="1426"/>
                    <a:pt x="1642" y="1410"/>
                  </a:cubicBezTo>
                  <a:cubicBezTo>
                    <a:pt x="1528" y="890"/>
                    <a:pt x="1284" y="411"/>
                    <a:pt x="935" y="13"/>
                  </a:cubicBezTo>
                  <a:cubicBezTo>
                    <a:pt x="924" y="4"/>
                    <a:pt x="913" y="0"/>
                    <a:pt x="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398;p64">
              <a:extLst>
                <a:ext uri="{FF2B5EF4-FFF2-40B4-BE49-F238E27FC236}">
                  <a16:creationId xmlns:a16="http://schemas.microsoft.com/office/drawing/2014/main" id="{92720A39-67C4-AD91-D0DA-4517C7229E1E}"/>
                </a:ext>
              </a:extLst>
            </p:cNvPr>
            <p:cNvSpPr/>
            <p:nvPr/>
          </p:nvSpPr>
          <p:spPr>
            <a:xfrm>
              <a:off x="5961625" y="4050625"/>
              <a:ext cx="499850" cy="585025"/>
            </a:xfrm>
            <a:custGeom>
              <a:avLst/>
              <a:gdLst/>
              <a:ahLst/>
              <a:cxnLst/>
              <a:rect l="l" t="t" r="r" b="b"/>
              <a:pathLst>
                <a:path w="19994" h="23401" extrusionOk="0">
                  <a:moveTo>
                    <a:pt x="19941" y="0"/>
                  </a:moveTo>
                  <a:cubicBezTo>
                    <a:pt x="19921" y="0"/>
                    <a:pt x="19900" y="9"/>
                    <a:pt x="19888" y="28"/>
                  </a:cubicBezTo>
                  <a:cubicBezTo>
                    <a:pt x="19027" y="1588"/>
                    <a:pt x="17312" y="2790"/>
                    <a:pt x="15078" y="3432"/>
                  </a:cubicBezTo>
                  <a:cubicBezTo>
                    <a:pt x="13681" y="3830"/>
                    <a:pt x="12211" y="4000"/>
                    <a:pt x="10789" y="4155"/>
                  </a:cubicBezTo>
                  <a:cubicBezTo>
                    <a:pt x="10228" y="4212"/>
                    <a:pt x="9643" y="4285"/>
                    <a:pt x="9075" y="4358"/>
                  </a:cubicBezTo>
                  <a:cubicBezTo>
                    <a:pt x="7336" y="4602"/>
                    <a:pt x="5622" y="4975"/>
                    <a:pt x="3940" y="5487"/>
                  </a:cubicBezTo>
                  <a:cubicBezTo>
                    <a:pt x="2681" y="5877"/>
                    <a:pt x="951" y="6559"/>
                    <a:pt x="463" y="8079"/>
                  </a:cubicBezTo>
                  <a:cubicBezTo>
                    <a:pt x="0" y="9541"/>
                    <a:pt x="918" y="11052"/>
                    <a:pt x="1658" y="12262"/>
                  </a:cubicBezTo>
                  <a:cubicBezTo>
                    <a:pt x="3778" y="15748"/>
                    <a:pt x="5484" y="19477"/>
                    <a:pt x="6743" y="23368"/>
                  </a:cubicBezTo>
                  <a:cubicBezTo>
                    <a:pt x="6743" y="23384"/>
                    <a:pt x="6768" y="23400"/>
                    <a:pt x="6784" y="23400"/>
                  </a:cubicBezTo>
                  <a:lnTo>
                    <a:pt x="6800" y="23400"/>
                  </a:lnTo>
                  <a:cubicBezTo>
                    <a:pt x="6824" y="23384"/>
                    <a:pt x="6841" y="23360"/>
                    <a:pt x="6833" y="23335"/>
                  </a:cubicBezTo>
                  <a:cubicBezTo>
                    <a:pt x="5573" y="19436"/>
                    <a:pt x="3859" y="15707"/>
                    <a:pt x="1731" y="12214"/>
                  </a:cubicBezTo>
                  <a:cubicBezTo>
                    <a:pt x="1008" y="11020"/>
                    <a:pt x="98" y="9525"/>
                    <a:pt x="553" y="8103"/>
                  </a:cubicBezTo>
                  <a:cubicBezTo>
                    <a:pt x="1024" y="6633"/>
                    <a:pt x="2730" y="5958"/>
                    <a:pt x="3965" y="5585"/>
                  </a:cubicBezTo>
                  <a:cubicBezTo>
                    <a:pt x="5638" y="5073"/>
                    <a:pt x="7352" y="4699"/>
                    <a:pt x="9083" y="4455"/>
                  </a:cubicBezTo>
                  <a:cubicBezTo>
                    <a:pt x="9652" y="4382"/>
                    <a:pt x="10236" y="4317"/>
                    <a:pt x="10797" y="4252"/>
                  </a:cubicBezTo>
                  <a:cubicBezTo>
                    <a:pt x="12227" y="4098"/>
                    <a:pt x="13697" y="3935"/>
                    <a:pt x="15103" y="3529"/>
                  </a:cubicBezTo>
                  <a:cubicBezTo>
                    <a:pt x="17369" y="2879"/>
                    <a:pt x="19100" y="1653"/>
                    <a:pt x="19977" y="77"/>
                  </a:cubicBezTo>
                  <a:cubicBezTo>
                    <a:pt x="19993" y="52"/>
                    <a:pt x="19985" y="20"/>
                    <a:pt x="19961" y="3"/>
                  </a:cubicBezTo>
                  <a:cubicBezTo>
                    <a:pt x="19955" y="1"/>
                    <a:pt x="19948" y="0"/>
                    <a:pt x="19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399;p64">
              <a:extLst>
                <a:ext uri="{FF2B5EF4-FFF2-40B4-BE49-F238E27FC236}">
                  <a16:creationId xmlns:a16="http://schemas.microsoft.com/office/drawing/2014/main" id="{356592F7-7B90-917A-B1F5-D52A37A6F16D}"/>
                </a:ext>
              </a:extLst>
            </p:cNvPr>
            <p:cNvSpPr/>
            <p:nvPr/>
          </p:nvSpPr>
          <p:spPr>
            <a:xfrm>
              <a:off x="6322325" y="4016525"/>
              <a:ext cx="11600" cy="122350"/>
            </a:xfrm>
            <a:custGeom>
              <a:avLst/>
              <a:gdLst/>
              <a:ahLst/>
              <a:cxnLst/>
              <a:rect l="l" t="t" r="r" b="b"/>
              <a:pathLst>
                <a:path w="464" h="4894" extrusionOk="0">
                  <a:moveTo>
                    <a:pt x="385" y="1"/>
                  </a:moveTo>
                  <a:cubicBezTo>
                    <a:pt x="364" y="1"/>
                    <a:pt x="342" y="16"/>
                    <a:pt x="342" y="43"/>
                  </a:cubicBezTo>
                  <a:cubicBezTo>
                    <a:pt x="171" y="856"/>
                    <a:pt x="17" y="1725"/>
                    <a:pt x="17" y="2602"/>
                  </a:cubicBezTo>
                  <a:lnTo>
                    <a:pt x="17" y="2870"/>
                  </a:lnTo>
                  <a:cubicBezTo>
                    <a:pt x="9" y="3601"/>
                    <a:pt x="0" y="4170"/>
                    <a:pt x="358" y="4861"/>
                  </a:cubicBezTo>
                  <a:cubicBezTo>
                    <a:pt x="366" y="4877"/>
                    <a:pt x="390" y="4885"/>
                    <a:pt x="407" y="4893"/>
                  </a:cubicBezTo>
                  <a:cubicBezTo>
                    <a:pt x="415" y="4885"/>
                    <a:pt x="423" y="4885"/>
                    <a:pt x="431" y="4877"/>
                  </a:cubicBezTo>
                  <a:cubicBezTo>
                    <a:pt x="455" y="4869"/>
                    <a:pt x="463" y="4836"/>
                    <a:pt x="447" y="4812"/>
                  </a:cubicBezTo>
                  <a:cubicBezTo>
                    <a:pt x="98" y="4146"/>
                    <a:pt x="106" y="3577"/>
                    <a:pt x="114" y="2870"/>
                  </a:cubicBezTo>
                  <a:lnTo>
                    <a:pt x="114" y="2594"/>
                  </a:lnTo>
                  <a:cubicBezTo>
                    <a:pt x="114" y="1733"/>
                    <a:pt x="269" y="872"/>
                    <a:pt x="439" y="59"/>
                  </a:cubicBezTo>
                  <a:cubicBezTo>
                    <a:pt x="439" y="35"/>
                    <a:pt x="423" y="3"/>
                    <a:pt x="398" y="3"/>
                  </a:cubicBezTo>
                  <a:cubicBezTo>
                    <a:pt x="394" y="1"/>
                    <a:pt x="390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400;p64">
              <a:extLst>
                <a:ext uri="{FF2B5EF4-FFF2-40B4-BE49-F238E27FC236}">
                  <a16:creationId xmlns:a16="http://schemas.microsoft.com/office/drawing/2014/main" id="{099CEF96-47C1-6F83-D1AF-6FD42E77DAA4}"/>
                </a:ext>
              </a:extLst>
            </p:cNvPr>
            <p:cNvSpPr/>
            <p:nvPr/>
          </p:nvSpPr>
          <p:spPr>
            <a:xfrm>
              <a:off x="6469175" y="4042525"/>
              <a:ext cx="50375" cy="177175"/>
            </a:xfrm>
            <a:custGeom>
              <a:avLst/>
              <a:gdLst/>
              <a:ahLst/>
              <a:cxnLst/>
              <a:rect l="l" t="t" r="r" b="b"/>
              <a:pathLst>
                <a:path w="2015" h="7087" extrusionOk="0">
                  <a:moveTo>
                    <a:pt x="1958" y="0"/>
                  </a:moveTo>
                  <a:cubicBezTo>
                    <a:pt x="1934" y="0"/>
                    <a:pt x="1916" y="16"/>
                    <a:pt x="1909" y="43"/>
                  </a:cubicBezTo>
                  <a:cubicBezTo>
                    <a:pt x="1641" y="1449"/>
                    <a:pt x="1146" y="2813"/>
                    <a:pt x="447" y="4064"/>
                  </a:cubicBezTo>
                  <a:lnTo>
                    <a:pt x="406" y="4138"/>
                  </a:lnTo>
                  <a:cubicBezTo>
                    <a:pt x="276" y="4349"/>
                    <a:pt x="171" y="4584"/>
                    <a:pt x="89" y="4820"/>
                  </a:cubicBezTo>
                  <a:cubicBezTo>
                    <a:pt x="33" y="5023"/>
                    <a:pt x="8" y="5234"/>
                    <a:pt x="8" y="5446"/>
                  </a:cubicBezTo>
                  <a:cubicBezTo>
                    <a:pt x="0" y="6006"/>
                    <a:pt x="89" y="6558"/>
                    <a:pt x="268" y="7087"/>
                  </a:cubicBezTo>
                  <a:cubicBezTo>
                    <a:pt x="301" y="7070"/>
                    <a:pt x="333" y="7054"/>
                    <a:pt x="357" y="7030"/>
                  </a:cubicBezTo>
                  <a:cubicBezTo>
                    <a:pt x="179" y="6526"/>
                    <a:pt x="98" y="5990"/>
                    <a:pt x="106" y="5454"/>
                  </a:cubicBezTo>
                  <a:cubicBezTo>
                    <a:pt x="106" y="5251"/>
                    <a:pt x="130" y="5047"/>
                    <a:pt x="187" y="4852"/>
                  </a:cubicBezTo>
                  <a:cubicBezTo>
                    <a:pt x="260" y="4617"/>
                    <a:pt x="366" y="4398"/>
                    <a:pt x="496" y="4186"/>
                  </a:cubicBezTo>
                  <a:lnTo>
                    <a:pt x="528" y="4113"/>
                  </a:lnTo>
                  <a:cubicBezTo>
                    <a:pt x="1032" y="3220"/>
                    <a:pt x="1430" y="2277"/>
                    <a:pt x="1714" y="1294"/>
                  </a:cubicBezTo>
                  <a:cubicBezTo>
                    <a:pt x="1714" y="1262"/>
                    <a:pt x="1730" y="1229"/>
                    <a:pt x="1739" y="1205"/>
                  </a:cubicBezTo>
                  <a:cubicBezTo>
                    <a:pt x="1844" y="823"/>
                    <a:pt x="1934" y="441"/>
                    <a:pt x="2007" y="59"/>
                  </a:cubicBezTo>
                  <a:cubicBezTo>
                    <a:pt x="2015" y="35"/>
                    <a:pt x="1999" y="11"/>
                    <a:pt x="1974" y="2"/>
                  </a:cubicBezTo>
                  <a:cubicBezTo>
                    <a:pt x="1969" y="1"/>
                    <a:pt x="1963" y="0"/>
                    <a:pt x="19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401;p64">
              <a:extLst>
                <a:ext uri="{FF2B5EF4-FFF2-40B4-BE49-F238E27FC236}">
                  <a16:creationId xmlns:a16="http://schemas.microsoft.com/office/drawing/2014/main" id="{D6BF440C-5FB8-1915-6DEE-A77F85FE9D80}"/>
                </a:ext>
              </a:extLst>
            </p:cNvPr>
            <p:cNvSpPr/>
            <p:nvPr/>
          </p:nvSpPr>
          <p:spPr>
            <a:xfrm>
              <a:off x="6510600" y="4072425"/>
              <a:ext cx="54650" cy="6325"/>
            </a:xfrm>
            <a:custGeom>
              <a:avLst/>
              <a:gdLst/>
              <a:ahLst/>
              <a:cxnLst/>
              <a:rect l="l" t="t" r="r" b="b"/>
              <a:pathLst>
                <a:path w="2186" h="253" extrusionOk="0">
                  <a:moveTo>
                    <a:pt x="65" y="1"/>
                  </a:moveTo>
                  <a:cubicBezTo>
                    <a:pt x="33" y="1"/>
                    <a:pt x="17" y="17"/>
                    <a:pt x="8" y="41"/>
                  </a:cubicBezTo>
                  <a:cubicBezTo>
                    <a:pt x="0" y="66"/>
                    <a:pt x="17" y="98"/>
                    <a:pt x="49" y="98"/>
                  </a:cubicBezTo>
                  <a:lnTo>
                    <a:pt x="57" y="98"/>
                  </a:lnTo>
                  <a:cubicBezTo>
                    <a:pt x="610" y="196"/>
                    <a:pt x="1178" y="253"/>
                    <a:pt x="1747" y="253"/>
                  </a:cubicBezTo>
                  <a:cubicBezTo>
                    <a:pt x="1885" y="253"/>
                    <a:pt x="2023" y="244"/>
                    <a:pt x="2161" y="236"/>
                  </a:cubicBezTo>
                  <a:cubicBezTo>
                    <a:pt x="2169" y="204"/>
                    <a:pt x="2178" y="171"/>
                    <a:pt x="2186" y="139"/>
                  </a:cubicBezTo>
                  <a:lnTo>
                    <a:pt x="2186" y="139"/>
                  </a:lnTo>
                  <a:cubicBezTo>
                    <a:pt x="2043" y="145"/>
                    <a:pt x="1900" y="149"/>
                    <a:pt x="1758" y="149"/>
                  </a:cubicBezTo>
                  <a:cubicBezTo>
                    <a:pt x="1197" y="149"/>
                    <a:pt x="639" y="98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402;p64">
              <a:extLst>
                <a:ext uri="{FF2B5EF4-FFF2-40B4-BE49-F238E27FC236}">
                  <a16:creationId xmlns:a16="http://schemas.microsoft.com/office/drawing/2014/main" id="{AD05DEC8-E146-2711-FEF4-3C21C39F7D48}"/>
                </a:ext>
              </a:extLst>
            </p:cNvPr>
            <p:cNvSpPr/>
            <p:nvPr/>
          </p:nvSpPr>
          <p:spPr>
            <a:xfrm>
              <a:off x="6105425" y="4618575"/>
              <a:ext cx="105225" cy="81575"/>
            </a:xfrm>
            <a:custGeom>
              <a:avLst/>
              <a:gdLst/>
              <a:ahLst/>
              <a:cxnLst/>
              <a:rect l="l" t="t" r="r" b="b"/>
              <a:pathLst>
                <a:path w="4209" h="3263" extrusionOk="0">
                  <a:moveTo>
                    <a:pt x="3201" y="0"/>
                  </a:moveTo>
                  <a:lnTo>
                    <a:pt x="0" y="1048"/>
                  </a:lnTo>
                  <a:lnTo>
                    <a:pt x="756" y="2933"/>
                  </a:lnTo>
                  <a:cubicBezTo>
                    <a:pt x="756" y="2933"/>
                    <a:pt x="1197" y="3263"/>
                    <a:pt x="1940" y="3263"/>
                  </a:cubicBezTo>
                  <a:cubicBezTo>
                    <a:pt x="2220" y="3263"/>
                    <a:pt x="2542" y="3216"/>
                    <a:pt x="2900" y="3087"/>
                  </a:cubicBezTo>
                  <a:cubicBezTo>
                    <a:pt x="4208" y="2616"/>
                    <a:pt x="4184" y="2153"/>
                    <a:pt x="4184" y="2153"/>
                  </a:cubicBezTo>
                  <a:lnTo>
                    <a:pt x="3201" y="0"/>
                  </a:lnTo>
                  <a:close/>
                </a:path>
              </a:pathLst>
            </a:custGeom>
            <a:solidFill>
              <a:srgbClr val="D36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403;p64">
              <a:extLst>
                <a:ext uri="{FF2B5EF4-FFF2-40B4-BE49-F238E27FC236}">
                  <a16:creationId xmlns:a16="http://schemas.microsoft.com/office/drawing/2014/main" id="{BAEDF94D-1E42-35F2-4FAF-6F346832C737}"/>
                </a:ext>
              </a:extLst>
            </p:cNvPr>
            <p:cNvSpPr/>
            <p:nvPr/>
          </p:nvSpPr>
          <p:spPr>
            <a:xfrm>
              <a:off x="5909025" y="4661725"/>
              <a:ext cx="348325" cy="189600"/>
            </a:xfrm>
            <a:custGeom>
              <a:avLst/>
              <a:gdLst/>
              <a:ahLst/>
              <a:cxnLst/>
              <a:rect l="l" t="t" r="r" b="b"/>
              <a:pathLst>
                <a:path w="13933" h="7584" extrusionOk="0">
                  <a:moveTo>
                    <a:pt x="12012" y="0"/>
                  </a:moveTo>
                  <a:cubicBezTo>
                    <a:pt x="11971" y="0"/>
                    <a:pt x="11928" y="24"/>
                    <a:pt x="11877" y="69"/>
                  </a:cubicBezTo>
                  <a:cubicBezTo>
                    <a:pt x="11637" y="276"/>
                    <a:pt x="10297" y="1222"/>
                    <a:pt x="9182" y="1222"/>
                  </a:cubicBezTo>
                  <a:cubicBezTo>
                    <a:pt x="8939" y="1222"/>
                    <a:pt x="8706" y="1176"/>
                    <a:pt x="8498" y="1069"/>
                  </a:cubicBezTo>
                  <a:cubicBezTo>
                    <a:pt x="8498" y="1069"/>
                    <a:pt x="2657" y="4586"/>
                    <a:pt x="1682" y="5090"/>
                  </a:cubicBezTo>
                  <a:cubicBezTo>
                    <a:pt x="707" y="5594"/>
                    <a:pt x="0" y="6569"/>
                    <a:pt x="236" y="7210"/>
                  </a:cubicBezTo>
                  <a:cubicBezTo>
                    <a:pt x="345" y="7505"/>
                    <a:pt x="829" y="7583"/>
                    <a:pt x="1317" y="7583"/>
                  </a:cubicBezTo>
                  <a:cubicBezTo>
                    <a:pt x="1879" y="7583"/>
                    <a:pt x="2445" y="7479"/>
                    <a:pt x="2445" y="7479"/>
                  </a:cubicBezTo>
                  <a:cubicBezTo>
                    <a:pt x="2445" y="7479"/>
                    <a:pt x="12787" y="6601"/>
                    <a:pt x="13364" y="6366"/>
                  </a:cubicBezTo>
                  <a:cubicBezTo>
                    <a:pt x="13933" y="6138"/>
                    <a:pt x="13380" y="2783"/>
                    <a:pt x="12804" y="1532"/>
                  </a:cubicBezTo>
                  <a:cubicBezTo>
                    <a:pt x="12329" y="502"/>
                    <a:pt x="12201" y="0"/>
                    <a:pt x="120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404;p64">
              <a:extLst>
                <a:ext uri="{FF2B5EF4-FFF2-40B4-BE49-F238E27FC236}">
                  <a16:creationId xmlns:a16="http://schemas.microsoft.com/office/drawing/2014/main" id="{32E02886-D82B-3F8F-16E9-CD018DE0B058}"/>
                </a:ext>
              </a:extLst>
            </p:cNvPr>
            <p:cNvSpPr/>
            <p:nvPr/>
          </p:nvSpPr>
          <p:spPr>
            <a:xfrm>
              <a:off x="6004475" y="4756875"/>
              <a:ext cx="34350" cy="86150"/>
            </a:xfrm>
            <a:custGeom>
              <a:avLst/>
              <a:gdLst/>
              <a:ahLst/>
              <a:cxnLst/>
              <a:rect l="l" t="t" r="r" b="b"/>
              <a:pathLst>
                <a:path w="1374" h="3446" extrusionOk="0">
                  <a:moveTo>
                    <a:pt x="74" y="0"/>
                  </a:moveTo>
                  <a:lnTo>
                    <a:pt x="0" y="65"/>
                  </a:lnTo>
                  <a:cubicBezTo>
                    <a:pt x="837" y="983"/>
                    <a:pt x="1268" y="2202"/>
                    <a:pt x="1203" y="3437"/>
                  </a:cubicBezTo>
                  <a:lnTo>
                    <a:pt x="1300" y="3445"/>
                  </a:lnTo>
                  <a:cubicBezTo>
                    <a:pt x="1373" y="2178"/>
                    <a:pt x="927" y="935"/>
                    <a:pt x="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405;p64">
              <a:extLst>
                <a:ext uri="{FF2B5EF4-FFF2-40B4-BE49-F238E27FC236}">
                  <a16:creationId xmlns:a16="http://schemas.microsoft.com/office/drawing/2014/main" id="{DCD3FEF5-9755-FB52-5F29-7BA10D1C9445}"/>
                </a:ext>
              </a:extLst>
            </p:cNvPr>
            <p:cNvSpPr/>
            <p:nvPr/>
          </p:nvSpPr>
          <p:spPr>
            <a:xfrm>
              <a:off x="6169800" y="4734950"/>
              <a:ext cx="70900" cy="95675"/>
            </a:xfrm>
            <a:custGeom>
              <a:avLst/>
              <a:gdLst/>
              <a:ahLst/>
              <a:cxnLst/>
              <a:rect l="l" t="t" r="r" b="b"/>
              <a:pathLst>
                <a:path w="2836" h="3827" extrusionOk="0">
                  <a:moveTo>
                    <a:pt x="2803" y="0"/>
                  </a:moveTo>
                  <a:cubicBezTo>
                    <a:pt x="1048" y="609"/>
                    <a:pt x="41" y="3664"/>
                    <a:pt x="0" y="3794"/>
                  </a:cubicBezTo>
                  <a:lnTo>
                    <a:pt x="98" y="3826"/>
                  </a:lnTo>
                  <a:cubicBezTo>
                    <a:pt x="106" y="3794"/>
                    <a:pt x="1138" y="683"/>
                    <a:pt x="2836" y="89"/>
                  </a:cubicBezTo>
                  <a:lnTo>
                    <a:pt x="28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406;p64">
              <a:extLst>
                <a:ext uri="{FF2B5EF4-FFF2-40B4-BE49-F238E27FC236}">
                  <a16:creationId xmlns:a16="http://schemas.microsoft.com/office/drawing/2014/main" id="{6E8C56D2-83C5-39D4-9AC3-78731B501216}"/>
                </a:ext>
              </a:extLst>
            </p:cNvPr>
            <p:cNvSpPr/>
            <p:nvPr/>
          </p:nvSpPr>
          <p:spPr>
            <a:xfrm>
              <a:off x="6063375" y="4721075"/>
              <a:ext cx="36575" cy="42525"/>
            </a:xfrm>
            <a:custGeom>
              <a:avLst/>
              <a:gdLst/>
              <a:ahLst/>
              <a:cxnLst/>
              <a:rect l="l" t="t" r="r" b="b"/>
              <a:pathLst>
                <a:path w="1463" h="1701" extrusionOk="0">
                  <a:moveTo>
                    <a:pt x="50" y="1"/>
                  </a:moveTo>
                  <a:cubicBezTo>
                    <a:pt x="37" y="1"/>
                    <a:pt x="25" y="7"/>
                    <a:pt x="17" y="19"/>
                  </a:cubicBezTo>
                  <a:cubicBezTo>
                    <a:pt x="0" y="35"/>
                    <a:pt x="0" y="68"/>
                    <a:pt x="17" y="84"/>
                  </a:cubicBezTo>
                  <a:cubicBezTo>
                    <a:pt x="25" y="92"/>
                    <a:pt x="894" y="961"/>
                    <a:pt x="1365" y="1676"/>
                  </a:cubicBezTo>
                  <a:cubicBezTo>
                    <a:pt x="1373" y="1692"/>
                    <a:pt x="1390" y="1701"/>
                    <a:pt x="1406" y="1701"/>
                  </a:cubicBezTo>
                  <a:cubicBezTo>
                    <a:pt x="1414" y="1701"/>
                    <a:pt x="1422" y="1701"/>
                    <a:pt x="1430" y="1692"/>
                  </a:cubicBezTo>
                  <a:cubicBezTo>
                    <a:pt x="1455" y="1676"/>
                    <a:pt x="1463" y="1652"/>
                    <a:pt x="1446" y="1627"/>
                  </a:cubicBezTo>
                  <a:cubicBezTo>
                    <a:pt x="975" y="896"/>
                    <a:pt x="98" y="27"/>
                    <a:pt x="90" y="19"/>
                  </a:cubicBezTo>
                  <a:cubicBezTo>
                    <a:pt x="78" y="7"/>
                    <a:pt x="63" y="1"/>
                    <a:pt x="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2407;p64">
              <a:extLst>
                <a:ext uri="{FF2B5EF4-FFF2-40B4-BE49-F238E27FC236}">
                  <a16:creationId xmlns:a16="http://schemas.microsoft.com/office/drawing/2014/main" id="{85DAF2F5-55A0-1AD1-18B5-9BB845D74FAB}"/>
                </a:ext>
              </a:extLst>
            </p:cNvPr>
            <p:cNvSpPr/>
            <p:nvPr/>
          </p:nvSpPr>
          <p:spPr>
            <a:xfrm>
              <a:off x="6094250" y="4701125"/>
              <a:ext cx="36575" cy="42575"/>
            </a:xfrm>
            <a:custGeom>
              <a:avLst/>
              <a:gdLst/>
              <a:ahLst/>
              <a:cxnLst/>
              <a:rect l="l" t="t" r="r" b="b"/>
              <a:pathLst>
                <a:path w="1463" h="1703" extrusionOk="0">
                  <a:moveTo>
                    <a:pt x="50" y="0"/>
                  </a:moveTo>
                  <a:cubicBezTo>
                    <a:pt x="37" y="0"/>
                    <a:pt x="25" y="5"/>
                    <a:pt x="16" y="13"/>
                  </a:cubicBezTo>
                  <a:cubicBezTo>
                    <a:pt x="0" y="37"/>
                    <a:pt x="0" y="61"/>
                    <a:pt x="16" y="86"/>
                  </a:cubicBezTo>
                  <a:cubicBezTo>
                    <a:pt x="25" y="94"/>
                    <a:pt x="894" y="963"/>
                    <a:pt x="1365" y="1678"/>
                  </a:cubicBezTo>
                  <a:cubicBezTo>
                    <a:pt x="1373" y="1694"/>
                    <a:pt x="1389" y="1702"/>
                    <a:pt x="1406" y="1702"/>
                  </a:cubicBezTo>
                  <a:cubicBezTo>
                    <a:pt x="1414" y="1702"/>
                    <a:pt x="1422" y="1694"/>
                    <a:pt x="1430" y="1694"/>
                  </a:cubicBezTo>
                  <a:cubicBezTo>
                    <a:pt x="1454" y="1678"/>
                    <a:pt x="1463" y="1646"/>
                    <a:pt x="1446" y="1621"/>
                  </a:cubicBezTo>
                  <a:cubicBezTo>
                    <a:pt x="967" y="898"/>
                    <a:pt x="98" y="21"/>
                    <a:pt x="90" y="13"/>
                  </a:cubicBezTo>
                  <a:cubicBezTo>
                    <a:pt x="77" y="5"/>
                    <a:pt x="63" y="0"/>
                    <a:pt x="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2408;p64">
              <a:extLst>
                <a:ext uri="{FF2B5EF4-FFF2-40B4-BE49-F238E27FC236}">
                  <a16:creationId xmlns:a16="http://schemas.microsoft.com/office/drawing/2014/main" id="{F3512CEE-A441-F9A2-E34D-4DA6B6478B8C}"/>
                </a:ext>
              </a:extLst>
            </p:cNvPr>
            <p:cNvSpPr/>
            <p:nvPr/>
          </p:nvSpPr>
          <p:spPr>
            <a:xfrm>
              <a:off x="5824725" y="3608950"/>
              <a:ext cx="395050" cy="359725"/>
            </a:xfrm>
            <a:custGeom>
              <a:avLst/>
              <a:gdLst/>
              <a:ahLst/>
              <a:cxnLst/>
              <a:rect l="l" t="t" r="r" b="b"/>
              <a:pathLst>
                <a:path w="15802" h="14389" extrusionOk="0">
                  <a:moveTo>
                    <a:pt x="11082" y="1"/>
                  </a:moveTo>
                  <a:cubicBezTo>
                    <a:pt x="11082" y="1"/>
                    <a:pt x="7093" y="8043"/>
                    <a:pt x="6337" y="8848"/>
                  </a:cubicBezTo>
                  <a:cubicBezTo>
                    <a:pt x="5891" y="9335"/>
                    <a:pt x="3713" y="10334"/>
                    <a:pt x="2032" y="11066"/>
                  </a:cubicBezTo>
                  <a:cubicBezTo>
                    <a:pt x="902" y="11561"/>
                    <a:pt x="1" y="11927"/>
                    <a:pt x="1" y="11927"/>
                  </a:cubicBezTo>
                  <a:lnTo>
                    <a:pt x="854" y="14388"/>
                  </a:lnTo>
                  <a:cubicBezTo>
                    <a:pt x="854" y="14388"/>
                    <a:pt x="1796" y="14047"/>
                    <a:pt x="3145" y="13552"/>
                  </a:cubicBezTo>
                  <a:cubicBezTo>
                    <a:pt x="6305" y="12390"/>
                    <a:pt x="11699" y="10367"/>
                    <a:pt x="12317" y="9912"/>
                  </a:cubicBezTo>
                  <a:cubicBezTo>
                    <a:pt x="13194" y="9254"/>
                    <a:pt x="15802" y="1097"/>
                    <a:pt x="15802" y="1097"/>
                  </a:cubicBezTo>
                  <a:lnTo>
                    <a:pt x="110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2409;p64">
              <a:extLst>
                <a:ext uri="{FF2B5EF4-FFF2-40B4-BE49-F238E27FC236}">
                  <a16:creationId xmlns:a16="http://schemas.microsoft.com/office/drawing/2014/main" id="{26E5827A-BC52-F865-EAFD-3FC462EB2534}"/>
                </a:ext>
              </a:extLst>
            </p:cNvPr>
            <p:cNvSpPr/>
            <p:nvPr/>
          </p:nvSpPr>
          <p:spPr>
            <a:xfrm>
              <a:off x="5824725" y="3885575"/>
              <a:ext cx="78625" cy="83100"/>
            </a:xfrm>
            <a:custGeom>
              <a:avLst/>
              <a:gdLst/>
              <a:ahLst/>
              <a:cxnLst/>
              <a:rect l="l" t="t" r="r" b="b"/>
              <a:pathLst>
                <a:path w="3145" h="3324" extrusionOk="0">
                  <a:moveTo>
                    <a:pt x="2032" y="1"/>
                  </a:moveTo>
                  <a:cubicBezTo>
                    <a:pt x="902" y="496"/>
                    <a:pt x="1" y="862"/>
                    <a:pt x="1" y="862"/>
                  </a:cubicBezTo>
                  <a:lnTo>
                    <a:pt x="854" y="3323"/>
                  </a:lnTo>
                  <a:cubicBezTo>
                    <a:pt x="854" y="3323"/>
                    <a:pt x="1796" y="2982"/>
                    <a:pt x="3145" y="2487"/>
                  </a:cubicBezTo>
                  <a:lnTo>
                    <a:pt x="20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2410;p64">
              <a:extLst>
                <a:ext uri="{FF2B5EF4-FFF2-40B4-BE49-F238E27FC236}">
                  <a16:creationId xmlns:a16="http://schemas.microsoft.com/office/drawing/2014/main" id="{8D92E6DE-9224-1D8A-5984-AC5D13F7D46F}"/>
                </a:ext>
              </a:extLst>
            </p:cNvPr>
            <p:cNvSpPr/>
            <p:nvPr/>
          </p:nvSpPr>
          <p:spPr>
            <a:xfrm>
              <a:off x="6094050" y="3364825"/>
              <a:ext cx="158625" cy="236450"/>
            </a:xfrm>
            <a:custGeom>
              <a:avLst/>
              <a:gdLst/>
              <a:ahLst/>
              <a:cxnLst/>
              <a:rect l="l" t="t" r="r" b="b"/>
              <a:pathLst>
                <a:path w="6345" h="9458" extrusionOk="0">
                  <a:moveTo>
                    <a:pt x="4858" y="1"/>
                  </a:moveTo>
                  <a:lnTo>
                    <a:pt x="0" y="3234"/>
                  </a:lnTo>
                  <a:cubicBezTo>
                    <a:pt x="0" y="3234"/>
                    <a:pt x="130" y="3364"/>
                    <a:pt x="309" y="3575"/>
                  </a:cubicBezTo>
                  <a:cubicBezTo>
                    <a:pt x="634" y="3949"/>
                    <a:pt x="1089" y="4575"/>
                    <a:pt x="1227" y="5184"/>
                  </a:cubicBezTo>
                  <a:cubicBezTo>
                    <a:pt x="1235" y="5192"/>
                    <a:pt x="1235" y="5200"/>
                    <a:pt x="1235" y="5216"/>
                  </a:cubicBezTo>
                  <a:cubicBezTo>
                    <a:pt x="1438" y="6207"/>
                    <a:pt x="1227" y="9457"/>
                    <a:pt x="1227" y="9457"/>
                  </a:cubicBezTo>
                  <a:lnTo>
                    <a:pt x="6345" y="2925"/>
                  </a:lnTo>
                  <a:lnTo>
                    <a:pt x="4858" y="1"/>
                  </a:lnTo>
                  <a:close/>
                </a:path>
              </a:pathLst>
            </a:custGeom>
            <a:solidFill>
              <a:srgbClr val="D36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2411;p64">
              <a:extLst>
                <a:ext uri="{FF2B5EF4-FFF2-40B4-BE49-F238E27FC236}">
                  <a16:creationId xmlns:a16="http://schemas.microsoft.com/office/drawing/2014/main" id="{1AB22223-1237-1165-8DEB-D0A320FE04A6}"/>
                </a:ext>
              </a:extLst>
            </p:cNvPr>
            <p:cNvSpPr/>
            <p:nvPr/>
          </p:nvSpPr>
          <p:spPr>
            <a:xfrm>
              <a:off x="6101750" y="3394675"/>
              <a:ext cx="97525" cy="100575"/>
            </a:xfrm>
            <a:custGeom>
              <a:avLst/>
              <a:gdLst/>
              <a:ahLst/>
              <a:cxnLst/>
              <a:rect l="l" t="t" r="r" b="b"/>
              <a:pathLst>
                <a:path w="3901" h="4023" extrusionOk="0">
                  <a:moveTo>
                    <a:pt x="3900" y="1"/>
                  </a:moveTo>
                  <a:cubicBezTo>
                    <a:pt x="2779" y="1057"/>
                    <a:pt x="1455" y="1869"/>
                    <a:pt x="1" y="2381"/>
                  </a:cubicBezTo>
                  <a:cubicBezTo>
                    <a:pt x="326" y="2755"/>
                    <a:pt x="781" y="3381"/>
                    <a:pt x="919" y="3990"/>
                  </a:cubicBezTo>
                  <a:cubicBezTo>
                    <a:pt x="927" y="3998"/>
                    <a:pt x="927" y="4006"/>
                    <a:pt x="927" y="4022"/>
                  </a:cubicBezTo>
                  <a:cubicBezTo>
                    <a:pt x="2056" y="2966"/>
                    <a:pt x="3900" y="1"/>
                    <a:pt x="3900" y="1"/>
                  </a:cubicBezTo>
                  <a:close/>
                </a:path>
              </a:pathLst>
            </a:custGeom>
            <a:solidFill>
              <a:srgbClr val="B74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2412;p64">
              <a:extLst>
                <a:ext uri="{FF2B5EF4-FFF2-40B4-BE49-F238E27FC236}">
                  <a16:creationId xmlns:a16="http://schemas.microsoft.com/office/drawing/2014/main" id="{28E75BF4-FB99-6A76-2B39-DCC6C488CDC7}"/>
                </a:ext>
              </a:extLst>
            </p:cNvPr>
            <p:cNvSpPr/>
            <p:nvPr/>
          </p:nvSpPr>
          <p:spPr>
            <a:xfrm>
              <a:off x="5997150" y="3175800"/>
              <a:ext cx="78625" cy="148650"/>
            </a:xfrm>
            <a:custGeom>
              <a:avLst/>
              <a:gdLst/>
              <a:ahLst/>
              <a:cxnLst/>
              <a:rect l="l" t="t" r="r" b="b"/>
              <a:pathLst>
                <a:path w="3145" h="5946" extrusionOk="0">
                  <a:moveTo>
                    <a:pt x="2131" y="1"/>
                  </a:moveTo>
                  <a:cubicBezTo>
                    <a:pt x="2056" y="1"/>
                    <a:pt x="1975" y="32"/>
                    <a:pt x="1886" y="104"/>
                  </a:cubicBezTo>
                  <a:cubicBezTo>
                    <a:pt x="1309" y="567"/>
                    <a:pt x="350" y="1810"/>
                    <a:pt x="212" y="2557"/>
                  </a:cubicBezTo>
                  <a:cubicBezTo>
                    <a:pt x="131" y="2972"/>
                    <a:pt x="196" y="3402"/>
                    <a:pt x="139" y="3825"/>
                  </a:cubicBezTo>
                  <a:cubicBezTo>
                    <a:pt x="115" y="4052"/>
                    <a:pt x="50" y="4272"/>
                    <a:pt x="33" y="4491"/>
                  </a:cubicBezTo>
                  <a:cubicBezTo>
                    <a:pt x="1" y="4808"/>
                    <a:pt x="66" y="5125"/>
                    <a:pt x="220" y="5409"/>
                  </a:cubicBezTo>
                  <a:cubicBezTo>
                    <a:pt x="375" y="5685"/>
                    <a:pt x="651" y="5880"/>
                    <a:pt x="976" y="5937"/>
                  </a:cubicBezTo>
                  <a:cubicBezTo>
                    <a:pt x="1019" y="5943"/>
                    <a:pt x="1062" y="5946"/>
                    <a:pt x="1105" y="5946"/>
                  </a:cubicBezTo>
                  <a:cubicBezTo>
                    <a:pt x="1630" y="5946"/>
                    <a:pt x="2096" y="5502"/>
                    <a:pt x="2381" y="5043"/>
                  </a:cubicBezTo>
                  <a:cubicBezTo>
                    <a:pt x="2698" y="4548"/>
                    <a:pt x="2909" y="4003"/>
                    <a:pt x="3023" y="3427"/>
                  </a:cubicBezTo>
                  <a:cubicBezTo>
                    <a:pt x="3145" y="2866"/>
                    <a:pt x="3112" y="2281"/>
                    <a:pt x="2942" y="1737"/>
                  </a:cubicBezTo>
                  <a:cubicBezTo>
                    <a:pt x="2781" y="1246"/>
                    <a:pt x="2595" y="1"/>
                    <a:pt x="2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2413;p64">
              <a:extLst>
                <a:ext uri="{FF2B5EF4-FFF2-40B4-BE49-F238E27FC236}">
                  <a16:creationId xmlns:a16="http://schemas.microsoft.com/office/drawing/2014/main" id="{B5DEBE80-1E7F-6045-4DE7-29947D849DC5}"/>
                </a:ext>
              </a:extLst>
            </p:cNvPr>
            <p:cNvSpPr/>
            <p:nvPr/>
          </p:nvSpPr>
          <p:spPr>
            <a:xfrm>
              <a:off x="6013200" y="3175925"/>
              <a:ext cx="221600" cy="283875"/>
            </a:xfrm>
            <a:custGeom>
              <a:avLst/>
              <a:gdLst/>
              <a:ahLst/>
              <a:cxnLst/>
              <a:rect l="l" t="t" r="r" b="b"/>
              <a:pathLst>
                <a:path w="8864" h="11355" extrusionOk="0">
                  <a:moveTo>
                    <a:pt x="4677" y="0"/>
                  </a:moveTo>
                  <a:cubicBezTo>
                    <a:pt x="4339" y="0"/>
                    <a:pt x="3999" y="36"/>
                    <a:pt x="3665" y="107"/>
                  </a:cubicBezTo>
                  <a:cubicBezTo>
                    <a:pt x="3128" y="221"/>
                    <a:pt x="2617" y="432"/>
                    <a:pt x="2145" y="716"/>
                  </a:cubicBezTo>
                  <a:cubicBezTo>
                    <a:pt x="708" y="1610"/>
                    <a:pt x="236" y="2983"/>
                    <a:pt x="131" y="4502"/>
                  </a:cubicBezTo>
                  <a:cubicBezTo>
                    <a:pt x="1" y="6387"/>
                    <a:pt x="33" y="8312"/>
                    <a:pt x="610" y="10140"/>
                  </a:cubicBezTo>
                  <a:cubicBezTo>
                    <a:pt x="618" y="10181"/>
                    <a:pt x="634" y="10213"/>
                    <a:pt x="643" y="10254"/>
                  </a:cubicBezTo>
                  <a:cubicBezTo>
                    <a:pt x="732" y="10514"/>
                    <a:pt x="829" y="10790"/>
                    <a:pt x="1041" y="10993"/>
                  </a:cubicBezTo>
                  <a:cubicBezTo>
                    <a:pt x="1328" y="11270"/>
                    <a:pt x="1748" y="11354"/>
                    <a:pt x="2177" y="11354"/>
                  </a:cubicBezTo>
                  <a:cubicBezTo>
                    <a:pt x="2377" y="11354"/>
                    <a:pt x="2579" y="11336"/>
                    <a:pt x="2771" y="11310"/>
                  </a:cubicBezTo>
                  <a:cubicBezTo>
                    <a:pt x="4209" y="11107"/>
                    <a:pt x="5476" y="10294"/>
                    <a:pt x="6484" y="9368"/>
                  </a:cubicBezTo>
                  <a:cubicBezTo>
                    <a:pt x="7158" y="8743"/>
                    <a:pt x="7905" y="8028"/>
                    <a:pt x="8336" y="7240"/>
                  </a:cubicBezTo>
                  <a:cubicBezTo>
                    <a:pt x="8775" y="6444"/>
                    <a:pt x="8864" y="5534"/>
                    <a:pt x="8791" y="4665"/>
                  </a:cubicBezTo>
                  <a:cubicBezTo>
                    <a:pt x="8693" y="3625"/>
                    <a:pt x="8401" y="2536"/>
                    <a:pt x="7832" y="1610"/>
                  </a:cubicBezTo>
                  <a:cubicBezTo>
                    <a:pt x="7154" y="502"/>
                    <a:pt x="5935" y="0"/>
                    <a:pt x="4677" y="0"/>
                  </a:cubicBezTo>
                  <a:close/>
                </a:path>
              </a:pathLst>
            </a:custGeom>
            <a:solidFill>
              <a:srgbClr val="D36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2414;p64">
              <a:extLst>
                <a:ext uri="{FF2B5EF4-FFF2-40B4-BE49-F238E27FC236}">
                  <a16:creationId xmlns:a16="http://schemas.microsoft.com/office/drawing/2014/main" id="{796E73B7-3323-023E-564B-165FD292BEA1}"/>
                </a:ext>
              </a:extLst>
            </p:cNvPr>
            <p:cNvSpPr/>
            <p:nvPr/>
          </p:nvSpPr>
          <p:spPr>
            <a:xfrm>
              <a:off x="6040950" y="3326450"/>
              <a:ext cx="15450" cy="14650"/>
            </a:xfrm>
            <a:custGeom>
              <a:avLst/>
              <a:gdLst/>
              <a:ahLst/>
              <a:cxnLst/>
              <a:rect l="l" t="t" r="r" b="b"/>
              <a:pathLst>
                <a:path w="618" h="586" extrusionOk="0">
                  <a:moveTo>
                    <a:pt x="299" y="0"/>
                  </a:moveTo>
                  <a:cubicBezTo>
                    <a:pt x="148" y="0"/>
                    <a:pt x="0" y="77"/>
                    <a:pt x="28" y="236"/>
                  </a:cubicBezTo>
                  <a:cubicBezTo>
                    <a:pt x="20" y="423"/>
                    <a:pt x="142" y="577"/>
                    <a:pt x="296" y="585"/>
                  </a:cubicBezTo>
                  <a:cubicBezTo>
                    <a:pt x="442" y="585"/>
                    <a:pt x="572" y="439"/>
                    <a:pt x="581" y="252"/>
                  </a:cubicBezTo>
                  <a:cubicBezTo>
                    <a:pt x="618" y="86"/>
                    <a:pt x="457" y="0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2415;p64">
              <a:extLst>
                <a:ext uri="{FF2B5EF4-FFF2-40B4-BE49-F238E27FC236}">
                  <a16:creationId xmlns:a16="http://schemas.microsoft.com/office/drawing/2014/main" id="{BAF682E4-CF47-8281-3926-636429BB103A}"/>
                </a:ext>
              </a:extLst>
            </p:cNvPr>
            <p:cNvSpPr/>
            <p:nvPr/>
          </p:nvSpPr>
          <p:spPr>
            <a:xfrm>
              <a:off x="6023150" y="3399825"/>
              <a:ext cx="32950" cy="15000"/>
            </a:xfrm>
            <a:custGeom>
              <a:avLst/>
              <a:gdLst/>
              <a:ahLst/>
              <a:cxnLst/>
              <a:rect l="l" t="t" r="r" b="b"/>
              <a:pathLst>
                <a:path w="1318" h="600" extrusionOk="0">
                  <a:moveTo>
                    <a:pt x="1226" y="1"/>
                  </a:moveTo>
                  <a:cubicBezTo>
                    <a:pt x="1211" y="1"/>
                    <a:pt x="1194" y="7"/>
                    <a:pt x="1179" y="22"/>
                  </a:cubicBezTo>
                  <a:cubicBezTo>
                    <a:pt x="1172" y="29"/>
                    <a:pt x="705" y="478"/>
                    <a:pt x="234" y="478"/>
                  </a:cubicBezTo>
                  <a:cubicBezTo>
                    <a:pt x="156" y="478"/>
                    <a:pt x="77" y="466"/>
                    <a:pt x="1" y="437"/>
                  </a:cubicBezTo>
                  <a:lnTo>
                    <a:pt x="1" y="437"/>
                  </a:lnTo>
                  <a:cubicBezTo>
                    <a:pt x="9" y="477"/>
                    <a:pt x="9" y="526"/>
                    <a:pt x="17" y="575"/>
                  </a:cubicBezTo>
                  <a:cubicBezTo>
                    <a:pt x="82" y="591"/>
                    <a:pt x="155" y="599"/>
                    <a:pt x="220" y="599"/>
                  </a:cubicBezTo>
                  <a:cubicBezTo>
                    <a:pt x="229" y="599"/>
                    <a:pt x="238" y="600"/>
                    <a:pt x="247" y="600"/>
                  </a:cubicBezTo>
                  <a:cubicBezTo>
                    <a:pt x="765" y="600"/>
                    <a:pt x="1244" y="136"/>
                    <a:pt x="1268" y="112"/>
                  </a:cubicBezTo>
                  <a:cubicBezTo>
                    <a:pt x="1318" y="68"/>
                    <a:pt x="1277" y="1"/>
                    <a:pt x="1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2416;p64">
              <a:extLst>
                <a:ext uri="{FF2B5EF4-FFF2-40B4-BE49-F238E27FC236}">
                  <a16:creationId xmlns:a16="http://schemas.microsoft.com/office/drawing/2014/main" id="{C8FA2368-CF8E-C46F-6E3B-E1408ACA7681}"/>
                </a:ext>
              </a:extLst>
            </p:cNvPr>
            <p:cNvSpPr/>
            <p:nvPr/>
          </p:nvSpPr>
          <p:spPr>
            <a:xfrm>
              <a:off x="6023775" y="3291700"/>
              <a:ext cx="54050" cy="21850"/>
            </a:xfrm>
            <a:custGeom>
              <a:avLst/>
              <a:gdLst/>
              <a:ahLst/>
              <a:cxnLst/>
              <a:rect l="l" t="t" r="r" b="b"/>
              <a:pathLst>
                <a:path w="2162" h="874" extrusionOk="0">
                  <a:moveTo>
                    <a:pt x="1083" y="1"/>
                  </a:moveTo>
                  <a:cubicBezTo>
                    <a:pt x="1029" y="1"/>
                    <a:pt x="976" y="4"/>
                    <a:pt x="926" y="9"/>
                  </a:cubicBezTo>
                  <a:cubicBezTo>
                    <a:pt x="691" y="25"/>
                    <a:pt x="0" y="359"/>
                    <a:pt x="106" y="675"/>
                  </a:cubicBezTo>
                  <a:cubicBezTo>
                    <a:pt x="130" y="740"/>
                    <a:pt x="195" y="781"/>
                    <a:pt x="260" y="797"/>
                  </a:cubicBezTo>
                  <a:cubicBezTo>
                    <a:pt x="297" y="801"/>
                    <a:pt x="331" y="803"/>
                    <a:pt x="365" y="803"/>
                  </a:cubicBezTo>
                  <a:cubicBezTo>
                    <a:pt x="398" y="803"/>
                    <a:pt x="431" y="801"/>
                    <a:pt x="463" y="797"/>
                  </a:cubicBezTo>
                  <a:cubicBezTo>
                    <a:pt x="591" y="782"/>
                    <a:pt x="721" y="775"/>
                    <a:pt x="850" y="775"/>
                  </a:cubicBezTo>
                  <a:cubicBezTo>
                    <a:pt x="1074" y="775"/>
                    <a:pt x="1298" y="797"/>
                    <a:pt x="1519" y="838"/>
                  </a:cubicBezTo>
                  <a:cubicBezTo>
                    <a:pt x="1606" y="863"/>
                    <a:pt x="1698" y="873"/>
                    <a:pt x="1791" y="873"/>
                  </a:cubicBezTo>
                  <a:cubicBezTo>
                    <a:pt x="1819" y="873"/>
                    <a:pt x="1848" y="872"/>
                    <a:pt x="1877" y="870"/>
                  </a:cubicBezTo>
                  <a:cubicBezTo>
                    <a:pt x="1999" y="862"/>
                    <a:pt x="2104" y="781"/>
                    <a:pt x="2145" y="667"/>
                  </a:cubicBezTo>
                  <a:cubicBezTo>
                    <a:pt x="2161" y="554"/>
                    <a:pt x="2121" y="440"/>
                    <a:pt x="2039" y="359"/>
                  </a:cubicBezTo>
                  <a:cubicBezTo>
                    <a:pt x="1829" y="113"/>
                    <a:pt x="1425" y="1"/>
                    <a:pt x="1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2417;p64">
              <a:extLst>
                <a:ext uri="{FF2B5EF4-FFF2-40B4-BE49-F238E27FC236}">
                  <a16:creationId xmlns:a16="http://schemas.microsoft.com/office/drawing/2014/main" id="{86B809C4-7C29-9394-0489-FE4A3662D35E}"/>
                </a:ext>
              </a:extLst>
            </p:cNvPr>
            <p:cNvSpPr/>
            <p:nvPr/>
          </p:nvSpPr>
          <p:spPr>
            <a:xfrm>
              <a:off x="6034950" y="3129175"/>
              <a:ext cx="285175" cy="267425"/>
            </a:xfrm>
            <a:custGeom>
              <a:avLst/>
              <a:gdLst/>
              <a:ahLst/>
              <a:cxnLst/>
              <a:rect l="l" t="t" r="r" b="b"/>
              <a:pathLst>
                <a:path w="11407" h="10697" extrusionOk="0">
                  <a:moveTo>
                    <a:pt x="3143" y="1"/>
                  </a:moveTo>
                  <a:cubicBezTo>
                    <a:pt x="2638" y="1"/>
                    <a:pt x="2132" y="199"/>
                    <a:pt x="1860" y="612"/>
                  </a:cubicBezTo>
                  <a:cubicBezTo>
                    <a:pt x="1779" y="742"/>
                    <a:pt x="1714" y="888"/>
                    <a:pt x="1625" y="1018"/>
                  </a:cubicBezTo>
                  <a:cubicBezTo>
                    <a:pt x="1300" y="1441"/>
                    <a:pt x="650" y="1514"/>
                    <a:pt x="374" y="1977"/>
                  </a:cubicBezTo>
                  <a:cubicBezTo>
                    <a:pt x="138" y="2375"/>
                    <a:pt x="0" y="3114"/>
                    <a:pt x="16" y="3561"/>
                  </a:cubicBezTo>
                  <a:cubicBezTo>
                    <a:pt x="33" y="4032"/>
                    <a:pt x="284" y="4528"/>
                    <a:pt x="723" y="4690"/>
                  </a:cubicBezTo>
                  <a:cubicBezTo>
                    <a:pt x="845" y="4715"/>
                    <a:pt x="967" y="4764"/>
                    <a:pt x="1072" y="4820"/>
                  </a:cubicBezTo>
                  <a:cubicBezTo>
                    <a:pt x="1292" y="4975"/>
                    <a:pt x="1284" y="5292"/>
                    <a:pt x="1332" y="5552"/>
                  </a:cubicBezTo>
                  <a:cubicBezTo>
                    <a:pt x="1476" y="6194"/>
                    <a:pt x="2042" y="6640"/>
                    <a:pt x="2689" y="6640"/>
                  </a:cubicBezTo>
                  <a:cubicBezTo>
                    <a:pt x="2737" y="6640"/>
                    <a:pt x="2786" y="6637"/>
                    <a:pt x="2835" y="6632"/>
                  </a:cubicBezTo>
                  <a:cubicBezTo>
                    <a:pt x="3042" y="6607"/>
                    <a:pt x="3270" y="6538"/>
                    <a:pt x="3478" y="6538"/>
                  </a:cubicBezTo>
                  <a:cubicBezTo>
                    <a:pt x="3612" y="6538"/>
                    <a:pt x="3737" y="6567"/>
                    <a:pt x="3843" y="6656"/>
                  </a:cubicBezTo>
                  <a:cubicBezTo>
                    <a:pt x="3932" y="6754"/>
                    <a:pt x="3997" y="6868"/>
                    <a:pt x="4046" y="6998"/>
                  </a:cubicBezTo>
                  <a:cubicBezTo>
                    <a:pt x="4184" y="7355"/>
                    <a:pt x="4403" y="7672"/>
                    <a:pt x="4688" y="7932"/>
                  </a:cubicBezTo>
                  <a:cubicBezTo>
                    <a:pt x="4909" y="8110"/>
                    <a:pt x="5195" y="8232"/>
                    <a:pt x="5479" y="8232"/>
                  </a:cubicBezTo>
                  <a:cubicBezTo>
                    <a:pt x="5571" y="8232"/>
                    <a:pt x="5663" y="8220"/>
                    <a:pt x="5752" y="8192"/>
                  </a:cubicBezTo>
                  <a:cubicBezTo>
                    <a:pt x="6012" y="8111"/>
                    <a:pt x="6223" y="7924"/>
                    <a:pt x="6459" y="7778"/>
                  </a:cubicBezTo>
                  <a:cubicBezTo>
                    <a:pt x="6622" y="7685"/>
                    <a:pt x="6810" y="7611"/>
                    <a:pt x="6990" y="7611"/>
                  </a:cubicBezTo>
                  <a:cubicBezTo>
                    <a:pt x="7079" y="7611"/>
                    <a:pt x="7166" y="7629"/>
                    <a:pt x="7247" y="7672"/>
                  </a:cubicBezTo>
                  <a:cubicBezTo>
                    <a:pt x="7612" y="7859"/>
                    <a:pt x="7596" y="8395"/>
                    <a:pt x="7458" y="8785"/>
                  </a:cubicBezTo>
                  <a:cubicBezTo>
                    <a:pt x="7320" y="9175"/>
                    <a:pt x="7133" y="9614"/>
                    <a:pt x="7320" y="9987"/>
                  </a:cubicBezTo>
                  <a:cubicBezTo>
                    <a:pt x="7433" y="10215"/>
                    <a:pt x="7677" y="10361"/>
                    <a:pt x="7807" y="10580"/>
                  </a:cubicBezTo>
                  <a:cubicBezTo>
                    <a:pt x="7880" y="10645"/>
                    <a:pt x="7970" y="10686"/>
                    <a:pt x="8067" y="10694"/>
                  </a:cubicBezTo>
                  <a:cubicBezTo>
                    <a:pt x="8094" y="10696"/>
                    <a:pt x="8121" y="10697"/>
                    <a:pt x="8149" y="10697"/>
                  </a:cubicBezTo>
                  <a:cubicBezTo>
                    <a:pt x="8237" y="10697"/>
                    <a:pt x="8328" y="10686"/>
                    <a:pt x="8408" y="10662"/>
                  </a:cubicBezTo>
                  <a:cubicBezTo>
                    <a:pt x="8944" y="10532"/>
                    <a:pt x="9432" y="10255"/>
                    <a:pt x="9806" y="9857"/>
                  </a:cubicBezTo>
                  <a:cubicBezTo>
                    <a:pt x="10179" y="9451"/>
                    <a:pt x="10366" y="8907"/>
                    <a:pt x="10317" y="8362"/>
                  </a:cubicBezTo>
                  <a:cubicBezTo>
                    <a:pt x="10285" y="8151"/>
                    <a:pt x="10228" y="7932"/>
                    <a:pt x="10252" y="7729"/>
                  </a:cubicBezTo>
                  <a:lnTo>
                    <a:pt x="10252" y="7721"/>
                  </a:lnTo>
                  <a:cubicBezTo>
                    <a:pt x="10236" y="7648"/>
                    <a:pt x="10236" y="7566"/>
                    <a:pt x="10252" y="7493"/>
                  </a:cubicBezTo>
                  <a:cubicBezTo>
                    <a:pt x="10301" y="7258"/>
                    <a:pt x="10512" y="7095"/>
                    <a:pt x="10691" y="6925"/>
                  </a:cubicBezTo>
                  <a:cubicBezTo>
                    <a:pt x="11162" y="6478"/>
                    <a:pt x="11406" y="5852"/>
                    <a:pt x="11365" y="5210"/>
                  </a:cubicBezTo>
                  <a:cubicBezTo>
                    <a:pt x="11317" y="4569"/>
                    <a:pt x="10927" y="3992"/>
                    <a:pt x="10350" y="3707"/>
                  </a:cubicBezTo>
                  <a:cubicBezTo>
                    <a:pt x="9838" y="3464"/>
                    <a:pt x="9196" y="3464"/>
                    <a:pt x="8798" y="3058"/>
                  </a:cubicBezTo>
                  <a:cubicBezTo>
                    <a:pt x="8636" y="2863"/>
                    <a:pt x="8498" y="2643"/>
                    <a:pt x="8400" y="2408"/>
                  </a:cubicBezTo>
                  <a:cubicBezTo>
                    <a:pt x="8156" y="1904"/>
                    <a:pt x="7848" y="1408"/>
                    <a:pt x="7385" y="1092"/>
                  </a:cubicBezTo>
                  <a:cubicBezTo>
                    <a:pt x="7115" y="910"/>
                    <a:pt x="6786" y="803"/>
                    <a:pt x="6466" y="803"/>
                  </a:cubicBezTo>
                  <a:cubicBezTo>
                    <a:pt x="6227" y="803"/>
                    <a:pt x="5993" y="862"/>
                    <a:pt x="5792" y="994"/>
                  </a:cubicBezTo>
                  <a:cubicBezTo>
                    <a:pt x="5698" y="1052"/>
                    <a:pt x="5591" y="1136"/>
                    <a:pt x="5482" y="1136"/>
                  </a:cubicBezTo>
                  <a:cubicBezTo>
                    <a:pt x="5469" y="1136"/>
                    <a:pt x="5456" y="1135"/>
                    <a:pt x="5443" y="1132"/>
                  </a:cubicBezTo>
                  <a:cubicBezTo>
                    <a:pt x="5386" y="1108"/>
                    <a:pt x="5329" y="1075"/>
                    <a:pt x="5289" y="1035"/>
                  </a:cubicBezTo>
                  <a:cubicBezTo>
                    <a:pt x="4785" y="628"/>
                    <a:pt x="4241" y="214"/>
                    <a:pt x="3615" y="60"/>
                  </a:cubicBezTo>
                  <a:cubicBezTo>
                    <a:pt x="3463" y="21"/>
                    <a:pt x="3303" y="1"/>
                    <a:pt x="3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2418;p64">
              <a:extLst>
                <a:ext uri="{FF2B5EF4-FFF2-40B4-BE49-F238E27FC236}">
                  <a16:creationId xmlns:a16="http://schemas.microsoft.com/office/drawing/2014/main" id="{6812B9F9-C43C-77AD-DD3D-366E1EA33D86}"/>
                </a:ext>
              </a:extLst>
            </p:cNvPr>
            <p:cNvSpPr/>
            <p:nvPr/>
          </p:nvSpPr>
          <p:spPr>
            <a:xfrm>
              <a:off x="6131625" y="3275050"/>
              <a:ext cx="38600" cy="77225"/>
            </a:xfrm>
            <a:custGeom>
              <a:avLst/>
              <a:gdLst/>
              <a:ahLst/>
              <a:cxnLst/>
              <a:rect l="l" t="t" r="r" b="b"/>
              <a:pathLst>
                <a:path w="1544" h="3089" extrusionOk="0">
                  <a:moveTo>
                    <a:pt x="979" y="1"/>
                  </a:moveTo>
                  <a:cubicBezTo>
                    <a:pt x="581" y="1"/>
                    <a:pt x="225" y="235"/>
                    <a:pt x="65" y="602"/>
                  </a:cubicBezTo>
                  <a:cubicBezTo>
                    <a:pt x="0" y="765"/>
                    <a:pt x="65" y="903"/>
                    <a:pt x="89" y="1073"/>
                  </a:cubicBezTo>
                  <a:cubicBezTo>
                    <a:pt x="122" y="1333"/>
                    <a:pt x="138" y="1601"/>
                    <a:pt x="154" y="1869"/>
                  </a:cubicBezTo>
                  <a:cubicBezTo>
                    <a:pt x="179" y="2219"/>
                    <a:pt x="227" y="2576"/>
                    <a:pt x="309" y="2917"/>
                  </a:cubicBezTo>
                  <a:cubicBezTo>
                    <a:pt x="325" y="2982"/>
                    <a:pt x="357" y="3047"/>
                    <a:pt x="422" y="3080"/>
                  </a:cubicBezTo>
                  <a:cubicBezTo>
                    <a:pt x="437" y="3086"/>
                    <a:pt x="450" y="3089"/>
                    <a:pt x="464" y="3089"/>
                  </a:cubicBezTo>
                  <a:cubicBezTo>
                    <a:pt x="558" y="3089"/>
                    <a:pt x="630" y="2951"/>
                    <a:pt x="658" y="2844"/>
                  </a:cubicBezTo>
                  <a:cubicBezTo>
                    <a:pt x="796" y="2235"/>
                    <a:pt x="886" y="1593"/>
                    <a:pt x="1227" y="1073"/>
                  </a:cubicBezTo>
                  <a:cubicBezTo>
                    <a:pt x="1316" y="960"/>
                    <a:pt x="1389" y="838"/>
                    <a:pt x="1462" y="708"/>
                  </a:cubicBezTo>
                  <a:cubicBezTo>
                    <a:pt x="1527" y="578"/>
                    <a:pt x="1544" y="431"/>
                    <a:pt x="1495" y="293"/>
                  </a:cubicBezTo>
                  <a:cubicBezTo>
                    <a:pt x="1422" y="107"/>
                    <a:pt x="1202" y="17"/>
                    <a:pt x="999" y="1"/>
                  </a:cubicBezTo>
                  <a:cubicBezTo>
                    <a:pt x="992" y="1"/>
                    <a:pt x="986" y="1"/>
                    <a:pt x="9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2419;p64">
              <a:extLst>
                <a:ext uri="{FF2B5EF4-FFF2-40B4-BE49-F238E27FC236}">
                  <a16:creationId xmlns:a16="http://schemas.microsoft.com/office/drawing/2014/main" id="{6676C1B8-3242-8408-D7F5-635179F0B3E6}"/>
                </a:ext>
              </a:extLst>
            </p:cNvPr>
            <p:cNvSpPr/>
            <p:nvPr/>
          </p:nvSpPr>
          <p:spPr>
            <a:xfrm>
              <a:off x="6149475" y="3289075"/>
              <a:ext cx="100575" cy="88350"/>
            </a:xfrm>
            <a:custGeom>
              <a:avLst/>
              <a:gdLst/>
              <a:ahLst/>
              <a:cxnLst/>
              <a:rect l="l" t="t" r="r" b="b"/>
              <a:pathLst>
                <a:path w="4023" h="3534" extrusionOk="0">
                  <a:moveTo>
                    <a:pt x="1624" y="1"/>
                  </a:moveTo>
                  <a:cubicBezTo>
                    <a:pt x="241" y="1"/>
                    <a:pt x="1" y="1926"/>
                    <a:pt x="1" y="1926"/>
                  </a:cubicBezTo>
                  <a:cubicBezTo>
                    <a:pt x="1" y="1926"/>
                    <a:pt x="663" y="3533"/>
                    <a:pt x="1720" y="3533"/>
                  </a:cubicBezTo>
                  <a:cubicBezTo>
                    <a:pt x="1863" y="3533"/>
                    <a:pt x="2013" y="3504"/>
                    <a:pt x="2170" y="3437"/>
                  </a:cubicBezTo>
                  <a:cubicBezTo>
                    <a:pt x="3478" y="2884"/>
                    <a:pt x="4022" y="667"/>
                    <a:pt x="2170" y="90"/>
                  </a:cubicBezTo>
                  <a:cubicBezTo>
                    <a:pt x="1971" y="28"/>
                    <a:pt x="1789" y="1"/>
                    <a:pt x="1624" y="1"/>
                  </a:cubicBezTo>
                  <a:close/>
                </a:path>
              </a:pathLst>
            </a:custGeom>
            <a:solidFill>
              <a:srgbClr val="D36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2420;p64">
              <a:extLst>
                <a:ext uri="{FF2B5EF4-FFF2-40B4-BE49-F238E27FC236}">
                  <a16:creationId xmlns:a16="http://schemas.microsoft.com/office/drawing/2014/main" id="{A2F88F5C-35B3-C375-749B-923470720211}"/>
                </a:ext>
              </a:extLst>
            </p:cNvPr>
            <p:cNvSpPr/>
            <p:nvPr/>
          </p:nvSpPr>
          <p:spPr>
            <a:xfrm>
              <a:off x="6169825" y="3300850"/>
              <a:ext cx="53000" cy="65625"/>
            </a:xfrm>
            <a:custGeom>
              <a:avLst/>
              <a:gdLst/>
              <a:ahLst/>
              <a:cxnLst/>
              <a:rect l="l" t="t" r="r" b="b"/>
              <a:pathLst>
                <a:path w="2120" h="2625" extrusionOk="0">
                  <a:moveTo>
                    <a:pt x="1138" y="1"/>
                  </a:moveTo>
                  <a:cubicBezTo>
                    <a:pt x="331" y="1"/>
                    <a:pt x="16" y="968"/>
                    <a:pt x="16" y="976"/>
                  </a:cubicBezTo>
                  <a:cubicBezTo>
                    <a:pt x="1" y="1016"/>
                    <a:pt x="32" y="1043"/>
                    <a:pt x="62" y="1043"/>
                  </a:cubicBezTo>
                  <a:cubicBezTo>
                    <a:pt x="81" y="1043"/>
                    <a:pt x="99" y="1033"/>
                    <a:pt x="105" y="1008"/>
                  </a:cubicBezTo>
                  <a:cubicBezTo>
                    <a:pt x="120" y="971"/>
                    <a:pt x="401" y="100"/>
                    <a:pt x="1131" y="100"/>
                  </a:cubicBezTo>
                  <a:cubicBezTo>
                    <a:pt x="1197" y="100"/>
                    <a:pt x="1266" y="107"/>
                    <a:pt x="1340" y="123"/>
                  </a:cubicBezTo>
                  <a:cubicBezTo>
                    <a:pt x="1746" y="204"/>
                    <a:pt x="2006" y="764"/>
                    <a:pt x="1933" y="1365"/>
                  </a:cubicBezTo>
                  <a:cubicBezTo>
                    <a:pt x="1863" y="1933"/>
                    <a:pt x="1458" y="2531"/>
                    <a:pt x="561" y="2531"/>
                  </a:cubicBezTo>
                  <a:cubicBezTo>
                    <a:pt x="521" y="2531"/>
                    <a:pt x="480" y="2530"/>
                    <a:pt x="438" y="2527"/>
                  </a:cubicBezTo>
                  <a:cubicBezTo>
                    <a:pt x="406" y="2527"/>
                    <a:pt x="389" y="2552"/>
                    <a:pt x="389" y="2576"/>
                  </a:cubicBezTo>
                  <a:cubicBezTo>
                    <a:pt x="381" y="2600"/>
                    <a:pt x="406" y="2625"/>
                    <a:pt x="430" y="2625"/>
                  </a:cubicBezTo>
                  <a:lnTo>
                    <a:pt x="552" y="2625"/>
                  </a:lnTo>
                  <a:cubicBezTo>
                    <a:pt x="1519" y="2625"/>
                    <a:pt x="1949" y="1991"/>
                    <a:pt x="2030" y="1382"/>
                  </a:cubicBezTo>
                  <a:cubicBezTo>
                    <a:pt x="2120" y="724"/>
                    <a:pt x="1819" y="114"/>
                    <a:pt x="1364" y="25"/>
                  </a:cubicBezTo>
                  <a:cubicBezTo>
                    <a:pt x="1285" y="8"/>
                    <a:pt x="1209" y="1"/>
                    <a:pt x="1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2421;p64">
              <a:extLst>
                <a:ext uri="{FF2B5EF4-FFF2-40B4-BE49-F238E27FC236}">
                  <a16:creationId xmlns:a16="http://schemas.microsoft.com/office/drawing/2014/main" id="{C656119F-24B1-DC71-3533-D18F41B91021}"/>
                </a:ext>
              </a:extLst>
            </p:cNvPr>
            <p:cNvSpPr/>
            <p:nvPr/>
          </p:nvSpPr>
          <p:spPr>
            <a:xfrm>
              <a:off x="6166150" y="3307475"/>
              <a:ext cx="21950" cy="59000"/>
            </a:xfrm>
            <a:custGeom>
              <a:avLst/>
              <a:gdLst/>
              <a:ahLst/>
              <a:cxnLst/>
              <a:rect l="l" t="t" r="r" b="b"/>
              <a:pathLst>
                <a:path w="878" h="2360" extrusionOk="0">
                  <a:moveTo>
                    <a:pt x="633" y="1"/>
                  </a:moveTo>
                  <a:cubicBezTo>
                    <a:pt x="617" y="1"/>
                    <a:pt x="601" y="9"/>
                    <a:pt x="593" y="28"/>
                  </a:cubicBezTo>
                  <a:cubicBezTo>
                    <a:pt x="585" y="36"/>
                    <a:pt x="0" y="1304"/>
                    <a:pt x="780" y="2343"/>
                  </a:cubicBezTo>
                  <a:cubicBezTo>
                    <a:pt x="788" y="2352"/>
                    <a:pt x="804" y="2360"/>
                    <a:pt x="821" y="2360"/>
                  </a:cubicBezTo>
                  <a:cubicBezTo>
                    <a:pt x="829" y="2360"/>
                    <a:pt x="845" y="2352"/>
                    <a:pt x="853" y="2352"/>
                  </a:cubicBezTo>
                  <a:cubicBezTo>
                    <a:pt x="869" y="2335"/>
                    <a:pt x="877" y="2303"/>
                    <a:pt x="861" y="2278"/>
                  </a:cubicBezTo>
                  <a:cubicBezTo>
                    <a:pt x="122" y="1295"/>
                    <a:pt x="683" y="77"/>
                    <a:pt x="683" y="69"/>
                  </a:cubicBezTo>
                  <a:cubicBezTo>
                    <a:pt x="699" y="31"/>
                    <a:pt x="665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2422;p64">
              <a:extLst>
                <a:ext uri="{FF2B5EF4-FFF2-40B4-BE49-F238E27FC236}">
                  <a16:creationId xmlns:a16="http://schemas.microsoft.com/office/drawing/2014/main" id="{106A75CC-40F4-B950-8F55-47D1A3E61294}"/>
                </a:ext>
              </a:extLst>
            </p:cNvPr>
            <p:cNvSpPr/>
            <p:nvPr/>
          </p:nvSpPr>
          <p:spPr>
            <a:xfrm>
              <a:off x="6183800" y="3276325"/>
              <a:ext cx="120675" cy="149400"/>
            </a:xfrm>
            <a:custGeom>
              <a:avLst/>
              <a:gdLst/>
              <a:ahLst/>
              <a:cxnLst/>
              <a:rect l="l" t="t" r="r" b="b"/>
              <a:pathLst>
                <a:path w="4827" h="5976" extrusionOk="0">
                  <a:moveTo>
                    <a:pt x="4007" y="1"/>
                  </a:moveTo>
                  <a:cubicBezTo>
                    <a:pt x="3979" y="1"/>
                    <a:pt x="3952" y="3"/>
                    <a:pt x="3925" y="7"/>
                  </a:cubicBezTo>
                  <a:cubicBezTo>
                    <a:pt x="3600" y="47"/>
                    <a:pt x="3340" y="307"/>
                    <a:pt x="3161" y="584"/>
                  </a:cubicBezTo>
                  <a:cubicBezTo>
                    <a:pt x="2771" y="1217"/>
                    <a:pt x="2714" y="1989"/>
                    <a:pt x="2544" y="2712"/>
                  </a:cubicBezTo>
                  <a:cubicBezTo>
                    <a:pt x="2243" y="2899"/>
                    <a:pt x="1959" y="3118"/>
                    <a:pt x="1674" y="3297"/>
                  </a:cubicBezTo>
                  <a:cubicBezTo>
                    <a:pt x="1179" y="3598"/>
                    <a:pt x="1" y="4166"/>
                    <a:pt x="66" y="4873"/>
                  </a:cubicBezTo>
                  <a:cubicBezTo>
                    <a:pt x="90" y="5052"/>
                    <a:pt x="188" y="5214"/>
                    <a:pt x="326" y="5336"/>
                  </a:cubicBezTo>
                  <a:cubicBezTo>
                    <a:pt x="488" y="5474"/>
                    <a:pt x="683" y="5564"/>
                    <a:pt x="886" y="5596"/>
                  </a:cubicBezTo>
                  <a:cubicBezTo>
                    <a:pt x="1016" y="5677"/>
                    <a:pt x="1146" y="5750"/>
                    <a:pt x="1228" y="5791"/>
                  </a:cubicBezTo>
                  <a:cubicBezTo>
                    <a:pt x="1400" y="5897"/>
                    <a:pt x="1603" y="5976"/>
                    <a:pt x="1798" y="5976"/>
                  </a:cubicBezTo>
                  <a:cubicBezTo>
                    <a:pt x="1887" y="5976"/>
                    <a:pt x="1975" y="5959"/>
                    <a:pt x="2056" y="5921"/>
                  </a:cubicBezTo>
                  <a:cubicBezTo>
                    <a:pt x="2341" y="5783"/>
                    <a:pt x="2454" y="5458"/>
                    <a:pt x="2641" y="5206"/>
                  </a:cubicBezTo>
                  <a:cubicBezTo>
                    <a:pt x="2925" y="4824"/>
                    <a:pt x="3380" y="4621"/>
                    <a:pt x="3787" y="4386"/>
                  </a:cubicBezTo>
                  <a:cubicBezTo>
                    <a:pt x="4201" y="4142"/>
                    <a:pt x="4607" y="3809"/>
                    <a:pt x="4688" y="3346"/>
                  </a:cubicBezTo>
                  <a:cubicBezTo>
                    <a:pt x="4827" y="2598"/>
                    <a:pt x="4063" y="1851"/>
                    <a:pt x="4347" y="1144"/>
                  </a:cubicBezTo>
                  <a:cubicBezTo>
                    <a:pt x="4428" y="941"/>
                    <a:pt x="4591" y="762"/>
                    <a:pt x="4607" y="543"/>
                  </a:cubicBezTo>
                  <a:cubicBezTo>
                    <a:pt x="4622" y="238"/>
                    <a:pt x="4309" y="1"/>
                    <a:pt x="40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2423;p64">
              <a:extLst>
                <a:ext uri="{FF2B5EF4-FFF2-40B4-BE49-F238E27FC236}">
                  <a16:creationId xmlns:a16="http://schemas.microsoft.com/office/drawing/2014/main" id="{F7AB6947-8ED9-9174-CF72-877D7D86F7A5}"/>
                </a:ext>
              </a:extLst>
            </p:cNvPr>
            <p:cNvSpPr/>
            <p:nvPr/>
          </p:nvSpPr>
          <p:spPr>
            <a:xfrm>
              <a:off x="6074550" y="3381900"/>
              <a:ext cx="528275" cy="696650"/>
            </a:xfrm>
            <a:custGeom>
              <a:avLst/>
              <a:gdLst/>
              <a:ahLst/>
              <a:cxnLst/>
              <a:rect l="l" t="t" r="r" b="b"/>
              <a:pathLst>
                <a:path w="21131" h="27866" extrusionOk="0">
                  <a:moveTo>
                    <a:pt x="6532" y="0"/>
                  </a:moveTo>
                  <a:cubicBezTo>
                    <a:pt x="5159" y="1008"/>
                    <a:pt x="0" y="5752"/>
                    <a:pt x="0" y="5752"/>
                  </a:cubicBezTo>
                  <a:cubicBezTo>
                    <a:pt x="0" y="5752"/>
                    <a:pt x="171" y="6207"/>
                    <a:pt x="431" y="6987"/>
                  </a:cubicBezTo>
                  <a:cubicBezTo>
                    <a:pt x="878" y="8352"/>
                    <a:pt x="1625" y="10699"/>
                    <a:pt x="2299" y="13348"/>
                  </a:cubicBezTo>
                  <a:cubicBezTo>
                    <a:pt x="3079" y="16427"/>
                    <a:pt x="4403" y="23202"/>
                    <a:pt x="5606" y="26281"/>
                  </a:cubicBezTo>
                  <a:cubicBezTo>
                    <a:pt x="5986" y="27263"/>
                    <a:pt x="6359" y="27866"/>
                    <a:pt x="6693" y="27866"/>
                  </a:cubicBezTo>
                  <a:cubicBezTo>
                    <a:pt x="6737" y="27866"/>
                    <a:pt x="6781" y="27855"/>
                    <a:pt x="6824" y="27833"/>
                  </a:cubicBezTo>
                  <a:cubicBezTo>
                    <a:pt x="8238" y="27134"/>
                    <a:pt x="18758" y="26793"/>
                    <a:pt x="19668" y="26541"/>
                  </a:cubicBezTo>
                  <a:cubicBezTo>
                    <a:pt x="20570" y="26289"/>
                    <a:pt x="21025" y="26899"/>
                    <a:pt x="21122" y="24177"/>
                  </a:cubicBezTo>
                  <a:cubicBezTo>
                    <a:pt x="21131" y="23982"/>
                    <a:pt x="21114" y="23787"/>
                    <a:pt x="21074" y="23600"/>
                  </a:cubicBezTo>
                  <a:cubicBezTo>
                    <a:pt x="20570" y="20351"/>
                    <a:pt x="15777" y="12162"/>
                    <a:pt x="14875" y="9521"/>
                  </a:cubicBezTo>
                  <a:cubicBezTo>
                    <a:pt x="14168" y="7409"/>
                    <a:pt x="12373" y="5191"/>
                    <a:pt x="11122" y="3721"/>
                  </a:cubicBezTo>
                  <a:cubicBezTo>
                    <a:pt x="11122" y="3713"/>
                    <a:pt x="11114" y="3713"/>
                    <a:pt x="11114" y="3705"/>
                  </a:cubicBezTo>
                  <a:cubicBezTo>
                    <a:pt x="10342" y="3055"/>
                    <a:pt x="9521" y="2470"/>
                    <a:pt x="8660" y="1958"/>
                  </a:cubicBezTo>
                  <a:cubicBezTo>
                    <a:pt x="8246" y="1714"/>
                    <a:pt x="7815" y="1487"/>
                    <a:pt x="7442" y="1178"/>
                  </a:cubicBezTo>
                  <a:cubicBezTo>
                    <a:pt x="7369" y="1129"/>
                    <a:pt x="7304" y="1072"/>
                    <a:pt x="7239" y="1016"/>
                  </a:cubicBezTo>
                  <a:cubicBezTo>
                    <a:pt x="6938" y="731"/>
                    <a:pt x="6694" y="382"/>
                    <a:pt x="6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2424;p64">
              <a:extLst>
                <a:ext uri="{FF2B5EF4-FFF2-40B4-BE49-F238E27FC236}">
                  <a16:creationId xmlns:a16="http://schemas.microsoft.com/office/drawing/2014/main" id="{1B4DB60C-3183-83C8-10C4-68D5F6CE984F}"/>
                </a:ext>
              </a:extLst>
            </p:cNvPr>
            <p:cNvSpPr/>
            <p:nvPr/>
          </p:nvSpPr>
          <p:spPr>
            <a:xfrm>
              <a:off x="5854800" y="3468675"/>
              <a:ext cx="554675" cy="555450"/>
            </a:xfrm>
            <a:custGeom>
              <a:avLst/>
              <a:gdLst/>
              <a:ahLst/>
              <a:cxnLst/>
              <a:rect l="l" t="t" r="r" b="b"/>
              <a:pathLst>
                <a:path w="22187" h="22218" extrusionOk="0">
                  <a:moveTo>
                    <a:pt x="17327" y="1"/>
                  </a:moveTo>
                  <a:cubicBezTo>
                    <a:pt x="16880" y="1"/>
                    <a:pt x="16409" y="80"/>
                    <a:pt x="15915" y="209"/>
                  </a:cubicBezTo>
                  <a:cubicBezTo>
                    <a:pt x="15915" y="209"/>
                    <a:pt x="13372" y="770"/>
                    <a:pt x="10789" y="6960"/>
                  </a:cubicBezTo>
                  <a:cubicBezTo>
                    <a:pt x="8205" y="13151"/>
                    <a:pt x="7547" y="14264"/>
                    <a:pt x="7547" y="14264"/>
                  </a:cubicBezTo>
                  <a:lnTo>
                    <a:pt x="1990" y="17595"/>
                  </a:lnTo>
                  <a:lnTo>
                    <a:pt x="0" y="18797"/>
                  </a:lnTo>
                  <a:lnTo>
                    <a:pt x="1966" y="22217"/>
                  </a:lnTo>
                  <a:cubicBezTo>
                    <a:pt x="1966" y="22217"/>
                    <a:pt x="2795" y="21933"/>
                    <a:pt x="4030" y="21470"/>
                  </a:cubicBezTo>
                  <a:cubicBezTo>
                    <a:pt x="6792" y="20438"/>
                    <a:pt x="11569" y="18537"/>
                    <a:pt x="13470" y="17010"/>
                  </a:cubicBezTo>
                  <a:cubicBezTo>
                    <a:pt x="16224" y="14816"/>
                    <a:pt x="22187" y="7163"/>
                    <a:pt x="20952" y="3589"/>
                  </a:cubicBezTo>
                  <a:cubicBezTo>
                    <a:pt x="20000" y="851"/>
                    <a:pt x="18790" y="1"/>
                    <a:pt x="173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2425;p64">
              <a:extLst>
                <a:ext uri="{FF2B5EF4-FFF2-40B4-BE49-F238E27FC236}">
                  <a16:creationId xmlns:a16="http://schemas.microsoft.com/office/drawing/2014/main" id="{D4E66E75-0EED-7055-CA3E-F1C0BC36225A}"/>
                </a:ext>
              </a:extLst>
            </p:cNvPr>
            <p:cNvSpPr/>
            <p:nvPr/>
          </p:nvSpPr>
          <p:spPr>
            <a:xfrm>
              <a:off x="6074550" y="3385150"/>
              <a:ext cx="186050" cy="171425"/>
            </a:xfrm>
            <a:custGeom>
              <a:avLst/>
              <a:gdLst/>
              <a:ahLst/>
              <a:cxnLst/>
              <a:rect l="l" t="t" r="r" b="b"/>
              <a:pathLst>
                <a:path w="7442" h="6857" extrusionOk="0">
                  <a:moveTo>
                    <a:pt x="6434" y="1"/>
                  </a:moveTo>
                  <a:cubicBezTo>
                    <a:pt x="6383" y="1"/>
                    <a:pt x="6333" y="16"/>
                    <a:pt x="6288" y="49"/>
                  </a:cubicBezTo>
                  <a:cubicBezTo>
                    <a:pt x="4639" y="1357"/>
                    <a:pt x="0" y="5622"/>
                    <a:pt x="0" y="5622"/>
                  </a:cubicBezTo>
                  <a:cubicBezTo>
                    <a:pt x="0" y="5622"/>
                    <a:pt x="163" y="6077"/>
                    <a:pt x="431" y="6857"/>
                  </a:cubicBezTo>
                  <a:lnTo>
                    <a:pt x="7442" y="1048"/>
                  </a:lnTo>
                  <a:cubicBezTo>
                    <a:pt x="7369" y="999"/>
                    <a:pt x="7304" y="942"/>
                    <a:pt x="7247" y="886"/>
                  </a:cubicBezTo>
                  <a:cubicBezTo>
                    <a:pt x="7011" y="666"/>
                    <a:pt x="6808" y="414"/>
                    <a:pt x="6654" y="130"/>
                  </a:cubicBezTo>
                  <a:cubicBezTo>
                    <a:pt x="6607" y="47"/>
                    <a:pt x="6521" y="1"/>
                    <a:pt x="64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2426;p64">
              <a:extLst>
                <a:ext uri="{FF2B5EF4-FFF2-40B4-BE49-F238E27FC236}">
                  <a16:creationId xmlns:a16="http://schemas.microsoft.com/office/drawing/2014/main" id="{8D9DFBD5-C049-D8F8-06BE-AB9980066657}"/>
                </a:ext>
              </a:extLst>
            </p:cNvPr>
            <p:cNvSpPr/>
            <p:nvPr/>
          </p:nvSpPr>
          <p:spPr>
            <a:xfrm>
              <a:off x="5854800" y="3910975"/>
              <a:ext cx="100750" cy="113150"/>
            </a:xfrm>
            <a:custGeom>
              <a:avLst/>
              <a:gdLst/>
              <a:ahLst/>
              <a:cxnLst/>
              <a:rect l="l" t="t" r="r" b="b"/>
              <a:pathLst>
                <a:path w="4030" h="4526" extrusionOk="0">
                  <a:moveTo>
                    <a:pt x="2039" y="0"/>
                  </a:moveTo>
                  <a:lnTo>
                    <a:pt x="0" y="1105"/>
                  </a:lnTo>
                  <a:lnTo>
                    <a:pt x="1966" y="4525"/>
                  </a:lnTo>
                  <a:cubicBezTo>
                    <a:pt x="1966" y="4525"/>
                    <a:pt x="2803" y="4241"/>
                    <a:pt x="4030" y="3778"/>
                  </a:cubicBezTo>
                  <a:lnTo>
                    <a:pt x="20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2427;p64">
              <a:extLst>
                <a:ext uri="{FF2B5EF4-FFF2-40B4-BE49-F238E27FC236}">
                  <a16:creationId xmlns:a16="http://schemas.microsoft.com/office/drawing/2014/main" id="{002CCDD0-2EF9-5B3C-32A0-933BC70F1FB8}"/>
                </a:ext>
              </a:extLst>
            </p:cNvPr>
            <p:cNvSpPr/>
            <p:nvPr/>
          </p:nvSpPr>
          <p:spPr>
            <a:xfrm>
              <a:off x="6214675" y="3971900"/>
              <a:ext cx="388150" cy="106650"/>
            </a:xfrm>
            <a:custGeom>
              <a:avLst/>
              <a:gdLst/>
              <a:ahLst/>
              <a:cxnLst/>
              <a:rect l="l" t="t" r="r" b="b"/>
              <a:pathLst>
                <a:path w="15526" h="4266" extrusionOk="0">
                  <a:moveTo>
                    <a:pt x="15477" y="0"/>
                  </a:moveTo>
                  <a:cubicBezTo>
                    <a:pt x="14234" y="220"/>
                    <a:pt x="12138" y="545"/>
                    <a:pt x="9733" y="723"/>
                  </a:cubicBezTo>
                  <a:cubicBezTo>
                    <a:pt x="6654" y="967"/>
                    <a:pt x="1853" y="2194"/>
                    <a:pt x="1" y="2681"/>
                  </a:cubicBezTo>
                  <a:cubicBezTo>
                    <a:pt x="381" y="3663"/>
                    <a:pt x="754" y="4266"/>
                    <a:pt x="1088" y="4266"/>
                  </a:cubicBezTo>
                  <a:cubicBezTo>
                    <a:pt x="1132" y="4266"/>
                    <a:pt x="1176" y="4255"/>
                    <a:pt x="1219" y="4233"/>
                  </a:cubicBezTo>
                  <a:cubicBezTo>
                    <a:pt x="2633" y="3534"/>
                    <a:pt x="13153" y="3193"/>
                    <a:pt x="14063" y="2941"/>
                  </a:cubicBezTo>
                  <a:cubicBezTo>
                    <a:pt x="14965" y="2689"/>
                    <a:pt x="15420" y="3299"/>
                    <a:pt x="15517" y="577"/>
                  </a:cubicBezTo>
                  <a:cubicBezTo>
                    <a:pt x="15526" y="382"/>
                    <a:pt x="15509" y="195"/>
                    <a:pt x="15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2428;p64">
              <a:extLst>
                <a:ext uri="{FF2B5EF4-FFF2-40B4-BE49-F238E27FC236}">
                  <a16:creationId xmlns:a16="http://schemas.microsoft.com/office/drawing/2014/main" id="{FB690667-1DD3-EFD2-743D-E4BBB3987057}"/>
                </a:ext>
              </a:extLst>
            </p:cNvPr>
            <p:cNvSpPr/>
            <p:nvPr/>
          </p:nvSpPr>
          <p:spPr>
            <a:xfrm>
              <a:off x="6089575" y="3436700"/>
              <a:ext cx="164575" cy="138775"/>
            </a:xfrm>
            <a:custGeom>
              <a:avLst/>
              <a:gdLst/>
              <a:ahLst/>
              <a:cxnLst/>
              <a:rect l="l" t="t" r="r" b="b"/>
              <a:pathLst>
                <a:path w="6583" h="5551" extrusionOk="0">
                  <a:moveTo>
                    <a:pt x="6518" y="1"/>
                  </a:moveTo>
                  <a:cubicBezTo>
                    <a:pt x="6510" y="1"/>
                    <a:pt x="6501" y="4"/>
                    <a:pt x="6491" y="10"/>
                  </a:cubicBezTo>
                  <a:cubicBezTo>
                    <a:pt x="4582" y="1708"/>
                    <a:pt x="65" y="5420"/>
                    <a:pt x="25" y="5461"/>
                  </a:cubicBezTo>
                  <a:cubicBezTo>
                    <a:pt x="0" y="5477"/>
                    <a:pt x="0" y="5510"/>
                    <a:pt x="17" y="5534"/>
                  </a:cubicBezTo>
                  <a:cubicBezTo>
                    <a:pt x="25" y="5542"/>
                    <a:pt x="41" y="5550"/>
                    <a:pt x="57" y="5550"/>
                  </a:cubicBezTo>
                  <a:cubicBezTo>
                    <a:pt x="65" y="5550"/>
                    <a:pt x="73" y="5542"/>
                    <a:pt x="82" y="5534"/>
                  </a:cubicBezTo>
                  <a:cubicBezTo>
                    <a:pt x="130" y="5502"/>
                    <a:pt x="4647" y="1781"/>
                    <a:pt x="6556" y="91"/>
                  </a:cubicBezTo>
                  <a:cubicBezTo>
                    <a:pt x="6583" y="51"/>
                    <a:pt x="6556" y="1"/>
                    <a:pt x="65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2429;p64">
              <a:extLst>
                <a:ext uri="{FF2B5EF4-FFF2-40B4-BE49-F238E27FC236}">
                  <a16:creationId xmlns:a16="http://schemas.microsoft.com/office/drawing/2014/main" id="{30DA0207-CFE0-97CF-4567-E21EF7218E23}"/>
                </a:ext>
              </a:extLst>
            </p:cNvPr>
            <p:cNvSpPr/>
            <p:nvPr/>
          </p:nvSpPr>
          <p:spPr>
            <a:xfrm>
              <a:off x="6269325" y="3864975"/>
              <a:ext cx="126150" cy="102675"/>
            </a:xfrm>
            <a:custGeom>
              <a:avLst/>
              <a:gdLst/>
              <a:ahLst/>
              <a:cxnLst/>
              <a:rect l="l" t="t" r="r" b="b"/>
              <a:pathLst>
                <a:path w="5046" h="4107" extrusionOk="0">
                  <a:moveTo>
                    <a:pt x="53" y="0"/>
                  </a:moveTo>
                  <a:cubicBezTo>
                    <a:pt x="41" y="0"/>
                    <a:pt x="28" y="4"/>
                    <a:pt x="16" y="12"/>
                  </a:cubicBezTo>
                  <a:cubicBezTo>
                    <a:pt x="0" y="37"/>
                    <a:pt x="8" y="69"/>
                    <a:pt x="24" y="85"/>
                  </a:cubicBezTo>
                  <a:lnTo>
                    <a:pt x="4964" y="4090"/>
                  </a:lnTo>
                  <a:cubicBezTo>
                    <a:pt x="4972" y="4099"/>
                    <a:pt x="4980" y="4107"/>
                    <a:pt x="4996" y="4107"/>
                  </a:cubicBezTo>
                  <a:cubicBezTo>
                    <a:pt x="5004" y="4107"/>
                    <a:pt x="5021" y="4099"/>
                    <a:pt x="5029" y="4090"/>
                  </a:cubicBezTo>
                  <a:cubicBezTo>
                    <a:pt x="5045" y="4066"/>
                    <a:pt x="5045" y="4034"/>
                    <a:pt x="5021" y="4017"/>
                  </a:cubicBezTo>
                  <a:lnTo>
                    <a:pt x="89" y="12"/>
                  </a:lnTo>
                  <a:cubicBezTo>
                    <a:pt x="77" y="4"/>
                    <a:pt x="65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2430;p64">
              <a:extLst>
                <a:ext uri="{FF2B5EF4-FFF2-40B4-BE49-F238E27FC236}">
                  <a16:creationId xmlns:a16="http://schemas.microsoft.com/office/drawing/2014/main" id="{CDE19B86-6289-C84F-53B2-1154B273C4D3}"/>
                </a:ext>
              </a:extLst>
            </p:cNvPr>
            <p:cNvSpPr/>
            <p:nvPr/>
          </p:nvSpPr>
          <p:spPr>
            <a:xfrm>
              <a:off x="6330850" y="3481925"/>
              <a:ext cx="67050" cy="114050"/>
            </a:xfrm>
            <a:custGeom>
              <a:avLst/>
              <a:gdLst/>
              <a:ahLst/>
              <a:cxnLst/>
              <a:rect l="l" t="t" r="r" b="b"/>
              <a:pathLst>
                <a:path w="2682" h="4562" extrusionOk="0">
                  <a:moveTo>
                    <a:pt x="57" y="0"/>
                  </a:moveTo>
                  <a:cubicBezTo>
                    <a:pt x="45" y="0"/>
                    <a:pt x="33" y="4"/>
                    <a:pt x="25" y="12"/>
                  </a:cubicBezTo>
                  <a:cubicBezTo>
                    <a:pt x="1" y="37"/>
                    <a:pt x="9" y="61"/>
                    <a:pt x="25" y="85"/>
                  </a:cubicBezTo>
                  <a:cubicBezTo>
                    <a:pt x="49" y="102"/>
                    <a:pt x="2568" y="2287"/>
                    <a:pt x="2015" y="4505"/>
                  </a:cubicBezTo>
                  <a:cubicBezTo>
                    <a:pt x="2007" y="4529"/>
                    <a:pt x="2023" y="4562"/>
                    <a:pt x="2048" y="4562"/>
                  </a:cubicBezTo>
                  <a:lnTo>
                    <a:pt x="2064" y="4562"/>
                  </a:lnTo>
                  <a:cubicBezTo>
                    <a:pt x="2080" y="4562"/>
                    <a:pt x="2105" y="4554"/>
                    <a:pt x="2113" y="4537"/>
                  </a:cubicBezTo>
                  <a:cubicBezTo>
                    <a:pt x="2682" y="2255"/>
                    <a:pt x="114" y="37"/>
                    <a:pt x="90" y="12"/>
                  </a:cubicBezTo>
                  <a:cubicBezTo>
                    <a:pt x="82" y="4"/>
                    <a:pt x="70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2431;p64">
              <a:extLst>
                <a:ext uri="{FF2B5EF4-FFF2-40B4-BE49-F238E27FC236}">
                  <a16:creationId xmlns:a16="http://schemas.microsoft.com/office/drawing/2014/main" id="{79A1C879-A29C-9F48-DBD7-A604CE04ABBB}"/>
                </a:ext>
              </a:extLst>
            </p:cNvPr>
            <p:cNvSpPr/>
            <p:nvPr/>
          </p:nvSpPr>
          <p:spPr>
            <a:xfrm>
              <a:off x="5853375" y="3476775"/>
              <a:ext cx="391375" cy="463050"/>
            </a:xfrm>
            <a:custGeom>
              <a:avLst/>
              <a:gdLst/>
              <a:ahLst/>
              <a:cxnLst/>
              <a:rect l="l" t="t" r="r" b="b"/>
              <a:pathLst>
                <a:path w="15655" h="18522" extrusionOk="0">
                  <a:moveTo>
                    <a:pt x="15585" y="0"/>
                  </a:moveTo>
                  <a:cubicBezTo>
                    <a:pt x="15577" y="0"/>
                    <a:pt x="15567" y="2"/>
                    <a:pt x="15558" y="7"/>
                  </a:cubicBezTo>
                  <a:cubicBezTo>
                    <a:pt x="12105" y="1681"/>
                    <a:pt x="9416" y="9415"/>
                    <a:pt x="8270" y="12713"/>
                  </a:cubicBezTo>
                  <a:cubicBezTo>
                    <a:pt x="8010" y="13452"/>
                    <a:pt x="7832" y="13980"/>
                    <a:pt x="7767" y="14062"/>
                  </a:cubicBezTo>
                  <a:cubicBezTo>
                    <a:pt x="7482" y="14411"/>
                    <a:pt x="2584" y="17068"/>
                    <a:pt x="33" y="18424"/>
                  </a:cubicBezTo>
                  <a:cubicBezTo>
                    <a:pt x="8" y="18440"/>
                    <a:pt x="0" y="18465"/>
                    <a:pt x="16" y="18489"/>
                  </a:cubicBezTo>
                  <a:cubicBezTo>
                    <a:pt x="25" y="18505"/>
                    <a:pt x="41" y="18514"/>
                    <a:pt x="57" y="18522"/>
                  </a:cubicBezTo>
                  <a:cubicBezTo>
                    <a:pt x="65" y="18522"/>
                    <a:pt x="73" y="18522"/>
                    <a:pt x="81" y="18514"/>
                  </a:cubicBezTo>
                  <a:cubicBezTo>
                    <a:pt x="382" y="18351"/>
                    <a:pt x="7474" y="14573"/>
                    <a:pt x="7840" y="14119"/>
                  </a:cubicBezTo>
                  <a:cubicBezTo>
                    <a:pt x="7913" y="14029"/>
                    <a:pt x="8059" y="13607"/>
                    <a:pt x="8368" y="12746"/>
                  </a:cubicBezTo>
                  <a:cubicBezTo>
                    <a:pt x="9513" y="9455"/>
                    <a:pt x="12186" y="1754"/>
                    <a:pt x="15606" y="88"/>
                  </a:cubicBezTo>
                  <a:cubicBezTo>
                    <a:pt x="15655" y="68"/>
                    <a:pt x="15633" y="0"/>
                    <a:pt x="15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2432;p64">
              <a:extLst>
                <a:ext uri="{FF2B5EF4-FFF2-40B4-BE49-F238E27FC236}">
                  <a16:creationId xmlns:a16="http://schemas.microsoft.com/office/drawing/2014/main" id="{24157689-3664-C0B9-E344-1E5DDBAD8DE8}"/>
                </a:ext>
              </a:extLst>
            </p:cNvPr>
            <p:cNvSpPr/>
            <p:nvPr/>
          </p:nvSpPr>
          <p:spPr>
            <a:xfrm>
              <a:off x="5902725" y="3706975"/>
              <a:ext cx="437300" cy="318350"/>
            </a:xfrm>
            <a:custGeom>
              <a:avLst/>
              <a:gdLst/>
              <a:ahLst/>
              <a:cxnLst/>
              <a:rect l="l" t="t" r="r" b="b"/>
              <a:pathLst>
                <a:path w="17492" h="12734" extrusionOk="0">
                  <a:moveTo>
                    <a:pt x="17441" y="1"/>
                  </a:moveTo>
                  <a:cubicBezTo>
                    <a:pt x="17423" y="1"/>
                    <a:pt x="17406" y="10"/>
                    <a:pt x="17394" y="28"/>
                  </a:cubicBezTo>
                  <a:cubicBezTo>
                    <a:pt x="17369" y="69"/>
                    <a:pt x="14883" y="4179"/>
                    <a:pt x="12146" y="6901"/>
                  </a:cubicBezTo>
                  <a:cubicBezTo>
                    <a:pt x="9587" y="9444"/>
                    <a:pt x="130" y="12604"/>
                    <a:pt x="33" y="12636"/>
                  </a:cubicBezTo>
                  <a:cubicBezTo>
                    <a:pt x="8" y="12645"/>
                    <a:pt x="0" y="12677"/>
                    <a:pt x="8" y="12701"/>
                  </a:cubicBezTo>
                  <a:cubicBezTo>
                    <a:pt x="8" y="12718"/>
                    <a:pt x="33" y="12734"/>
                    <a:pt x="49" y="12734"/>
                  </a:cubicBezTo>
                  <a:lnTo>
                    <a:pt x="65" y="12734"/>
                  </a:lnTo>
                  <a:cubicBezTo>
                    <a:pt x="163" y="12701"/>
                    <a:pt x="9643" y="9525"/>
                    <a:pt x="12211" y="6974"/>
                  </a:cubicBezTo>
                  <a:cubicBezTo>
                    <a:pt x="14957" y="4236"/>
                    <a:pt x="17451" y="117"/>
                    <a:pt x="17475" y="77"/>
                  </a:cubicBezTo>
                  <a:cubicBezTo>
                    <a:pt x="17491" y="52"/>
                    <a:pt x="17483" y="20"/>
                    <a:pt x="17459" y="4"/>
                  </a:cubicBezTo>
                  <a:cubicBezTo>
                    <a:pt x="17453" y="2"/>
                    <a:pt x="17447" y="1"/>
                    <a:pt x="17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2433;p64">
              <a:extLst>
                <a:ext uri="{FF2B5EF4-FFF2-40B4-BE49-F238E27FC236}">
                  <a16:creationId xmlns:a16="http://schemas.microsoft.com/office/drawing/2014/main" id="{BBCF2E62-0431-C14B-3CD6-9C4C996DBE19}"/>
                </a:ext>
              </a:extLst>
            </p:cNvPr>
            <p:cNvSpPr/>
            <p:nvPr/>
          </p:nvSpPr>
          <p:spPr>
            <a:xfrm>
              <a:off x="6278650" y="3745150"/>
              <a:ext cx="53850" cy="50475"/>
            </a:xfrm>
            <a:custGeom>
              <a:avLst/>
              <a:gdLst/>
              <a:ahLst/>
              <a:cxnLst/>
              <a:rect l="l" t="t" r="r" b="b"/>
              <a:pathLst>
                <a:path w="2154" h="2019" extrusionOk="0">
                  <a:moveTo>
                    <a:pt x="2078" y="1"/>
                  </a:moveTo>
                  <a:cubicBezTo>
                    <a:pt x="2070" y="1"/>
                    <a:pt x="2062" y="4"/>
                    <a:pt x="2056" y="12"/>
                  </a:cubicBezTo>
                  <a:cubicBezTo>
                    <a:pt x="1406" y="581"/>
                    <a:pt x="33" y="1921"/>
                    <a:pt x="25" y="1937"/>
                  </a:cubicBezTo>
                  <a:cubicBezTo>
                    <a:pt x="1" y="1954"/>
                    <a:pt x="1" y="1986"/>
                    <a:pt x="25" y="2011"/>
                  </a:cubicBezTo>
                  <a:cubicBezTo>
                    <a:pt x="33" y="2019"/>
                    <a:pt x="41" y="2019"/>
                    <a:pt x="58" y="2019"/>
                  </a:cubicBezTo>
                  <a:cubicBezTo>
                    <a:pt x="66" y="2019"/>
                    <a:pt x="82" y="2019"/>
                    <a:pt x="90" y="2011"/>
                  </a:cubicBezTo>
                  <a:cubicBezTo>
                    <a:pt x="106" y="1994"/>
                    <a:pt x="1471" y="654"/>
                    <a:pt x="2121" y="85"/>
                  </a:cubicBezTo>
                  <a:cubicBezTo>
                    <a:pt x="2154" y="59"/>
                    <a:pt x="2113" y="1"/>
                    <a:pt x="20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2434;p64">
              <a:extLst>
                <a:ext uri="{FF2B5EF4-FFF2-40B4-BE49-F238E27FC236}">
                  <a16:creationId xmlns:a16="http://schemas.microsoft.com/office/drawing/2014/main" id="{9F230ADE-E307-2593-5602-D70391187F8A}"/>
                </a:ext>
              </a:extLst>
            </p:cNvPr>
            <p:cNvSpPr/>
            <p:nvPr/>
          </p:nvSpPr>
          <p:spPr>
            <a:xfrm>
              <a:off x="5904550" y="3909750"/>
              <a:ext cx="52425" cy="96900"/>
            </a:xfrm>
            <a:custGeom>
              <a:avLst/>
              <a:gdLst/>
              <a:ahLst/>
              <a:cxnLst/>
              <a:rect l="l" t="t" r="r" b="b"/>
              <a:pathLst>
                <a:path w="2097" h="3876" extrusionOk="0">
                  <a:moveTo>
                    <a:pt x="59" y="0"/>
                  </a:moveTo>
                  <a:cubicBezTo>
                    <a:pt x="50" y="0"/>
                    <a:pt x="41" y="3"/>
                    <a:pt x="33" y="8"/>
                  </a:cubicBezTo>
                  <a:cubicBezTo>
                    <a:pt x="9" y="25"/>
                    <a:pt x="0" y="49"/>
                    <a:pt x="17" y="73"/>
                  </a:cubicBezTo>
                  <a:lnTo>
                    <a:pt x="1999" y="3851"/>
                  </a:lnTo>
                  <a:cubicBezTo>
                    <a:pt x="2007" y="3867"/>
                    <a:pt x="2023" y="3875"/>
                    <a:pt x="2040" y="3875"/>
                  </a:cubicBezTo>
                  <a:lnTo>
                    <a:pt x="2064" y="3875"/>
                  </a:lnTo>
                  <a:cubicBezTo>
                    <a:pt x="2088" y="3859"/>
                    <a:pt x="2096" y="3827"/>
                    <a:pt x="2088" y="3802"/>
                  </a:cubicBezTo>
                  <a:lnTo>
                    <a:pt x="98" y="33"/>
                  </a:lnTo>
                  <a:cubicBezTo>
                    <a:pt x="92" y="11"/>
                    <a:pt x="76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2435;p64">
              <a:extLst>
                <a:ext uri="{FF2B5EF4-FFF2-40B4-BE49-F238E27FC236}">
                  <a16:creationId xmlns:a16="http://schemas.microsoft.com/office/drawing/2014/main" id="{21718FFB-46EA-2BEF-A84E-AD753E31B602}"/>
                </a:ext>
              </a:extLst>
            </p:cNvPr>
            <p:cNvSpPr/>
            <p:nvPr/>
          </p:nvSpPr>
          <p:spPr>
            <a:xfrm>
              <a:off x="6137900" y="3836600"/>
              <a:ext cx="106450" cy="89225"/>
            </a:xfrm>
            <a:custGeom>
              <a:avLst/>
              <a:gdLst/>
              <a:ahLst/>
              <a:cxnLst/>
              <a:rect l="l" t="t" r="r" b="b"/>
              <a:pathLst>
                <a:path w="4258" h="3569" extrusionOk="0">
                  <a:moveTo>
                    <a:pt x="3749" y="0"/>
                  </a:moveTo>
                  <a:cubicBezTo>
                    <a:pt x="682" y="0"/>
                    <a:pt x="17" y="3472"/>
                    <a:pt x="9" y="3503"/>
                  </a:cubicBezTo>
                  <a:cubicBezTo>
                    <a:pt x="1" y="3536"/>
                    <a:pt x="25" y="3560"/>
                    <a:pt x="50" y="3568"/>
                  </a:cubicBezTo>
                  <a:lnTo>
                    <a:pt x="58" y="3568"/>
                  </a:lnTo>
                  <a:cubicBezTo>
                    <a:pt x="82" y="3568"/>
                    <a:pt x="98" y="3552"/>
                    <a:pt x="106" y="3528"/>
                  </a:cubicBezTo>
                  <a:cubicBezTo>
                    <a:pt x="114" y="3489"/>
                    <a:pt x="765" y="99"/>
                    <a:pt x="3754" y="99"/>
                  </a:cubicBezTo>
                  <a:cubicBezTo>
                    <a:pt x="3898" y="99"/>
                    <a:pt x="4046" y="107"/>
                    <a:pt x="4201" y="124"/>
                  </a:cubicBezTo>
                  <a:cubicBezTo>
                    <a:pt x="4205" y="125"/>
                    <a:pt x="4210" y="125"/>
                    <a:pt x="4214" y="125"/>
                  </a:cubicBezTo>
                  <a:cubicBezTo>
                    <a:pt x="4240" y="125"/>
                    <a:pt x="4258" y="104"/>
                    <a:pt x="4258" y="83"/>
                  </a:cubicBezTo>
                  <a:cubicBezTo>
                    <a:pt x="4258" y="59"/>
                    <a:pt x="4242" y="34"/>
                    <a:pt x="4217" y="26"/>
                  </a:cubicBezTo>
                  <a:cubicBezTo>
                    <a:pt x="4055" y="9"/>
                    <a:pt x="3900" y="0"/>
                    <a:pt x="3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2436;p64">
              <a:extLst>
                <a:ext uri="{FF2B5EF4-FFF2-40B4-BE49-F238E27FC236}">
                  <a16:creationId xmlns:a16="http://schemas.microsoft.com/office/drawing/2014/main" id="{E6466522-07B9-BC0B-DAB1-78BAE6A4A523}"/>
                </a:ext>
              </a:extLst>
            </p:cNvPr>
            <p:cNvSpPr/>
            <p:nvPr/>
          </p:nvSpPr>
          <p:spPr>
            <a:xfrm>
              <a:off x="6073125" y="3524425"/>
              <a:ext cx="43675" cy="131275"/>
            </a:xfrm>
            <a:custGeom>
              <a:avLst/>
              <a:gdLst/>
              <a:ahLst/>
              <a:cxnLst/>
              <a:rect l="l" t="t" r="r" b="b"/>
              <a:pathLst>
                <a:path w="1747" h="5251" extrusionOk="0">
                  <a:moveTo>
                    <a:pt x="54" y="0"/>
                  </a:moveTo>
                  <a:cubicBezTo>
                    <a:pt x="50" y="0"/>
                    <a:pt x="45" y="1"/>
                    <a:pt x="41" y="2"/>
                  </a:cubicBezTo>
                  <a:cubicBezTo>
                    <a:pt x="17" y="10"/>
                    <a:pt x="0" y="35"/>
                    <a:pt x="8" y="67"/>
                  </a:cubicBezTo>
                  <a:lnTo>
                    <a:pt x="1641" y="5218"/>
                  </a:lnTo>
                  <a:cubicBezTo>
                    <a:pt x="1649" y="5234"/>
                    <a:pt x="1666" y="5250"/>
                    <a:pt x="1690" y="5250"/>
                  </a:cubicBezTo>
                  <a:lnTo>
                    <a:pt x="1706" y="5242"/>
                  </a:lnTo>
                  <a:cubicBezTo>
                    <a:pt x="1731" y="5234"/>
                    <a:pt x="1747" y="5210"/>
                    <a:pt x="1739" y="5185"/>
                  </a:cubicBezTo>
                  <a:lnTo>
                    <a:pt x="106" y="35"/>
                  </a:lnTo>
                  <a:cubicBezTo>
                    <a:pt x="99" y="15"/>
                    <a:pt x="76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2437;p64">
              <a:extLst>
                <a:ext uri="{FF2B5EF4-FFF2-40B4-BE49-F238E27FC236}">
                  <a16:creationId xmlns:a16="http://schemas.microsoft.com/office/drawing/2014/main" id="{DE4E8A54-52CF-41AE-3CB9-CB4C3F351F5F}"/>
                </a:ext>
              </a:extLst>
            </p:cNvPr>
            <p:cNvSpPr/>
            <p:nvPr/>
          </p:nvSpPr>
          <p:spPr>
            <a:xfrm>
              <a:off x="5651475" y="3950475"/>
              <a:ext cx="244150" cy="100050"/>
            </a:xfrm>
            <a:custGeom>
              <a:avLst/>
              <a:gdLst/>
              <a:ahLst/>
              <a:cxnLst/>
              <a:rect l="l" t="t" r="r" b="b"/>
              <a:pathLst>
                <a:path w="9766" h="4002" extrusionOk="0">
                  <a:moveTo>
                    <a:pt x="1736" y="0"/>
                  </a:moveTo>
                  <a:cubicBezTo>
                    <a:pt x="1416" y="0"/>
                    <a:pt x="1185" y="46"/>
                    <a:pt x="1106" y="159"/>
                  </a:cubicBezTo>
                  <a:cubicBezTo>
                    <a:pt x="700" y="735"/>
                    <a:pt x="1" y="2425"/>
                    <a:pt x="350" y="2953"/>
                  </a:cubicBezTo>
                  <a:cubicBezTo>
                    <a:pt x="432" y="3051"/>
                    <a:pt x="529" y="3140"/>
                    <a:pt x="651" y="3189"/>
                  </a:cubicBezTo>
                  <a:lnTo>
                    <a:pt x="740" y="3238"/>
                  </a:lnTo>
                  <a:cubicBezTo>
                    <a:pt x="1033" y="3368"/>
                    <a:pt x="1325" y="3473"/>
                    <a:pt x="1634" y="3554"/>
                  </a:cubicBezTo>
                  <a:cubicBezTo>
                    <a:pt x="1666" y="3554"/>
                    <a:pt x="1707" y="3571"/>
                    <a:pt x="1739" y="3579"/>
                  </a:cubicBezTo>
                  <a:cubicBezTo>
                    <a:pt x="2008" y="3652"/>
                    <a:pt x="2276" y="3717"/>
                    <a:pt x="2528" y="3774"/>
                  </a:cubicBezTo>
                  <a:lnTo>
                    <a:pt x="2625" y="3798"/>
                  </a:lnTo>
                  <a:cubicBezTo>
                    <a:pt x="2893" y="3855"/>
                    <a:pt x="3145" y="3920"/>
                    <a:pt x="3405" y="4001"/>
                  </a:cubicBezTo>
                  <a:cubicBezTo>
                    <a:pt x="3405" y="4001"/>
                    <a:pt x="3655" y="2003"/>
                    <a:pt x="4572" y="2003"/>
                  </a:cubicBezTo>
                  <a:cubicBezTo>
                    <a:pt x="4575" y="2003"/>
                    <a:pt x="4579" y="2003"/>
                    <a:pt x="4583" y="2003"/>
                  </a:cubicBezTo>
                  <a:cubicBezTo>
                    <a:pt x="5469" y="2010"/>
                    <a:pt x="5602" y="3232"/>
                    <a:pt x="6259" y="3232"/>
                  </a:cubicBezTo>
                  <a:cubicBezTo>
                    <a:pt x="6295" y="3232"/>
                    <a:pt x="6332" y="3229"/>
                    <a:pt x="6370" y="3221"/>
                  </a:cubicBezTo>
                  <a:cubicBezTo>
                    <a:pt x="7126" y="3075"/>
                    <a:pt x="9766" y="2368"/>
                    <a:pt x="9766" y="2368"/>
                  </a:cubicBezTo>
                  <a:lnTo>
                    <a:pt x="8491" y="159"/>
                  </a:lnTo>
                  <a:lnTo>
                    <a:pt x="5745" y="735"/>
                  </a:lnTo>
                  <a:cubicBezTo>
                    <a:pt x="5745" y="735"/>
                    <a:pt x="3023" y="0"/>
                    <a:pt x="1736" y="0"/>
                  </a:cubicBezTo>
                  <a:close/>
                </a:path>
              </a:pathLst>
            </a:custGeom>
            <a:solidFill>
              <a:srgbClr val="D36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2438;p64">
              <a:extLst>
                <a:ext uri="{FF2B5EF4-FFF2-40B4-BE49-F238E27FC236}">
                  <a16:creationId xmlns:a16="http://schemas.microsoft.com/office/drawing/2014/main" id="{083B58FB-6773-0F21-9DDC-0B1D091D2EA3}"/>
                </a:ext>
              </a:extLst>
            </p:cNvPr>
            <p:cNvSpPr/>
            <p:nvPr/>
          </p:nvSpPr>
          <p:spPr>
            <a:xfrm>
              <a:off x="5667950" y="3956975"/>
              <a:ext cx="30275" cy="74250"/>
            </a:xfrm>
            <a:custGeom>
              <a:avLst/>
              <a:gdLst/>
              <a:ahLst/>
              <a:cxnLst/>
              <a:rect l="l" t="t" r="r" b="b"/>
              <a:pathLst>
                <a:path w="1211" h="2970" extrusionOk="0">
                  <a:moveTo>
                    <a:pt x="1154" y="0"/>
                  </a:moveTo>
                  <a:cubicBezTo>
                    <a:pt x="1141" y="0"/>
                    <a:pt x="1129" y="4"/>
                    <a:pt x="1121" y="12"/>
                  </a:cubicBezTo>
                  <a:cubicBezTo>
                    <a:pt x="1113" y="29"/>
                    <a:pt x="33" y="1036"/>
                    <a:pt x="0" y="2929"/>
                  </a:cubicBezTo>
                  <a:lnTo>
                    <a:pt x="89" y="2970"/>
                  </a:lnTo>
                  <a:cubicBezTo>
                    <a:pt x="97" y="2961"/>
                    <a:pt x="97" y="2953"/>
                    <a:pt x="97" y="2945"/>
                  </a:cubicBezTo>
                  <a:cubicBezTo>
                    <a:pt x="130" y="1085"/>
                    <a:pt x="1178" y="94"/>
                    <a:pt x="1186" y="85"/>
                  </a:cubicBezTo>
                  <a:cubicBezTo>
                    <a:pt x="1210" y="69"/>
                    <a:pt x="1210" y="37"/>
                    <a:pt x="1186" y="12"/>
                  </a:cubicBezTo>
                  <a:cubicBezTo>
                    <a:pt x="1178" y="4"/>
                    <a:pt x="1166" y="0"/>
                    <a:pt x="1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2439;p64">
              <a:extLst>
                <a:ext uri="{FF2B5EF4-FFF2-40B4-BE49-F238E27FC236}">
                  <a16:creationId xmlns:a16="http://schemas.microsoft.com/office/drawing/2014/main" id="{3F9595CF-805E-EACC-9B62-5A044B0F8D66}"/>
                </a:ext>
              </a:extLst>
            </p:cNvPr>
            <p:cNvSpPr/>
            <p:nvPr/>
          </p:nvSpPr>
          <p:spPr>
            <a:xfrm>
              <a:off x="5692300" y="3967950"/>
              <a:ext cx="30675" cy="71800"/>
            </a:xfrm>
            <a:custGeom>
              <a:avLst/>
              <a:gdLst/>
              <a:ahLst/>
              <a:cxnLst/>
              <a:rect l="l" t="t" r="r" b="b"/>
              <a:pathLst>
                <a:path w="1227" h="2872" extrusionOk="0">
                  <a:moveTo>
                    <a:pt x="1148" y="1"/>
                  </a:moveTo>
                  <a:cubicBezTo>
                    <a:pt x="1139" y="1"/>
                    <a:pt x="1130" y="4"/>
                    <a:pt x="1122" y="12"/>
                  </a:cubicBezTo>
                  <a:cubicBezTo>
                    <a:pt x="1106" y="28"/>
                    <a:pt x="66" y="1011"/>
                    <a:pt x="1" y="2847"/>
                  </a:cubicBezTo>
                  <a:cubicBezTo>
                    <a:pt x="42" y="2855"/>
                    <a:pt x="74" y="2864"/>
                    <a:pt x="106" y="2872"/>
                  </a:cubicBezTo>
                  <a:cubicBezTo>
                    <a:pt x="163" y="1060"/>
                    <a:pt x="1179" y="93"/>
                    <a:pt x="1195" y="85"/>
                  </a:cubicBezTo>
                  <a:lnTo>
                    <a:pt x="1187" y="85"/>
                  </a:lnTo>
                  <a:cubicBezTo>
                    <a:pt x="1226" y="59"/>
                    <a:pt x="1186" y="1"/>
                    <a:pt x="1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2440;p64">
              <a:extLst>
                <a:ext uri="{FF2B5EF4-FFF2-40B4-BE49-F238E27FC236}">
                  <a16:creationId xmlns:a16="http://schemas.microsoft.com/office/drawing/2014/main" id="{42ECAA58-AC35-7D67-3360-A865C92375DC}"/>
                </a:ext>
              </a:extLst>
            </p:cNvPr>
            <p:cNvSpPr/>
            <p:nvPr/>
          </p:nvSpPr>
          <p:spPr>
            <a:xfrm>
              <a:off x="5714650" y="3979100"/>
              <a:ext cx="30225" cy="66150"/>
            </a:xfrm>
            <a:custGeom>
              <a:avLst/>
              <a:gdLst/>
              <a:ahLst/>
              <a:cxnLst/>
              <a:rect l="l" t="t" r="r" b="b"/>
              <a:pathLst>
                <a:path w="1209" h="2646" extrusionOk="0">
                  <a:moveTo>
                    <a:pt x="1135" y="0"/>
                  </a:moveTo>
                  <a:cubicBezTo>
                    <a:pt x="1125" y="0"/>
                    <a:pt x="1114" y="4"/>
                    <a:pt x="1105" y="13"/>
                  </a:cubicBezTo>
                  <a:cubicBezTo>
                    <a:pt x="1097" y="21"/>
                    <a:pt x="139" y="923"/>
                    <a:pt x="1" y="2621"/>
                  </a:cubicBezTo>
                  <a:lnTo>
                    <a:pt x="98" y="2645"/>
                  </a:lnTo>
                  <a:cubicBezTo>
                    <a:pt x="228" y="980"/>
                    <a:pt x="1162" y="94"/>
                    <a:pt x="1170" y="86"/>
                  </a:cubicBezTo>
                  <a:cubicBezTo>
                    <a:pt x="1208" y="48"/>
                    <a:pt x="1172" y="0"/>
                    <a:pt x="1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2441;p64">
              <a:extLst>
                <a:ext uri="{FF2B5EF4-FFF2-40B4-BE49-F238E27FC236}">
                  <a16:creationId xmlns:a16="http://schemas.microsoft.com/office/drawing/2014/main" id="{68353F6F-23FC-CBFE-0A48-88964915367E}"/>
                </a:ext>
              </a:extLst>
            </p:cNvPr>
            <p:cNvSpPr/>
            <p:nvPr/>
          </p:nvSpPr>
          <p:spPr>
            <a:xfrm>
              <a:off x="5737200" y="3998450"/>
              <a:ext cx="73950" cy="70550"/>
            </a:xfrm>
            <a:custGeom>
              <a:avLst/>
              <a:gdLst/>
              <a:ahLst/>
              <a:cxnLst/>
              <a:rect l="l" t="t" r="r" b="b"/>
              <a:pathLst>
                <a:path w="2958" h="2822" extrusionOk="0">
                  <a:moveTo>
                    <a:pt x="1325" y="0"/>
                  </a:moveTo>
                  <a:cubicBezTo>
                    <a:pt x="1072" y="0"/>
                    <a:pt x="43" y="119"/>
                    <a:pt x="0" y="2042"/>
                  </a:cubicBezTo>
                  <a:lnTo>
                    <a:pt x="1381" y="2822"/>
                  </a:lnTo>
                  <a:lnTo>
                    <a:pt x="2957" y="1083"/>
                  </a:lnTo>
                  <a:lnTo>
                    <a:pt x="1381" y="3"/>
                  </a:lnTo>
                  <a:cubicBezTo>
                    <a:pt x="1381" y="3"/>
                    <a:pt x="1361" y="0"/>
                    <a:pt x="13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2442;p64">
              <a:extLst>
                <a:ext uri="{FF2B5EF4-FFF2-40B4-BE49-F238E27FC236}">
                  <a16:creationId xmlns:a16="http://schemas.microsoft.com/office/drawing/2014/main" id="{1CE3231E-2C69-6482-F65D-68A2F61AF1B5}"/>
                </a:ext>
              </a:extLst>
            </p:cNvPr>
            <p:cNvSpPr/>
            <p:nvPr/>
          </p:nvSpPr>
          <p:spPr>
            <a:xfrm>
              <a:off x="5763800" y="4022025"/>
              <a:ext cx="54450" cy="50075"/>
            </a:xfrm>
            <a:custGeom>
              <a:avLst/>
              <a:gdLst/>
              <a:ahLst/>
              <a:cxnLst/>
              <a:rect l="l" t="t" r="r" b="b"/>
              <a:pathLst>
                <a:path w="2178" h="2003" extrusionOk="0">
                  <a:moveTo>
                    <a:pt x="1527" y="0"/>
                  </a:moveTo>
                  <a:cubicBezTo>
                    <a:pt x="1221" y="0"/>
                    <a:pt x="837" y="198"/>
                    <a:pt x="537" y="538"/>
                  </a:cubicBezTo>
                  <a:cubicBezTo>
                    <a:pt x="106" y="1026"/>
                    <a:pt x="1" y="1635"/>
                    <a:pt x="309" y="1887"/>
                  </a:cubicBezTo>
                  <a:cubicBezTo>
                    <a:pt x="400" y="1965"/>
                    <a:pt x="518" y="2002"/>
                    <a:pt x="651" y="2002"/>
                  </a:cubicBezTo>
                  <a:cubicBezTo>
                    <a:pt x="958" y="2002"/>
                    <a:pt x="1343" y="1804"/>
                    <a:pt x="1650" y="1464"/>
                  </a:cubicBezTo>
                  <a:cubicBezTo>
                    <a:pt x="2080" y="977"/>
                    <a:pt x="2178" y="368"/>
                    <a:pt x="1869" y="116"/>
                  </a:cubicBezTo>
                  <a:cubicBezTo>
                    <a:pt x="1778" y="37"/>
                    <a:pt x="1660" y="0"/>
                    <a:pt x="152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2443;p64">
              <a:extLst>
                <a:ext uri="{FF2B5EF4-FFF2-40B4-BE49-F238E27FC236}">
                  <a16:creationId xmlns:a16="http://schemas.microsoft.com/office/drawing/2014/main" id="{B0EF4A29-03F8-4CD5-BF6F-EC520CBE842B}"/>
                </a:ext>
              </a:extLst>
            </p:cNvPr>
            <p:cNvSpPr/>
            <p:nvPr/>
          </p:nvSpPr>
          <p:spPr>
            <a:xfrm>
              <a:off x="5763800" y="4022025"/>
              <a:ext cx="54450" cy="50075"/>
            </a:xfrm>
            <a:custGeom>
              <a:avLst/>
              <a:gdLst/>
              <a:ahLst/>
              <a:cxnLst/>
              <a:rect l="l" t="t" r="r" b="b"/>
              <a:pathLst>
                <a:path w="2178" h="2003" extrusionOk="0">
                  <a:moveTo>
                    <a:pt x="1527" y="0"/>
                  </a:moveTo>
                  <a:cubicBezTo>
                    <a:pt x="1221" y="0"/>
                    <a:pt x="837" y="198"/>
                    <a:pt x="537" y="538"/>
                  </a:cubicBezTo>
                  <a:cubicBezTo>
                    <a:pt x="106" y="1026"/>
                    <a:pt x="1" y="1635"/>
                    <a:pt x="309" y="1887"/>
                  </a:cubicBezTo>
                  <a:cubicBezTo>
                    <a:pt x="400" y="1965"/>
                    <a:pt x="518" y="2002"/>
                    <a:pt x="651" y="2002"/>
                  </a:cubicBezTo>
                  <a:cubicBezTo>
                    <a:pt x="958" y="2002"/>
                    <a:pt x="1343" y="1804"/>
                    <a:pt x="1650" y="1464"/>
                  </a:cubicBezTo>
                  <a:cubicBezTo>
                    <a:pt x="2080" y="977"/>
                    <a:pt x="2178" y="368"/>
                    <a:pt x="1869" y="116"/>
                  </a:cubicBezTo>
                  <a:cubicBezTo>
                    <a:pt x="1778" y="37"/>
                    <a:pt x="1660" y="0"/>
                    <a:pt x="152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20" name="Imagem 1619">
            <a:extLst>
              <a:ext uri="{FF2B5EF4-FFF2-40B4-BE49-F238E27FC236}">
                <a16:creationId xmlns:a16="http://schemas.microsoft.com/office/drawing/2014/main" id="{CE4F56F9-9AF7-004E-DB57-03211640C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886" y="24585"/>
            <a:ext cx="976973" cy="99552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p50"/>
          <p:cNvSpPr txBox="1">
            <a:spLocks noGrp="1"/>
          </p:cNvSpPr>
          <p:nvPr>
            <p:ph type="title"/>
          </p:nvPr>
        </p:nvSpPr>
        <p:spPr>
          <a:xfrm>
            <a:off x="720000" y="551667"/>
            <a:ext cx="4086900" cy="21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i="1" dirty="0"/>
              <a:t>Destino Desvendado: O Réveillon que Escolhemos para Nossa Aventura</a:t>
            </a:r>
            <a:endParaRPr sz="2800" dirty="0"/>
          </a:p>
        </p:txBody>
      </p:sp>
      <p:sp>
        <p:nvSpPr>
          <p:cNvPr id="1790" name="Google Shape;1790;p50"/>
          <p:cNvSpPr txBox="1">
            <a:spLocks noGrp="1"/>
          </p:cNvSpPr>
          <p:nvPr>
            <p:ph type="subTitle" idx="1"/>
          </p:nvPr>
        </p:nvSpPr>
        <p:spPr>
          <a:xfrm>
            <a:off x="666212" y="2317227"/>
            <a:ext cx="4086900" cy="9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Escolhemos o Windsor California Copacabana pela localização à beira da icônica praia de Copacabana, mergulhando na animação do Réveillon. Optamos por sua proximidade vibrante, enquanto o </a:t>
            </a:r>
            <a:r>
              <a:rPr lang="pt-BR" dirty="0" err="1"/>
              <a:t>Augusto's</a:t>
            </a:r>
            <a:r>
              <a:rPr lang="pt-BR" dirty="0"/>
              <a:t> Rio Copa Hotel, também 4 estrelas, ficava mais afastado, próximo à Praia do Leme. Garantimos conforto e alegria no coração da festa!  - Ana e Carlos.</a:t>
            </a:r>
            <a:endParaRPr dirty="0"/>
          </a:p>
        </p:txBody>
      </p:sp>
      <p:pic>
        <p:nvPicPr>
          <p:cNvPr id="3" name="Espaço Reservado para Imagem 2">
            <a:extLst>
              <a:ext uri="{FF2B5EF4-FFF2-40B4-BE49-F238E27FC236}">
                <a16:creationId xmlns:a16="http://schemas.microsoft.com/office/drawing/2014/main" id="{60B8B351-8454-68BB-FD53-92413B778E98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28261" r="28261"/>
          <a:stretch>
            <a:fillRect/>
          </a:stretch>
        </p:blipFill>
        <p:spPr/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p50"/>
          <p:cNvSpPr txBox="1">
            <a:spLocks noGrp="1"/>
          </p:cNvSpPr>
          <p:nvPr>
            <p:ph type="title"/>
          </p:nvPr>
        </p:nvSpPr>
        <p:spPr>
          <a:xfrm>
            <a:off x="720000" y="551667"/>
            <a:ext cx="4086900" cy="21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dirty="0"/>
              <a:t>Decisão Estratégica: Motivos que nos Levaram ao Windsor California Copacabana</a:t>
            </a:r>
            <a:endParaRPr sz="4000" dirty="0"/>
          </a:p>
        </p:txBody>
      </p:sp>
      <p:pic>
        <p:nvPicPr>
          <p:cNvPr id="11" name="Espaço Reservado para Imagem 10" descr="Fogos de artifício no céu&#10;&#10;Descrição gerada automaticamente com confiança média">
            <a:extLst>
              <a:ext uri="{FF2B5EF4-FFF2-40B4-BE49-F238E27FC236}">
                <a16:creationId xmlns:a16="http://schemas.microsoft.com/office/drawing/2014/main" id="{EFEBF994-033C-8B64-29FF-E1B6DBB3B63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6687" r="16687"/>
          <a:stretch>
            <a:fillRect/>
          </a:stretch>
        </p:blipFill>
        <p:spPr/>
      </p:pic>
      <p:sp>
        <p:nvSpPr>
          <p:cNvPr id="12" name="Google Shape;1790;p50">
            <a:extLst>
              <a:ext uri="{FF2B5EF4-FFF2-40B4-BE49-F238E27FC236}">
                <a16:creationId xmlns:a16="http://schemas.microsoft.com/office/drawing/2014/main" id="{609607EA-9E16-9AD7-A3EB-71757FBF29D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3267" y="1744767"/>
            <a:ext cx="4086900" cy="9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No Excel, vamos detalhar as diferenças de preços em diversos sites e datas para o </a:t>
            </a:r>
            <a:r>
              <a:rPr lang="pt-BR" dirty="0" err="1"/>
              <a:t>Augusto's</a:t>
            </a:r>
            <a:r>
              <a:rPr lang="pt-BR" dirty="0"/>
              <a:t> Rio Copa Hotel e o Windsor California Copacabana. É hora de compartilhar os motivos por trás da escolha que tornará nosso Réveillon inesquecível!"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3097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p53"/>
          <p:cNvSpPr txBox="1">
            <a:spLocks noGrp="1"/>
          </p:cNvSpPr>
          <p:nvPr>
            <p:ph type="title"/>
          </p:nvPr>
        </p:nvSpPr>
        <p:spPr>
          <a:xfrm>
            <a:off x="1286042" y="1237523"/>
            <a:ext cx="6470700" cy="1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i="1" dirty="0"/>
              <a:t>Fechando o Rolê: As Últimas Palavras Direto da Nossa Bagagem</a:t>
            </a:r>
            <a:endParaRPr sz="5400" dirty="0"/>
          </a:p>
        </p:txBody>
      </p:sp>
      <p:grpSp>
        <p:nvGrpSpPr>
          <p:cNvPr id="1871" name="Google Shape;1871;p53"/>
          <p:cNvGrpSpPr/>
          <p:nvPr/>
        </p:nvGrpSpPr>
        <p:grpSpPr>
          <a:xfrm>
            <a:off x="4495486" y="2731346"/>
            <a:ext cx="5163001" cy="3442649"/>
            <a:chOff x="1666675" y="896375"/>
            <a:chExt cx="2121200" cy="1414400"/>
          </a:xfrm>
        </p:grpSpPr>
        <p:sp>
          <p:nvSpPr>
            <p:cNvPr id="1872" name="Google Shape;1872;p53"/>
            <p:cNvSpPr/>
            <p:nvPr/>
          </p:nvSpPr>
          <p:spPr>
            <a:xfrm>
              <a:off x="2400475" y="1042175"/>
              <a:ext cx="1256200" cy="816700"/>
            </a:xfrm>
            <a:custGeom>
              <a:avLst/>
              <a:gdLst/>
              <a:ahLst/>
              <a:cxnLst/>
              <a:rect l="l" t="t" r="r" b="b"/>
              <a:pathLst>
                <a:path w="50248" h="32668" extrusionOk="0">
                  <a:moveTo>
                    <a:pt x="34617" y="1"/>
                  </a:moveTo>
                  <a:lnTo>
                    <a:pt x="10952" y="26014"/>
                  </a:lnTo>
                  <a:lnTo>
                    <a:pt x="6272" y="27200"/>
                  </a:lnTo>
                  <a:lnTo>
                    <a:pt x="5159" y="27484"/>
                  </a:lnTo>
                  <a:lnTo>
                    <a:pt x="3137" y="27996"/>
                  </a:lnTo>
                  <a:lnTo>
                    <a:pt x="1016" y="28532"/>
                  </a:lnTo>
                  <a:lnTo>
                    <a:pt x="1" y="28784"/>
                  </a:lnTo>
                  <a:lnTo>
                    <a:pt x="805" y="29012"/>
                  </a:lnTo>
                  <a:lnTo>
                    <a:pt x="2535" y="29483"/>
                  </a:lnTo>
                  <a:lnTo>
                    <a:pt x="3990" y="29881"/>
                  </a:lnTo>
                  <a:lnTo>
                    <a:pt x="5769" y="30376"/>
                  </a:lnTo>
                  <a:lnTo>
                    <a:pt x="7905" y="30961"/>
                  </a:lnTo>
                  <a:lnTo>
                    <a:pt x="11715" y="31433"/>
                  </a:lnTo>
                  <a:lnTo>
                    <a:pt x="12560" y="31538"/>
                  </a:lnTo>
                  <a:lnTo>
                    <a:pt x="21578" y="32667"/>
                  </a:lnTo>
                  <a:lnTo>
                    <a:pt x="5024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53"/>
            <p:cNvSpPr/>
            <p:nvPr/>
          </p:nvSpPr>
          <p:spPr>
            <a:xfrm>
              <a:off x="2893800" y="1042175"/>
              <a:ext cx="697275" cy="800050"/>
            </a:xfrm>
            <a:custGeom>
              <a:avLst/>
              <a:gdLst/>
              <a:ahLst/>
              <a:cxnLst/>
              <a:rect l="l" t="t" r="r" b="b"/>
              <a:pathLst>
                <a:path w="27891" h="32002" extrusionOk="0">
                  <a:moveTo>
                    <a:pt x="26696" y="1"/>
                  </a:moveTo>
                  <a:lnTo>
                    <a:pt x="1" y="31408"/>
                  </a:lnTo>
                  <a:lnTo>
                    <a:pt x="699" y="32001"/>
                  </a:lnTo>
                  <a:lnTo>
                    <a:pt x="278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53"/>
            <p:cNvSpPr/>
            <p:nvPr/>
          </p:nvSpPr>
          <p:spPr>
            <a:xfrm>
              <a:off x="2793475" y="1042175"/>
              <a:ext cx="694825" cy="797400"/>
            </a:xfrm>
            <a:custGeom>
              <a:avLst/>
              <a:gdLst/>
              <a:ahLst/>
              <a:cxnLst/>
              <a:rect l="l" t="t" r="r" b="b"/>
              <a:pathLst>
                <a:path w="27793" h="31896" extrusionOk="0">
                  <a:moveTo>
                    <a:pt x="26598" y="1"/>
                  </a:moveTo>
                  <a:lnTo>
                    <a:pt x="1" y="31303"/>
                  </a:lnTo>
                  <a:lnTo>
                    <a:pt x="699" y="31896"/>
                  </a:lnTo>
                  <a:lnTo>
                    <a:pt x="277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53"/>
            <p:cNvSpPr/>
            <p:nvPr/>
          </p:nvSpPr>
          <p:spPr>
            <a:xfrm>
              <a:off x="2689500" y="1042175"/>
              <a:ext cx="694825" cy="797400"/>
            </a:xfrm>
            <a:custGeom>
              <a:avLst/>
              <a:gdLst/>
              <a:ahLst/>
              <a:cxnLst/>
              <a:rect l="l" t="t" r="r" b="b"/>
              <a:pathLst>
                <a:path w="27793" h="31896" extrusionOk="0">
                  <a:moveTo>
                    <a:pt x="26598" y="1"/>
                  </a:moveTo>
                  <a:lnTo>
                    <a:pt x="0" y="31303"/>
                  </a:lnTo>
                  <a:lnTo>
                    <a:pt x="154" y="31433"/>
                  </a:lnTo>
                  <a:lnTo>
                    <a:pt x="691" y="31896"/>
                  </a:lnTo>
                  <a:lnTo>
                    <a:pt x="999" y="31538"/>
                  </a:lnTo>
                  <a:lnTo>
                    <a:pt x="27792" y="1"/>
                  </a:lnTo>
                  <a:close/>
                </a:path>
              </a:pathLst>
            </a:custGeom>
            <a:solidFill>
              <a:srgbClr val="FFAA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3"/>
            <p:cNvSpPr/>
            <p:nvPr/>
          </p:nvSpPr>
          <p:spPr>
            <a:xfrm>
              <a:off x="2260150" y="1022625"/>
              <a:ext cx="1008600" cy="1228025"/>
            </a:xfrm>
            <a:custGeom>
              <a:avLst/>
              <a:gdLst/>
              <a:ahLst/>
              <a:cxnLst/>
              <a:rect l="l" t="t" r="r" b="b"/>
              <a:pathLst>
                <a:path w="40344" h="49121" extrusionOk="0">
                  <a:moveTo>
                    <a:pt x="39117" y="0"/>
                  </a:moveTo>
                  <a:cubicBezTo>
                    <a:pt x="38869" y="0"/>
                    <a:pt x="38622" y="103"/>
                    <a:pt x="38443" y="304"/>
                  </a:cubicBezTo>
                  <a:lnTo>
                    <a:pt x="325" y="42914"/>
                  </a:lnTo>
                  <a:cubicBezTo>
                    <a:pt x="0" y="43288"/>
                    <a:pt x="24" y="43856"/>
                    <a:pt x="398" y="44189"/>
                  </a:cubicBezTo>
                  <a:lnTo>
                    <a:pt x="617" y="44392"/>
                  </a:lnTo>
                  <a:cubicBezTo>
                    <a:pt x="790" y="44547"/>
                    <a:pt x="1007" y="44622"/>
                    <a:pt x="1222" y="44622"/>
                  </a:cubicBezTo>
                  <a:cubicBezTo>
                    <a:pt x="1473" y="44622"/>
                    <a:pt x="1722" y="44520"/>
                    <a:pt x="1901" y="44319"/>
                  </a:cubicBezTo>
                  <a:lnTo>
                    <a:pt x="3428" y="42605"/>
                  </a:lnTo>
                  <a:lnTo>
                    <a:pt x="13640" y="49121"/>
                  </a:lnTo>
                  <a:lnTo>
                    <a:pt x="14623" y="47569"/>
                  </a:lnTo>
                  <a:lnTo>
                    <a:pt x="4671" y="41224"/>
                  </a:lnTo>
                  <a:lnTo>
                    <a:pt x="40011" y="1709"/>
                  </a:lnTo>
                  <a:cubicBezTo>
                    <a:pt x="40344" y="1343"/>
                    <a:pt x="40311" y="767"/>
                    <a:pt x="39937" y="434"/>
                  </a:cubicBezTo>
                  <a:lnTo>
                    <a:pt x="39718" y="230"/>
                  </a:lnTo>
                  <a:cubicBezTo>
                    <a:pt x="39545" y="76"/>
                    <a:pt x="39331" y="0"/>
                    <a:pt x="39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53"/>
            <p:cNvSpPr/>
            <p:nvPr/>
          </p:nvSpPr>
          <p:spPr>
            <a:xfrm>
              <a:off x="2500400" y="1719650"/>
              <a:ext cx="74375" cy="81950"/>
            </a:xfrm>
            <a:custGeom>
              <a:avLst/>
              <a:gdLst/>
              <a:ahLst/>
              <a:cxnLst/>
              <a:rect l="l" t="t" r="r" b="b"/>
              <a:pathLst>
                <a:path w="2975" h="3278" extrusionOk="0">
                  <a:moveTo>
                    <a:pt x="1802" y="1"/>
                  </a:moveTo>
                  <a:cubicBezTo>
                    <a:pt x="1591" y="1"/>
                    <a:pt x="1389" y="75"/>
                    <a:pt x="1236" y="280"/>
                  </a:cubicBezTo>
                  <a:cubicBezTo>
                    <a:pt x="1211" y="312"/>
                    <a:pt x="1187" y="345"/>
                    <a:pt x="1162" y="385"/>
                  </a:cubicBezTo>
                  <a:cubicBezTo>
                    <a:pt x="781" y="954"/>
                    <a:pt x="269" y="2124"/>
                    <a:pt x="1" y="2782"/>
                  </a:cubicBezTo>
                  <a:lnTo>
                    <a:pt x="1780" y="3277"/>
                  </a:lnTo>
                  <a:cubicBezTo>
                    <a:pt x="2089" y="1921"/>
                    <a:pt x="2974" y="499"/>
                    <a:pt x="2974" y="499"/>
                  </a:cubicBezTo>
                  <a:cubicBezTo>
                    <a:pt x="2763" y="337"/>
                    <a:pt x="2527" y="198"/>
                    <a:pt x="2275" y="101"/>
                  </a:cubicBezTo>
                  <a:cubicBezTo>
                    <a:pt x="2123" y="42"/>
                    <a:pt x="1960" y="1"/>
                    <a:pt x="1802" y="1"/>
                  </a:cubicBezTo>
                  <a:close/>
                </a:path>
              </a:pathLst>
            </a:custGeom>
            <a:solidFill>
              <a:srgbClr val="FFAA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53"/>
            <p:cNvSpPr/>
            <p:nvPr/>
          </p:nvSpPr>
          <p:spPr>
            <a:xfrm>
              <a:off x="2420800" y="1742075"/>
              <a:ext cx="58100" cy="37175"/>
            </a:xfrm>
            <a:custGeom>
              <a:avLst/>
              <a:gdLst/>
              <a:ahLst/>
              <a:cxnLst/>
              <a:rect l="l" t="t" r="r" b="b"/>
              <a:pathLst>
                <a:path w="2324" h="1487" extrusionOk="0">
                  <a:moveTo>
                    <a:pt x="2324" y="0"/>
                  </a:moveTo>
                  <a:lnTo>
                    <a:pt x="203" y="536"/>
                  </a:lnTo>
                  <a:cubicBezTo>
                    <a:pt x="130" y="699"/>
                    <a:pt x="57" y="861"/>
                    <a:pt x="0" y="1016"/>
                  </a:cubicBezTo>
                  <a:lnTo>
                    <a:pt x="1722" y="1487"/>
                  </a:lnTo>
                  <a:cubicBezTo>
                    <a:pt x="1877" y="975"/>
                    <a:pt x="2080" y="479"/>
                    <a:pt x="2324" y="0"/>
                  </a:cubicBezTo>
                  <a:close/>
                </a:path>
              </a:pathLst>
            </a:custGeom>
            <a:solidFill>
              <a:srgbClr val="FFAA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3"/>
            <p:cNvSpPr/>
            <p:nvPr/>
          </p:nvSpPr>
          <p:spPr>
            <a:xfrm>
              <a:off x="2555050" y="1013675"/>
              <a:ext cx="1218400" cy="1282950"/>
            </a:xfrm>
            <a:custGeom>
              <a:avLst/>
              <a:gdLst/>
              <a:ahLst/>
              <a:cxnLst/>
              <a:rect l="l" t="t" r="r" b="b"/>
              <a:pathLst>
                <a:path w="48736" h="51318" extrusionOk="0">
                  <a:moveTo>
                    <a:pt x="19579" y="31102"/>
                  </a:moveTo>
                  <a:cubicBezTo>
                    <a:pt x="19587" y="31110"/>
                    <a:pt x="19595" y="31110"/>
                    <a:pt x="19611" y="31110"/>
                  </a:cubicBezTo>
                  <a:lnTo>
                    <a:pt x="19619" y="31110"/>
                  </a:lnTo>
                  <a:lnTo>
                    <a:pt x="20667" y="34604"/>
                  </a:lnTo>
                  <a:cubicBezTo>
                    <a:pt x="20651" y="34612"/>
                    <a:pt x="20643" y="34620"/>
                    <a:pt x="20643" y="34636"/>
                  </a:cubicBezTo>
                  <a:lnTo>
                    <a:pt x="17328" y="33686"/>
                  </a:lnTo>
                  <a:cubicBezTo>
                    <a:pt x="17328" y="33669"/>
                    <a:pt x="17320" y="33653"/>
                    <a:pt x="17312" y="33637"/>
                  </a:cubicBezTo>
                  <a:lnTo>
                    <a:pt x="19579" y="31102"/>
                  </a:lnTo>
                  <a:close/>
                  <a:moveTo>
                    <a:pt x="45255" y="1"/>
                  </a:moveTo>
                  <a:cubicBezTo>
                    <a:pt x="45005" y="1"/>
                    <a:pt x="44755" y="103"/>
                    <a:pt x="44576" y="304"/>
                  </a:cubicBezTo>
                  <a:lnTo>
                    <a:pt x="15330" y="32995"/>
                  </a:lnTo>
                  <a:lnTo>
                    <a:pt x="15314" y="32995"/>
                  </a:lnTo>
                  <a:cubicBezTo>
                    <a:pt x="15308" y="32993"/>
                    <a:pt x="15301" y="32992"/>
                    <a:pt x="15294" y="32992"/>
                  </a:cubicBezTo>
                  <a:cubicBezTo>
                    <a:pt x="15275" y="32992"/>
                    <a:pt x="15255" y="33001"/>
                    <a:pt x="15249" y="33019"/>
                  </a:cubicBezTo>
                  <a:cubicBezTo>
                    <a:pt x="15249" y="33036"/>
                    <a:pt x="15249" y="33060"/>
                    <a:pt x="15265" y="33068"/>
                  </a:cubicBezTo>
                  <a:lnTo>
                    <a:pt x="15249" y="33084"/>
                  </a:lnTo>
                  <a:lnTo>
                    <a:pt x="2819" y="29518"/>
                  </a:lnTo>
                  <a:cubicBezTo>
                    <a:pt x="2697" y="29482"/>
                    <a:pt x="2574" y="29465"/>
                    <a:pt x="2453" y="29465"/>
                  </a:cubicBezTo>
                  <a:cubicBezTo>
                    <a:pt x="1889" y="29465"/>
                    <a:pt x="1370" y="29836"/>
                    <a:pt x="1202" y="30412"/>
                  </a:cubicBezTo>
                  <a:lnTo>
                    <a:pt x="1146" y="30607"/>
                  </a:lnTo>
                  <a:cubicBezTo>
                    <a:pt x="951" y="31297"/>
                    <a:pt x="1349" y="32020"/>
                    <a:pt x="2047" y="32215"/>
                  </a:cubicBezTo>
                  <a:lnTo>
                    <a:pt x="13120" y="35408"/>
                  </a:lnTo>
                  <a:cubicBezTo>
                    <a:pt x="13120" y="35424"/>
                    <a:pt x="13120" y="35440"/>
                    <a:pt x="13136" y="35448"/>
                  </a:cubicBezTo>
                  <a:lnTo>
                    <a:pt x="2315" y="47545"/>
                  </a:lnTo>
                  <a:cubicBezTo>
                    <a:pt x="2303" y="47537"/>
                    <a:pt x="2291" y="47533"/>
                    <a:pt x="2280" y="47533"/>
                  </a:cubicBezTo>
                  <a:cubicBezTo>
                    <a:pt x="2269" y="47533"/>
                    <a:pt x="2259" y="47537"/>
                    <a:pt x="2250" y="47545"/>
                  </a:cubicBezTo>
                  <a:lnTo>
                    <a:pt x="1007" y="48934"/>
                  </a:lnTo>
                  <a:cubicBezTo>
                    <a:pt x="991" y="48950"/>
                    <a:pt x="991" y="48975"/>
                    <a:pt x="1007" y="48999"/>
                  </a:cubicBezTo>
                  <a:lnTo>
                    <a:pt x="333" y="49747"/>
                  </a:lnTo>
                  <a:cubicBezTo>
                    <a:pt x="0" y="50120"/>
                    <a:pt x="33" y="50697"/>
                    <a:pt x="406" y="51030"/>
                  </a:cubicBezTo>
                  <a:lnTo>
                    <a:pt x="471" y="51087"/>
                  </a:lnTo>
                  <a:cubicBezTo>
                    <a:pt x="645" y="51242"/>
                    <a:pt x="863" y="51318"/>
                    <a:pt x="1080" y="51318"/>
                  </a:cubicBezTo>
                  <a:cubicBezTo>
                    <a:pt x="1329" y="51318"/>
                    <a:pt x="1577" y="51218"/>
                    <a:pt x="1755" y="51022"/>
                  </a:cubicBezTo>
                  <a:lnTo>
                    <a:pt x="15159" y="36033"/>
                  </a:lnTo>
                  <a:lnTo>
                    <a:pt x="15184" y="36041"/>
                  </a:lnTo>
                  <a:lnTo>
                    <a:pt x="15192" y="36041"/>
                  </a:lnTo>
                  <a:cubicBezTo>
                    <a:pt x="15216" y="36041"/>
                    <a:pt x="15232" y="36025"/>
                    <a:pt x="15241" y="36009"/>
                  </a:cubicBezTo>
                  <a:lnTo>
                    <a:pt x="46867" y="45092"/>
                  </a:lnTo>
                  <a:cubicBezTo>
                    <a:pt x="46989" y="45127"/>
                    <a:pt x="47112" y="45145"/>
                    <a:pt x="47233" y="45145"/>
                  </a:cubicBezTo>
                  <a:cubicBezTo>
                    <a:pt x="47797" y="45145"/>
                    <a:pt x="48317" y="44773"/>
                    <a:pt x="48484" y="44198"/>
                  </a:cubicBezTo>
                  <a:lnTo>
                    <a:pt x="48533" y="44003"/>
                  </a:lnTo>
                  <a:cubicBezTo>
                    <a:pt x="48736" y="43321"/>
                    <a:pt x="48338" y="42598"/>
                    <a:pt x="47647" y="42403"/>
                  </a:cubicBezTo>
                  <a:lnTo>
                    <a:pt x="22966" y="35302"/>
                  </a:lnTo>
                  <a:cubicBezTo>
                    <a:pt x="22975" y="35278"/>
                    <a:pt x="22958" y="35253"/>
                    <a:pt x="22934" y="35245"/>
                  </a:cubicBezTo>
                  <a:lnTo>
                    <a:pt x="22910" y="35237"/>
                  </a:lnTo>
                  <a:lnTo>
                    <a:pt x="21155" y="29404"/>
                  </a:lnTo>
                  <a:lnTo>
                    <a:pt x="21179" y="29388"/>
                  </a:lnTo>
                  <a:cubicBezTo>
                    <a:pt x="21195" y="29372"/>
                    <a:pt x="21195" y="29339"/>
                    <a:pt x="21179" y="29323"/>
                  </a:cubicBezTo>
                  <a:lnTo>
                    <a:pt x="45998" y="1571"/>
                  </a:lnTo>
                  <a:cubicBezTo>
                    <a:pt x="46331" y="1198"/>
                    <a:pt x="46299" y="621"/>
                    <a:pt x="45925" y="288"/>
                  </a:cubicBezTo>
                  <a:lnTo>
                    <a:pt x="45860" y="231"/>
                  </a:lnTo>
                  <a:cubicBezTo>
                    <a:pt x="45687" y="77"/>
                    <a:pt x="45471" y="1"/>
                    <a:pt x="45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53"/>
            <p:cNvSpPr/>
            <p:nvPr/>
          </p:nvSpPr>
          <p:spPr>
            <a:xfrm>
              <a:off x="2667350" y="1334650"/>
              <a:ext cx="57550" cy="106650"/>
            </a:xfrm>
            <a:custGeom>
              <a:avLst/>
              <a:gdLst/>
              <a:ahLst/>
              <a:cxnLst/>
              <a:rect l="l" t="t" r="r" b="b"/>
              <a:pathLst>
                <a:path w="2302" h="4266" extrusionOk="0">
                  <a:moveTo>
                    <a:pt x="699" y="0"/>
                  </a:moveTo>
                  <a:cubicBezTo>
                    <a:pt x="699" y="0"/>
                    <a:pt x="1" y="1316"/>
                    <a:pt x="17" y="1560"/>
                  </a:cubicBezTo>
                  <a:cubicBezTo>
                    <a:pt x="33" y="1804"/>
                    <a:pt x="553" y="3152"/>
                    <a:pt x="699" y="3307"/>
                  </a:cubicBezTo>
                  <a:cubicBezTo>
                    <a:pt x="764" y="3388"/>
                    <a:pt x="837" y="3461"/>
                    <a:pt x="919" y="3526"/>
                  </a:cubicBezTo>
                  <a:cubicBezTo>
                    <a:pt x="919" y="3526"/>
                    <a:pt x="992" y="4087"/>
                    <a:pt x="1235" y="4152"/>
                  </a:cubicBezTo>
                  <a:cubicBezTo>
                    <a:pt x="1479" y="4217"/>
                    <a:pt x="2259" y="4249"/>
                    <a:pt x="2283" y="4265"/>
                  </a:cubicBezTo>
                  <a:cubicBezTo>
                    <a:pt x="2283" y="4266"/>
                    <a:pt x="2284" y="4266"/>
                    <a:pt x="2284" y="4266"/>
                  </a:cubicBezTo>
                  <a:cubicBezTo>
                    <a:pt x="2302" y="4266"/>
                    <a:pt x="699" y="0"/>
                    <a:pt x="699" y="0"/>
                  </a:cubicBezTo>
                  <a:close/>
                </a:path>
              </a:pathLst>
            </a:custGeom>
            <a:solidFill>
              <a:srgbClr val="FFA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53"/>
            <p:cNvSpPr/>
            <p:nvPr/>
          </p:nvSpPr>
          <p:spPr>
            <a:xfrm>
              <a:off x="2773375" y="1447775"/>
              <a:ext cx="148900" cy="98325"/>
            </a:xfrm>
            <a:custGeom>
              <a:avLst/>
              <a:gdLst/>
              <a:ahLst/>
              <a:cxnLst/>
              <a:rect l="l" t="t" r="r" b="b"/>
              <a:pathLst>
                <a:path w="5956" h="3933" extrusionOk="0">
                  <a:moveTo>
                    <a:pt x="1853" y="0"/>
                  </a:moveTo>
                  <a:lnTo>
                    <a:pt x="0" y="992"/>
                  </a:lnTo>
                  <a:lnTo>
                    <a:pt x="2852" y="3932"/>
                  </a:lnTo>
                  <a:lnTo>
                    <a:pt x="5955" y="1276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FFA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53"/>
            <p:cNvSpPr/>
            <p:nvPr/>
          </p:nvSpPr>
          <p:spPr>
            <a:xfrm>
              <a:off x="2773375" y="1447775"/>
              <a:ext cx="148900" cy="98325"/>
            </a:xfrm>
            <a:custGeom>
              <a:avLst/>
              <a:gdLst/>
              <a:ahLst/>
              <a:cxnLst/>
              <a:rect l="l" t="t" r="r" b="b"/>
              <a:pathLst>
                <a:path w="5956" h="3933" extrusionOk="0">
                  <a:moveTo>
                    <a:pt x="1853" y="0"/>
                  </a:moveTo>
                  <a:lnTo>
                    <a:pt x="0" y="992"/>
                  </a:lnTo>
                  <a:lnTo>
                    <a:pt x="2852" y="3932"/>
                  </a:lnTo>
                  <a:lnTo>
                    <a:pt x="5955" y="1276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FFA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53"/>
            <p:cNvSpPr/>
            <p:nvPr/>
          </p:nvSpPr>
          <p:spPr>
            <a:xfrm>
              <a:off x="2604400" y="1104950"/>
              <a:ext cx="367425" cy="370875"/>
            </a:xfrm>
            <a:custGeom>
              <a:avLst/>
              <a:gdLst/>
              <a:ahLst/>
              <a:cxnLst/>
              <a:rect l="l" t="t" r="r" b="b"/>
              <a:pathLst>
                <a:path w="14697" h="14835" extrusionOk="0">
                  <a:moveTo>
                    <a:pt x="10074" y="0"/>
                  </a:moveTo>
                  <a:lnTo>
                    <a:pt x="1397" y="3932"/>
                  </a:lnTo>
                  <a:lnTo>
                    <a:pt x="0" y="3201"/>
                  </a:lnTo>
                  <a:lnTo>
                    <a:pt x="4663" y="13340"/>
                  </a:lnTo>
                  <a:lnTo>
                    <a:pt x="6434" y="14835"/>
                  </a:lnTo>
                  <a:lnTo>
                    <a:pt x="14696" y="11536"/>
                  </a:lnTo>
                  <a:lnTo>
                    <a:pt x="100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53"/>
            <p:cNvSpPr/>
            <p:nvPr/>
          </p:nvSpPr>
          <p:spPr>
            <a:xfrm>
              <a:off x="2653550" y="1196325"/>
              <a:ext cx="129600" cy="272800"/>
            </a:xfrm>
            <a:custGeom>
              <a:avLst/>
              <a:gdLst/>
              <a:ahLst/>
              <a:cxnLst/>
              <a:rect l="l" t="t" r="r" b="b"/>
              <a:pathLst>
                <a:path w="5184" h="10912" extrusionOk="0">
                  <a:moveTo>
                    <a:pt x="41" y="1"/>
                  </a:moveTo>
                  <a:lnTo>
                    <a:pt x="0" y="25"/>
                  </a:lnTo>
                  <a:lnTo>
                    <a:pt x="5143" y="10911"/>
                  </a:lnTo>
                  <a:lnTo>
                    <a:pt x="5183" y="10895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53"/>
            <p:cNvSpPr/>
            <p:nvPr/>
          </p:nvSpPr>
          <p:spPr>
            <a:xfrm>
              <a:off x="2633650" y="1200400"/>
              <a:ext cx="123900" cy="268725"/>
            </a:xfrm>
            <a:custGeom>
              <a:avLst/>
              <a:gdLst/>
              <a:ahLst/>
              <a:cxnLst/>
              <a:rect l="l" t="t" r="r" b="b"/>
              <a:pathLst>
                <a:path w="4956" h="10749" extrusionOk="0">
                  <a:moveTo>
                    <a:pt x="41" y="0"/>
                  </a:moveTo>
                  <a:lnTo>
                    <a:pt x="0" y="17"/>
                  </a:lnTo>
                  <a:lnTo>
                    <a:pt x="4915" y="10748"/>
                  </a:lnTo>
                  <a:lnTo>
                    <a:pt x="4956" y="1072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53"/>
            <p:cNvSpPr/>
            <p:nvPr/>
          </p:nvSpPr>
          <p:spPr>
            <a:xfrm>
              <a:off x="2610275" y="1168500"/>
              <a:ext cx="62575" cy="34775"/>
            </a:xfrm>
            <a:custGeom>
              <a:avLst/>
              <a:gdLst/>
              <a:ahLst/>
              <a:cxnLst/>
              <a:rect l="l" t="t" r="r" b="b"/>
              <a:pathLst>
                <a:path w="2503" h="1391" extrusionOk="0">
                  <a:moveTo>
                    <a:pt x="1301" y="1"/>
                  </a:moveTo>
                  <a:lnTo>
                    <a:pt x="1219" y="50"/>
                  </a:lnTo>
                  <a:lnTo>
                    <a:pt x="1179" y="82"/>
                  </a:lnTo>
                  <a:lnTo>
                    <a:pt x="1073" y="139"/>
                  </a:lnTo>
                  <a:lnTo>
                    <a:pt x="1033" y="163"/>
                  </a:lnTo>
                  <a:lnTo>
                    <a:pt x="927" y="228"/>
                  </a:lnTo>
                  <a:lnTo>
                    <a:pt x="886" y="253"/>
                  </a:lnTo>
                  <a:lnTo>
                    <a:pt x="764" y="326"/>
                  </a:lnTo>
                  <a:lnTo>
                    <a:pt x="716" y="350"/>
                  </a:lnTo>
                  <a:lnTo>
                    <a:pt x="586" y="432"/>
                  </a:lnTo>
                  <a:lnTo>
                    <a:pt x="545" y="464"/>
                  </a:lnTo>
                  <a:lnTo>
                    <a:pt x="407" y="537"/>
                  </a:lnTo>
                  <a:lnTo>
                    <a:pt x="366" y="562"/>
                  </a:lnTo>
                  <a:lnTo>
                    <a:pt x="236" y="643"/>
                  </a:lnTo>
                  <a:lnTo>
                    <a:pt x="196" y="667"/>
                  </a:lnTo>
                  <a:lnTo>
                    <a:pt x="1" y="781"/>
                  </a:lnTo>
                  <a:lnTo>
                    <a:pt x="1162" y="1390"/>
                  </a:lnTo>
                  <a:lnTo>
                    <a:pt x="1203" y="1374"/>
                  </a:lnTo>
                  <a:lnTo>
                    <a:pt x="1252" y="1350"/>
                  </a:lnTo>
                  <a:lnTo>
                    <a:pt x="1398" y="1285"/>
                  </a:lnTo>
                  <a:lnTo>
                    <a:pt x="1447" y="1268"/>
                  </a:lnTo>
                  <a:lnTo>
                    <a:pt x="1593" y="1195"/>
                  </a:lnTo>
                  <a:lnTo>
                    <a:pt x="1634" y="1179"/>
                  </a:lnTo>
                  <a:lnTo>
                    <a:pt x="1788" y="1106"/>
                  </a:lnTo>
                  <a:lnTo>
                    <a:pt x="1837" y="1090"/>
                  </a:lnTo>
                  <a:lnTo>
                    <a:pt x="1983" y="1025"/>
                  </a:lnTo>
                  <a:lnTo>
                    <a:pt x="2024" y="1000"/>
                  </a:lnTo>
                  <a:lnTo>
                    <a:pt x="2145" y="943"/>
                  </a:lnTo>
                  <a:lnTo>
                    <a:pt x="2194" y="927"/>
                  </a:lnTo>
                  <a:lnTo>
                    <a:pt x="2308" y="870"/>
                  </a:lnTo>
                  <a:lnTo>
                    <a:pt x="2357" y="854"/>
                  </a:lnTo>
                  <a:lnTo>
                    <a:pt x="2503" y="781"/>
                  </a:lnTo>
                  <a:lnTo>
                    <a:pt x="13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53"/>
            <p:cNvSpPr/>
            <p:nvPr/>
          </p:nvSpPr>
          <p:spPr>
            <a:xfrm>
              <a:off x="2639725" y="1169725"/>
              <a:ext cx="29475" cy="20550"/>
            </a:xfrm>
            <a:custGeom>
              <a:avLst/>
              <a:gdLst/>
              <a:ahLst/>
              <a:cxnLst/>
              <a:rect l="l" t="t" r="r" b="b"/>
              <a:pathLst>
                <a:path w="1179" h="822" extrusionOk="0">
                  <a:moveTo>
                    <a:pt x="41" y="1"/>
                  </a:moveTo>
                  <a:lnTo>
                    <a:pt x="1" y="33"/>
                  </a:lnTo>
                  <a:lnTo>
                    <a:pt x="1130" y="821"/>
                  </a:lnTo>
                  <a:lnTo>
                    <a:pt x="1179" y="805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53"/>
            <p:cNvSpPr/>
            <p:nvPr/>
          </p:nvSpPr>
          <p:spPr>
            <a:xfrm>
              <a:off x="2636075" y="1171975"/>
              <a:ext cx="29075" cy="20125"/>
            </a:xfrm>
            <a:custGeom>
              <a:avLst/>
              <a:gdLst/>
              <a:ahLst/>
              <a:cxnLst/>
              <a:rect l="l" t="t" r="r" b="b"/>
              <a:pathLst>
                <a:path w="1163" h="805" extrusionOk="0">
                  <a:moveTo>
                    <a:pt x="41" y="0"/>
                  </a:moveTo>
                  <a:lnTo>
                    <a:pt x="1" y="24"/>
                  </a:lnTo>
                  <a:lnTo>
                    <a:pt x="1113" y="804"/>
                  </a:lnTo>
                  <a:lnTo>
                    <a:pt x="1162" y="788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53"/>
            <p:cNvSpPr/>
            <p:nvPr/>
          </p:nvSpPr>
          <p:spPr>
            <a:xfrm>
              <a:off x="2632425" y="1174200"/>
              <a:ext cx="28450" cy="19925"/>
            </a:xfrm>
            <a:custGeom>
              <a:avLst/>
              <a:gdLst/>
              <a:ahLst/>
              <a:cxnLst/>
              <a:rect l="l" t="t" r="r" b="b"/>
              <a:pathLst>
                <a:path w="1138" h="797" extrusionOk="0">
                  <a:moveTo>
                    <a:pt x="41" y="0"/>
                  </a:moveTo>
                  <a:lnTo>
                    <a:pt x="0" y="25"/>
                  </a:lnTo>
                  <a:lnTo>
                    <a:pt x="1097" y="797"/>
                  </a:lnTo>
                  <a:lnTo>
                    <a:pt x="1138" y="772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53"/>
            <p:cNvSpPr/>
            <p:nvPr/>
          </p:nvSpPr>
          <p:spPr>
            <a:xfrm>
              <a:off x="2628150" y="1176625"/>
              <a:ext cx="28050" cy="19525"/>
            </a:xfrm>
            <a:custGeom>
              <a:avLst/>
              <a:gdLst/>
              <a:ahLst/>
              <a:cxnLst/>
              <a:rect l="l" t="t" r="r" b="b"/>
              <a:pathLst>
                <a:path w="1122" h="781" extrusionOk="0">
                  <a:moveTo>
                    <a:pt x="49" y="1"/>
                  </a:moveTo>
                  <a:lnTo>
                    <a:pt x="1" y="25"/>
                  </a:lnTo>
                  <a:lnTo>
                    <a:pt x="1073" y="781"/>
                  </a:lnTo>
                  <a:lnTo>
                    <a:pt x="1122" y="765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53"/>
            <p:cNvSpPr/>
            <p:nvPr/>
          </p:nvSpPr>
          <p:spPr>
            <a:xfrm>
              <a:off x="2623900" y="1179275"/>
              <a:ext cx="27225" cy="19125"/>
            </a:xfrm>
            <a:custGeom>
              <a:avLst/>
              <a:gdLst/>
              <a:ahLst/>
              <a:cxnLst/>
              <a:rect l="l" t="t" r="r" b="b"/>
              <a:pathLst>
                <a:path w="1089" h="765" extrusionOk="0">
                  <a:moveTo>
                    <a:pt x="41" y="1"/>
                  </a:moveTo>
                  <a:lnTo>
                    <a:pt x="0" y="33"/>
                  </a:lnTo>
                  <a:lnTo>
                    <a:pt x="1048" y="764"/>
                  </a:lnTo>
                  <a:lnTo>
                    <a:pt x="1089" y="748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53"/>
            <p:cNvSpPr/>
            <p:nvPr/>
          </p:nvSpPr>
          <p:spPr>
            <a:xfrm>
              <a:off x="2619425" y="1181925"/>
              <a:ext cx="27025" cy="18700"/>
            </a:xfrm>
            <a:custGeom>
              <a:avLst/>
              <a:gdLst/>
              <a:ahLst/>
              <a:cxnLst/>
              <a:rect l="l" t="t" r="r" b="b"/>
              <a:pathLst>
                <a:path w="1081" h="748" extrusionOk="0">
                  <a:moveTo>
                    <a:pt x="41" y="0"/>
                  </a:moveTo>
                  <a:lnTo>
                    <a:pt x="0" y="25"/>
                  </a:lnTo>
                  <a:lnTo>
                    <a:pt x="1032" y="748"/>
                  </a:lnTo>
                  <a:lnTo>
                    <a:pt x="1081" y="73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53"/>
            <p:cNvSpPr/>
            <p:nvPr/>
          </p:nvSpPr>
          <p:spPr>
            <a:xfrm>
              <a:off x="2615150" y="1184550"/>
              <a:ext cx="26425" cy="18300"/>
            </a:xfrm>
            <a:custGeom>
              <a:avLst/>
              <a:gdLst/>
              <a:ahLst/>
              <a:cxnLst/>
              <a:rect l="l" t="t" r="r" b="b"/>
              <a:pathLst>
                <a:path w="1057" h="732" extrusionOk="0">
                  <a:moveTo>
                    <a:pt x="41" y="1"/>
                  </a:moveTo>
                  <a:lnTo>
                    <a:pt x="1" y="25"/>
                  </a:lnTo>
                  <a:lnTo>
                    <a:pt x="1008" y="732"/>
                  </a:lnTo>
                  <a:lnTo>
                    <a:pt x="1057" y="708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53"/>
            <p:cNvSpPr/>
            <p:nvPr/>
          </p:nvSpPr>
          <p:spPr>
            <a:xfrm>
              <a:off x="2724425" y="1143925"/>
              <a:ext cx="105025" cy="171850"/>
            </a:xfrm>
            <a:custGeom>
              <a:avLst/>
              <a:gdLst/>
              <a:ahLst/>
              <a:cxnLst/>
              <a:rect l="l" t="t" r="r" b="b"/>
              <a:pathLst>
                <a:path w="4201" h="6874" extrusionOk="0">
                  <a:moveTo>
                    <a:pt x="1081" y="1"/>
                  </a:moveTo>
                  <a:lnTo>
                    <a:pt x="0" y="505"/>
                  </a:lnTo>
                  <a:lnTo>
                    <a:pt x="3096" y="6874"/>
                  </a:lnTo>
                  <a:lnTo>
                    <a:pt x="3315" y="5996"/>
                  </a:lnTo>
                  <a:lnTo>
                    <a:pt x="4201" y="6386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53"/>
            <p:cNvSpPr/>
            <p:nvPr/>
          </p:nvSpPr>
          <p:spPr>
            <a:xfrm>
              <a:off x="2723825" y="1156525"/>
              <a:ext cx="3875" cy="8350"/>
            </a:xfrm>
            <a:custGeom>
              <a:avLst/>
              <a:gdLst/>
              <a:ahLst/>
              <a:cxnLst/>
              <a:rect l="l" t="t" r="r" b="b"/>
              <a:pathLst>
                <a:path w="155" h="334" extrusionOk="0">
                  <a:moveTo>
                    <a:pt x="24" y="1"/>
                  </a:moveTo>
                  <a:lnTo>
                    <a:pt x="0" y="334"/>
                  </a:lnTo>
                  <a:lnTo>
                    <a:pt x="154" y="269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FAA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53"/>
            <p:cNvSpPr/>
            <p:nvPr/>
          </p:nvSpPr>
          <p:spPr>
            <a:xfrm>
              <a:off x="2723825" y="1156525"/>
              <a:ext cx="3875" cy="8350"/>
            </a:xfrm>
            <a:custGeom>
              <a:avLst/>
              <a:gdLst/>
              <a:ahLst/>
              <a:cxnLst/>
              <a:rect l="l" t="t" r="r" b="b"/>
              <a:pathLst>
                <a:path w="155" h="334" extrusionOk="0">
                  <a:moveTo>
                    <a:pt x="24" y="1"/>
                  </a:moveTo>
                  <a:lnTo>
                    <a:pt x="0" y="334"/>
                  </a:lnTo>
                  <a:lnTo>
                    <a:pt x="154" y="269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FAA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53"/>
            <p:cNvSpPr/>
            <p:nvPr/>
          </p:nvSpPr>
          <p:spPr>
            <a:xfrm>
              <a:off x="2662275" y="1311400"/>
              <a:ext cx="24975" cy="62275"/>
            </a:xfrm>
            <a:custGeom>
              <a:avLst/>
              <a:gdLst/>
              <a:ahLst/>
              <a:cxnLst/>
              <a:rect l="l" t="t" r="r" b="b"/>
              <a:pathLst>
                <a:path w="999" h="2491" extrusionOk="0">
                  <a:moveTo>
                    <a:pt x="644" y="1"/>
                  </a:moveTo>
                  <a:cubicBezTo>
                    <a:pt x="581" y="1"/>
                    <a:pt x="508" y="34"/>
                    <a:pt x="423" y="110"/>
                  </a:cubicBezTo>
                  <a:cubicBezTo>
                    <a:pt x="423" y="110"/>
                    <a:pt x="0" y="890"/>
                    <a:pt x="17" y="1605"/>
                  </a:cubicBezTo>
                  <a:cubicBezTo>
                    <a:pt x="33" y="2311"/>
                    <a:pt x="114" y="2474"/>
                    <a:pt x="220" y="2490"/>
                  </a:cubicBezTo>
                  <a:cubicBezTo>
                    <a:pt x="220" y="2490"/>
                    <a:pt x="221" y="2490"/>
                    <a:pt x="222" y="2490"/>
                  </a:cubicBezTo>
                  <a:cubicBezTo>
                    <a:pt x="335" y="2490"/>
                    <a:pt x="506" y="1692"/>
                    <a:pt x="772" y="1296"/>
                  </a:cubicBezTo>
                  <a:cubicBezTo>
                    <a:pt x="999" y="967"/>
                    <a:pt x="982" y="1"/>
                    <a:pt x="644" y="1"/>
                  </a:cubicBezTo>
                  <a:close/>
                </a:path>
              </a:pathLst>
            </a:custGeom>
            <a:solidFill>
              <a:srgbClr val="FFA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3"/>
            <p:cNvSpPr/>
            <p:nvPr/>
          </p:nvSpPr>
          <p:spPr>
            <a:xfrm>
              <a:off x="2671000" y="1331000"/>
              <a:ext cx="30800" cy="64900"/>
            </a:xfrm>
            <a:custGeom>
              <a:avLst/>
              <a:gdLst/>
              <a:ahLst/>
              <a:cxnLst/>
              <a:rect l="l" t="t" r="r" b="b"/>
              <a:pathLst>
                <a:path w="1232" h="2596" extrusionOk="0">
                  <a:moveTo>
                    <a:pt x="667" y="1"/>
                  </a:moveTo>
                  <a:cubicBezTo>
                    <a:pt x="653" y="1"/>
                    <a:pt x="640" y="3"/>
                    <a:pt x="626" y="8"/>
                  </a:cubicBezTo>
                  <a:cubicBezTo>
                    <a:pt x="366" y="98"/>
                    <a:pt x="1" y="1487"/>
                    <a:pt x="1" y="1487"/>
                  </a:cubicBezTo>
                  <a:cubicBezTo>
                    <a:pt x="1" y="1487"/>
                    <a:pt x="350" y="2596"/>
                    <a:pt x="483" y="2596"/>
                  </a:cubicBezTo>
                  <a:cubicBezTo>
                    <a:pt x="488" y="2596"/>
                    <a:pt x="492" y="2594"/>
                    <a:pt x="496" y="2592"/>
                  </a:cubicBezTo>
                  <a:cubicBezTo>
                    <a:pt x="610" y="2502"/>
                    <a:pt x="1089" y="1259"/>
                    <a:pt x="1163" y="1024"/>
                  </a:cubicBezTo>
                  <a:cubicBezTo>
                    <a:pt x="1232" y="793"/>
                    <a:pt x="915" y="1"/>
                    <a:pt x="667" y="1"/>
                  </a:cubicBezTo>
                  <a:close/>
                </a:path>
              </a:pathLst>
            </a:custGeom>
            <a:solidFill>
              <a:srgbClr val="FFA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53"/>
            <p:cNvSpPr/>
            <p:nvPr/>
          </p:nvSpPr>
          <p:spPr>
            <a:xfrm>
              <a:off x="2686450" y="1356325"/>
              <a:ext cx="33050" cy="63500"/>
            </a:xfrm>
            <a:custGeom>
              <a:avLst/>
              <a:gdLst/>
              <a:ahLst/>
              <a:cxnLst/>
              <a:rect l="l" t="t" r="r" b="b"/>
              <a:pathLst>
                <a:path w="1322" h="2540" extrusionOk="0">
                  <a:moveTo>
                    <a:pt x="845" y="0"/>
                  </a:moveTo>
                  <a:cubicBezTo>
                    <a:pt x="837" y="0"/>
                    <a:pt x="829" y="1"/>
                    <a:pt x="821" y="3"/>
                  </a:cubicBezTo>
                  <a:cubicBezTo>
                    <a:pt x="553" y="60"/>
                    <a:pt x="0" y="1384"/>
                    <a:pt x="0" y="1384"/>
                  </a:cubicBezTo>
                  <a:cubicBezTo>
                    <a:pt x="0" y="1384"/>
                    <a:pt x="208" y="2540"/>
                    <a:pt x="332" y="2540"/>
                  </a:cubicBezTo>
                  <a:cubicBezTo>
                    <a:pt x="335" y="2540"/>
                    <a:pt x="338" y="2539"/>
                    <a:pt x="341" y="2537"/>
                  </a:cubicBezTo>
                  <a:cubicBezTo>
                    <a:pt x="471" y="2480"/>
                    <a:pt x="1121" y="1319"/>
                    <a:pt x="1219" y="1083"/>
                  </a:cubicBezTo>
                  <a:cubicBezTo>
                    <a:pt x="1321" y="855"/>
                    <a:pt x="1103" y="0"/>
                    <a:pt x="845" y="0"/>
                  </a:cubicBezTo>
                  <a:close/>
                </a:path>
              </a:pathLst>
            </a:custGeom>
            <a:solidFill>
              <a:srgbClr val="FFA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53"/>
            <p:cNvSpPr/>
            <p:nvPr/>
          </p:nvSpPr>
          <p:spPr>
            <a:xfrm>
              <a:off x="2697400" y="1381750"/>
              <a:ext cx="31475" cy="55925"/>
            </a:xfrm>
            <a:custGeom>
              <a:avLst/>
              <a:gdLst/>
              <a:ahLst/>
              <a:cxnLst/>
              <a:rect l="l" t="t" r="r" b="b"/>
              <a:pathLst>
                <a:path w="1259" h="2237" extrusionOk="0">
                  <a:moveTo>
                    <a:pt x="934" y="1"/>
                  </a:moveTo>
                  <a:cubicBezTo>
                    <a:pt x="932" y="1"/>
                    <a:pt x="929" y="1"/>
                    <a:pt x="927" y="1"/>
                  </a:cubicBezTo>
                  <a:cubicBezTo>
                    <a:pt x="675" y="17"/>
                    <a:pt x="1" y="1147"/>
                    <a:pt x="1" y="1147"/>
                  </a:cubicBezTo>
                  <a:cubicBezTo>
                    <a:pt x="1" y="1147"/>
                    <a:pt x="32" y="2236"/>
                    <a:pt x="149" y="2236"/>
                  </a:cubicBezTo>
                  <a:cubicBezTo>
                    <a:pt x="151" y="2236"/>
                    <a:pt x="153" y="2236"/>
                    <a:pt x="155" y="2235"/>
                  </a:cubicBezTo>
                  <a:cubicBezTo>
                    <a:pt x="277" y="2195"/>
                    <a:pt x="1016" y="1228"/>
                    <a:pt x="1138" y="1033"/>
                  </a:cubicBezTo>
                  <a:cubicBezTo>
                    <a:pt x="1259" y="840"/>
                    <a:pt x="1172" y="1"/>
                    <a:pt x="934" y="1"/>
                  </a:cubicBezTo>
                  <a:close/>
                </a:path>
              </a:pathLst>
            </a:custGeom>
            <a:solidFill>
              <a:srgbClr val="FFA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3"/>
            <p:cNvSpPr/>
            <p:nvPr/>
          </p:nvSpPr>
          <p:spPr>
            <a:xfrm>
              <a:off x="2667150" y="1332250"/>
              <a:ext cx="18100" cy="41825"/>
            </a:xfrm>
            <a:custGeom>
              <a:avLst/>
              <a:gdLst/>
              <a:ahLst/>
              <a:cxnLst/>
              <a:rect l="l" t="t" r="r" b="b"/>
              <a:pathLst>
                <a:path w="724" h="1673" extrusionOk="0">
                  <a:moveTo>
                    <a:pt x="699" y="1"/>
                  </a:moveTo>
                  <a:cubicBezTo>
                    <a:pt x="693" y="1"/>
                    <a:pt x="687" y="3"/>
                    <a:pt x="683" y="7"/>
                  </a:cubicBezTo>
                  <a:cubicBezTo>
                    <a:pt x="374" y="364"/>
                    <a:pt x="17" y="1599"/>
                    <a:pt x="0" y="1648"/>
                  </a:cubicBezTo>
                  <a:cubicBezTo>
                    <a:pt x="0" y="1656"/>
                    <a:pt x="9" y="1672"/>
                    <a:pt x="17" y="1672"/>
                  </a:cubicBezTo>
                  <a:lnTo>
                    <a:pt x="25" y="1672"/>
                  </a:lnTo>
                  <a:cubicBezTo>
                    <a:pt x="33" y="1672"/>
                    <a:pt x="41" y="1672"/>
                    <a:pt x="41" y="1664"/>
                  </a:cubicBezTo>
                  <a:cubicBezTo>
                    <a:pt x="49" y="1648"/>
                    <a:pt x="415" y="389"/>
                    <a:pt x="715" y="40"/>
                  </a:cubicBezTo>
                  <a:cubicBezTo>
                    <a:pt x="724" y="23"/>
                    <a:pt x="724" y="15"/>
                    <a:pt x="715" y="7"/>
                  </a:cubicBezTo>
                  <a:cubicBezTo>
                    <a:pt x="711" y="3"/>
                    <a:pt x="705" y="1"/>
                    <a:pt x="699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3"/>
            <p:cNvSpPr/>
            <p:nvPr/>
          </p:nvSpPr>
          <p:spPr>
            <a:xfrm>
              <a:off x="2679125" y="1356225"/>
              <a:ext cx="27250" cy="52175"/>
            </a:xfrm>
            <a:custGeom>
              <a:avLst/>
              <a:gdLst/>
              <a:ahLst/>
              <a:cxnLst/>
              <a:rect l="l" t="t" r="r" b="b"/>
              <a:pathLst>
                <a:path w="1090" h="2087" extrusionOk="0">
                  <a:moveTo>
                    <a:pt x="1065" y="1"/>
                  </a:moveTo>
                  <a:cubicBezTo>
                    <a:pt x="1059" y="1"/>
                    <a:pt x="1053" y="3"/>
                    <a:pt x="1049" y="7"/>
                  </a:cubicBezTo>
                  <a:cubicBezTo>
                    <a:pt x="578" y="437"/>
                    <a:pt x="25" y="1989"/>
                    <a:pt x="9" y="2054"/>
                  </a:cubicBezTo>
                  <a:cubicBezTo>
                    <a:pt x="1" y="2062"/>
                    <a:pt x="9" y="2078"/>
                    <a:pt x="17" y="2086"/>
                  </a:cubicBezTo>
                  <a:lnTo>
                    <a:pt x="25" y="2086"/>
                  </a:lnTo>
                  <a:cubicBezTo>
                    <a:pt x="33" y="2086"/>
                    <a:pt x="41" y="2078"/>
                    <a:pt x="50" y="2070"/>
                  </a:cubicBezTo>
                  <a:cubicBezTo>
                    <a:pt x="58" y="2054"/>
                    <a:pt x="618" y="462"/>
                    <a:pt x="1081" y="39"/>
                  </a:cubicBezTo>
                  <a:cubicBezTo>
                    <a:pt x="1089" y="31"/>
                    <a:pt x="1089" y="15"/>
                    <a:pt x="1081" y="7"/>
                  </a:cubicBezTo>
                  <a:cubicBezTo>
                    <a:pt x="1077" y="3"/>
                    <a:pt x="1071" y="1"/>
                    <a:pt x="106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3"/>
            <p:cNvSpPr/>
            <p:nvPr/>
          </p:nvSpPr>
          <p:spPr>
            <a:xfrm>
              <a:off x="2689700" y="1382825"/>
              <a:ext cx="27850" cy="40600"/>
            </a:xfrm>
            <a:custGeom>
              <a:avLst/>
              <a:gdLst/>
              <a:ahLst/>
              <a:cxnLst/>
              <a:rect l="l" t="t" r="r" b="b"/>
              <a:pathLst>
                <a:path w="1114" h="1624" extrusionOk="0">
                  <a:moveTo>
                    <a:pt x="1086" y="1"/>
                  </a:moveTo>
                  <a:cubicBezTo>
                    <a:pt x="1081" y="1"/>
                    <a:pt x="1077" y="3"/>
                    <a:pt x="1073" y="7"/>
                  </a:cubicBezTo>
                  <a:cubicBezTo>
                    <a:pt x="601" y="348"/>
                    <a:pt x="33" y="1542"/>
                    <a:pt x="8" y="1591"/>
                  </a:cubicBezTo>
                  <a:cubicBezTo>
                    <a:pt x="0" y="1607"/>
                    <a:pt x="8" y="1615"/>
                    <a:pt x="16" y="1624"/>
                  </a:cubicBezTo>
                  <a:lnTo>
                    <a:pt x="25" y="1624"/>
                  </a:lnTo>
                  <a:cubicBezTo>
                    <a:pt x="41" y="1624"/>
                    <a:pt x="49" y="1624"/>
                    <a:pt x="49" y="1607"/>
                  </a:cubicBezTo>
                  <a:cubicBezTo>
                    <a:pt x="57" y="1599"/>
                    <a:pt x="642" y="372"/>
                    <a:pt x="1105" y="39"/>
                  </a:cubicBezTo>
                  <a:cubicBezTo>
                    <a:pt x="1113" y="31"/>
                    <a:pt x="1113" y="15"/>
                    <a:pt x="1105" y="7"/>
                  </a:cubicBezTo>
                  <a:cubicBezTo>
                    <a:pt x="1097" y="3"/>
                    <a:pt x="1091" y="1"/>
                    <a:pt x="108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53"/>
            <p:cNvSpPr/>
            <p:nvPr/>
          </p:nvSpPr>
          <p:spPr>
            <a:xfrm>
              <a:off x="2707975" y="1422225"/>
              <a:ext cx="6925" cy="4250"/>
            </a:xfrm>
            <a:custGeom>
              <a:avLst/>
              <a:gdLst/>
              <a:ahLst/>
              <a:cxnLst/>
              <a:rect l="l" t="t" r="r" b="b"/>
              <a:pathLst>
                <a:path w="277" h="170" extrusionOk="0">
                  <a:moveTo>
                    <a:pt x="252" y="1"/>
                  </a:moveTo>
                  <a:cubicBezTo>
                    <a:pt x="246" y="1"/>
                    <a:pt x="240" y="3"/>
                    <a:pt x="236" y="7"/>
                  </a:cubicBezTo>
                  <a:cubicBezTo>
                    <a:pt x="179" y="72"/>
                    <a:pt x="106" y="113"/>
                    <a:pt x="25" y="121"/>
                  </a:cubicBezTo>
                  <a:cubicBezTo>
                    <a:pt x="9" y="121"/>
                    <a:pt x="0" y="137"/>
                    <a:pt x="0" y="145"/>
                  </a:cubicBezTo>
                  <a:cubicBezTo>
                    <a:pt x="9" y="161"/>
                    <a:pt x="17" y="169"/>
                    <a:pt x="25" y="169"/>
                  </a:cubicBezTo>
                  <a:lnTo>
                    <a:pt x="33" y="169"/>
                  </a:lnTo>
                  <a:cubicBezTo>
                    <a:pt x="122" y="153"/>
                    <a:pt x="203" y="113"/>
                    <a:pt x="268" y="39"/>
                  </a:cubicBezTo>
                  <a:cubicBezTo>
                    <a:pt x="277" y="31"/>
                    <a:pt x="277" y="15"/>
                    <a:pt x="268" y="7"/>
                  </a:cubicBezTo>
                  <a:cubicBezTo>
                    <a:pt x="264" y="3"/>
                    <a:pt x="258" y="1"/>
                    <a:pt x="252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3"/>
            <p:cNvSpPr/>
            <p:nvPr/>
          </p:nvSpPr>
          <p:spPr>
            <a:xfrm>
              <a:off x="2819875" y="1252600"/>
              <a:ext cx="568900" cy="479750"/>
            </a:xfrm>
            <a:custGeom>
              <a:avLst/>
              <a:gdLst/>
              <a:ahLst/>
              <a:cxnLst/>
              <a:rect l="l" t="t" r="r" b="b"/>
              <a:pathLst>
                <a:path w="22756" h="19190" extrusionOk="0">
                  <a:moveTo>
                    <a:pt x="17020" y="0"/>
                  </a:moveTo>
                  <a:lnTo>
                    <a:pt x="13145" y="309"/>
                  </a:lnTo>
                  <a:lnTo>
                    <a:pt x="12170" y="382"/>
                  </a:lnTo>
                  <a:cubicBezTo>
                    <a:pt x="12170" y="382"/>
                    <a:pt x="11733" y="234"/>
                    <a:pt x="11146" y="234"/>
                  </a:cubicBezTo>
                  <a:cubicBezTo>
                    <a:pt x="10790" y="234"/>
                    <a:pt x="10379" y="289"/>
                    <a:pt x="9977" y="463"/>
                  </a:cubicBezTo>
                  <a:cubicBezTo>
                    <a:pt x="8807" y="975"/>
                    <a:pt x="8271" y="2129"/>
                    <a:pt x="7272" y="3055"/>
                  </a:cubicBezTo>
                  <a:cubicBezTo>
                    <a:pt x="6679" y="3599"/>
                    <a:pt x="6224" y="3851"/>
                    <a:pt x="5793" y="4363"/>
                  </a:cubicBezTo>
                  <a:cubicBezTo>
                    <a:pt x="5492" y="4712"/>
                    <a:pt x="5216" y="5175"/>
                    <a:pt x="4916" y="5963"/>
                  </a:cubicBezTo>
                  <a:cubicBezTo>
                    <a:pt x="4607" y="6759"/>
                    <a:pt x="4355" y="7377"/>
                    <a:pt x="4103" y="7897"/>
                  </a:cubicBezTo>
                  <a:cubicBezTo>
                    <a:pt x="3770" y="8595"/>
                    <a:pt x="3307" y="9221"/>
                    <a:pt x="2738" y="9733"/>
                  </a:cubicBezTo>
                  <a:cubicBezTo>
                    <a:pt x="2576" y="9879"/>
                    <a:pt x="2397" y="10033"/>
                    <a:pt x="2219" y="10188"/>
                  </a:cubicBezTo>
                  <a:cubicBezTo>
                    <a:pt x="1219" y="11049"/>
                    <a:pt x="1" y="11999"/>
                    <a:pt x="1" y="11999"/>
                  </a:cubicBezTo>
                  <a:lnTo>
                    <a:pt x="41" y="12032"/>
                  </a:lnTo>
                  <a:lnTo>
                    <a:pt x="106" y="12081"/>
                  </a:lnTo>
                  <a:cubicBezTo>
                    <a:pt x="927" y="12706"/>
                    <a:pt x="6264" y="16752"/>
                    <a:pt x="9140" y="19173"/>
                  </a:cubicBezTo>
                  <a:cubicBezTo>
                    <a:pt x="9143" y="19175"/>
                    <a:pt x="9145" y="19176"/>
                    <a:pt x="9146" y="19176"/>
                  </a:cubicBezTo>
                  <a:cubicBezTo>
                    <a:pt x="9149" y="19176"/>
                    <a:pt x="9138" y="19163"/>
                    <a:pt x="9138" y="19163"/>
                  </a:cubicBezTo>
                  <a:lnTo>
                    <a:pt x="9138" y="19163"/>
                  </a:lnTo>
                  <a:cubicBezTo>
                    <a:pt x="9139" y="19163"/>
                    <a:pt x="9145" y="19169"/>
                    <a:pt x="9165" y="19189"/>
                  </a:cubicBezTo>
                  <a:cubicBezTo>
                    <a:pt x="9165" y="19189"/>
                    <a:pt x="9530" y="18840"/>
                    <a:pt x="10083" y="18198"/>
                  </a:cubicBezTo>
                  <a:lnTo>
                    <a:pt x="10139" y="18133"/>
                  </a:lnTo>
                  <a:cubicBezTo>
                    <a:pt x="10188" y="18076"/>
                    <a:pt x="10237" y="18011"/>
                    <a:pt x="10294" y="17954"/>
                  </a:cubicBezTo>
                  <a:lnTo>
                    <a:pt x="10944" y="17191"/>
                  </a:lnTo>
                  <a:cubicBezTo>
                    <a:pt x="11585" y="16451"/>
                    <a:pt x="12349" y="15550"/>
                    <a:pt x="13186" y="14558"/>
                  </a:cubicBezTo>
                  <a:cubicBezTo>
                    <a:pt x="14583" y="12917"/>
                    <a:pt x="16159" y="11041"/>
                    <a:pt x="17638" y="9254"/>
                  </a:cubicBezTo>
                  <a:cubicBezTo>
                    <a:pt x="20197" y="6150"/>
                    <a:pt x="22423" y="3323"/>
                    <a:pt x="22756" y="2527"/>
                  </a:cubicBezTo>
                  <a:lnTo>
                    <a:pt x="20034" y="1325"/>
                  </a:lnTo>
                  <a:lnTo>
                    <a:pt x="18564" y="683"/>
                  </a:lnTo>
                  <a:lnTo>
                    <a:pt x="17020" y="0"/>
                  </a:lnTo>
                  <a:close/>
                </a:path>
              </a:pathLst>
            </a:custGeom>
            <a:solidFill>
              <a:srgbClr val="FFA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53"/>
            <p:cNvSpPr/>
            <p:nvPr/>
          </p:nvSpPr>
          <p:spPr>
            <a:xfrm>
              <a:off x="3040850" y="1519025"/>
              <a:ext cx="103800" cy="161675"/>
            </a:xfrm>
            <a:custGeom>
              <a:avLst/>
              <a:gdLst/>
              <a:ahLst/>
              <a:cxnLst/>
              <a:rect l="l" t="t" r="r" b="b"/>
              <a:pathLst>
                <a:path w="4152" h="6467" extrusionOk="0">
                  <a:moveTo>
                    <a:pt x="707" y="1"/>
                  </a:moveTo>
                  <a:cubicBezTo>
                    <a:pt x="431" y="1"/>
                    <a:pt x="199" y="101"/>
                    <a:pt x="106" y="392"/>
                  </a:cubicBezTo>
                  <a:cubicBezTo>
                    <a:pt x="1" y="741"/>
                    <a:pt x="244" y="1253"/>
                    <a:pt x="342" y="1578"/>
                  </a:cubicBezTo>
                  <a:cubicBezTo>
                    <a:pt x="472" y="2033"/>
                    <a:pt x="626" y="2488"/>
                    <a:pt x="764" y="2943"/>
                  </a:cubicBezTo>
                  <a:cubicBezTo>
                    <a:pt x="1049" y="3901"/>
                    <a:pt x="1260" y="4909"/>
                    <a:pt x="1089" y="5892"/>
                  </a:cubicBezTo>
                  <a:cubicBezTo>
                    <a:pt x="1057" y="6062"/>
                    <a:pt x="1024" y="6249"/>
                    <a:pt x="1138" y="6371"/>
                  </a:cubicBezTo>
                  <a:cubicBezTo>
                    <a:pt x="1206" y="6434"/>
                    <a:pt x="1291" y="6466"/>
                    <a:pt x="1377" y="6466"/>
                  </a:cubicBezTo>
                  <a:cubicBezTo>
                    <a:pt x="1425" y="6466"/>
                    <a:pt x="1473" y="6456"/>
                    <a:pt x="1520" y="6436"/>
                  </a:cubicBezTo>
                  <a:cubicBezTo>
                    <a:pt x="1650" y="6379"/>
                    <a:pt x="1755" y="6290"/>
                    <a:pt x="1845" y="6184"/>
                  </a:cubicBezTo>
                  <a:cubicBezTo>
                    <a:pt x="2560" y="5445"/>
                    <a:pt x="3136" y="4600"/>
                    <a:pt x="3713" y="3747"/>
                  </a:cubicBezTo>
                  <a:cubicBezTo>
                    <a:pt x="3876" y="3544"/>
                    <a:pt x="3989" y="3317"/>
                    <a:pt x="4063" y="3065"/>
                  </a:cubicBezTo>
                  <a:cubicBezTo>
                    <a:pt x="4152" y="2659"/>
                    <a:pt x="3981" y="2236"/>
                    <a:pt x="3803" y="1854"/>
                  </a:cubicBezTo>
                  <a:cubicBezTo>
                    <a:pt x="3689" y="1594"/>
                    <a:pt x="3567" y="1326"/>
                    <a:pt x="3356" y="1139"/>
                  </a:cubicBezTo>
                  <a:cubicBezTo>
                    <a:pt x="3210" y="1017"/>
                    <a:pt x="3047" y="920"/>
                    <a:pt x="2876" y="839"/>
                  </a:cubicBezTo>
                  <a:lnTo>
                    <a:pt x="1991" y="400"/>
                  </a:lnTo>
                  <a:cubicBezTo>
                    <a:pt x="1719" y="264"/>
                    <a:pt x="1155" y="1"/>
                    <a:pt x="707" y="1"/>
                  </a:cubicBezTo>
                  <a:close/>
                </a:path>
              </a:pathLst>
            </a:custGeom>
            <a:solidFill>
              <a:srgbClr val="FFA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53"/>
            <p:cNvSpPr/>
            <p:nvPr/>
          </p:nvSpPr>
          <p:spPr>
            <a:xfrm>
              <a:off x="2922250" y="1259500"/>
              <a:ext cx="402350" cy="357675"/>
            </a:xfrm>
            <a:custGeom>
              <a:avLst/>
              <a:gdLst/>
              <a:ahLst/>
              <a:cxnLst/>
              <a:rect l="l" t="t" r="r" b="b"/>
              <a:pathLst>
                <a:path w="16094" h="14307" extrusionOk="0">
                  <a:moveTo>
                    <a:pt x="9091" y="1"/>
                  </a:moveTo>
                  <a:lnTo>
                    <a:pt x="8075" y="106"/>
                  </a:lnTo>
                  <a:cubicBezTo>
                    <a:pt x="8075" y="106"/>
                    <a:pt x="4948" y="2113"/>
                    <a:pt x="4078" y="2568"/>
                  </a:cubicBezTo>
                  <a:cubicBezTo>
                    <a:pt x="3526" y="2852"/>
                    <a:pt x="2559" y="3323"/>
                    <a:pt x="1698" y="4079"/>
                  </a:cubicBezTo>
                  <a:cubicBezTo>
                    <a:pt x="1397" y="4428"/>
                    <a:pt x="1121" y="4899"/>
                    <a:pt x="813" y="5687"/>
                  </a:cubicBezTo>
                  <a:cubicBezTo>
                    <a:pt x="512" y="6475"/>
                    <a:pt x="260" y="7101"/>
                    <a:pt x="0" y="7621"/>
                  </a:cubicBezTo>
                  <a:cubicBezTo>
                    <a:pt x="1552" y="8661"/>
                    <a:pt x="7515" y="12715"/>
                    <a:pt x="9026" y="14307"/>
                  </a:cubicBezTo>
                  <a:lnTo>
                    <a:pt x="9091" y="14274"/>
                  </a:lnTo>
                  <a:cubicBezTo>
                    <a:pt x="9513" y="14096"/>
                    <a:pt x="11788" y="13031"/>
                    <a:pt x="12885" y="10635"/>
                  </a:cubicBezTo>
                  <a:cubicBezTo>
                    <a:pt x="13080" y="10196"/>
                    <a:pt x="13307" y="9627"/>
                    <a:pt x="13543" y="8969"/>
                  </a:cubicBezTo>
                  <a:cubicBezTo>
                    <a:pt x="14469" y="6370"/>
                    <a:pt x="15541" y="2511"/>
                    <a:pt x="15939" y="1049"/>
                  </a:cubicBezTo>
                  <a:cubicBezTo>
                    <a:pt x="16037" y="683"/>
                    <a:pt x="16094" y="472"/>
                    <a:pt x="16094" y="472"/>
                  </a:cubicBezTo>
                  <a:lnTo>
                    <a:pt x="14469" y="399"/>
                  </a:lnTo>
                  <a:lnTo>
                    <a:pt x="13039" y="342"/>
                  </a:lnTo>
                  <a:cubicBezTo>
                    <a:pt x="13039" y="342"/>
                    <a:pt x="9870" y="4067"/>
                    <a:pt x="7971" y="4067"/>
                  </a:cubicBezTo>
                  <a:cubicBezTo>
                    <a:pt x="7935" y="4067"/>
                    <a:pt x="7899" y="4065"/>
                    <a:pt x="7864" y="4063"/>
                  </a:cubicBezTo>
                  <a:cubicBezTo>
                    <a:pt x="5979" y="3924"/>
                    <a:pt x="5451" y="3299"/>
                    <a:pt x="5858" y="2616"/>
                  </a:cubicBezTo>
                  <a:cubicBezTo>
                    <a:pt x="6231" y="1975"/>
                    <a:pt x="8709" y="260"/>
                    <a:pt x="9050" y="33"/>
                  </a:cubicBezTo>
                  <a:lnTo>
                    <a:pt x="90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3"/>
            <p:cNvSpPr/>
            <p:nvPr/>
          </p:nvSpPr>
          <p:spPr>
            <a:xfrm>
              <a:off x="2900725" y="1611875"/>
              <a:ext cx="124100" cy="63000"/>
            </a:xfrm>
            <a:custGeom>
              <a:avLst/>
              <a:gdLst/>
              <a:ahLst/>
              <a:cxnLst/>
              <a:rect l="l" t="t" r="r" b="b"/>
              <a:pathLst>
                <a:path w="4964" h="2520" extrusionOk="0">
                  <a:moveTo>
                    <a:pt x="65" y="1"/>
                  </a:moveTo>
                  <a:cubicBezTo>
                    <a:pt x="16" y="9"/>
                    <a:pt x="0" y="66"/>
                    <a:pt x="41" y="90"/>
                  </a:cubicBezTo>
                  <a:cubicBezTo>
                    <a:pt x="73" y="98"/>
                    <a:pt x="2908" y="781"/>
                    <a:pt x="4891" y="2503"/>
                  </a:cubicBezTo>
                  <a:cubicBezTo>
                    <a:pt x="4899" y="2511"/>
                    <a:pt x="4907" y="2519"/>
                    <a:pt x="4915" y="2519"/>
                  </a:cubicBezTo>
                  <a:cubicBezTo>
                    <a:pt x="4923" y="2519"/>
                    <a:pt x="4939" y="2511"/>
                    <a:pt x="4939" y="2503"/>
                  </a:cubicBezTo>
                  <a:cubicBezTo>
                    <a:pt x="4964" y="2487"/>
                    <a:pt x="4964" y="2454"/>
                    <a:pt x="4939" y="2438"/>
                  </a:cubicBezTo>
                  <a:cubicBezTo>
                    <a:pt x="2949" y="699"/>
                    <a:pt x="89" y="9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53"/>
            <p:cNvSpPr/>
            <p:nvPr/>
          </p:nvSpPr>
          <p:spPr>
            <a:xfrm>
              <a:off x="2819675" y="1507275"/>
              <a:ext cx="273800" cy="192975"/>
            </a:xfrm>
            <a:custGeom>
              <a:avLst/>
              <a:gdLst/>
              <a:ahLst/>
              <a:cxnLst/>
              <a:rect l="l" t="t" r="r" b="b"/>
              <a:pathLst>
                <a:path w="10952" h="7719" extrusionOk="0">
                  <a:moveTo>
                    <a:pt x="2218" y="1"/>
                  </a:moveTo>
                  <a:cubicBezTo>
                    <a:pt x="1219" y="862"/>
                    <a:pt x="1" y="1821"/>
                    <a:pt x="1" y="1821"/>
                  </a:cubicBezTo>
                  <a:lnTo>
                    <a:pt x="41" y="1845"/>
                  </a:lnTo>
                  <a:lnTo>
                    <a:pt x="106" y="1902"/>
                  </a:lnTo>
                  <a:lnTo>
                    <a:pt x="2746" y="3827"/>
                  </a:lnTo>
                  <a:lnTo>
                    <a:pt x="3299" y="4225"/>
                  </a:lnTo>
                  <a:cubicBezTo>
                    <a:pt x="3577" y="4166"/>
                    <a:pt x="3856" y="4139"/>
                    <a:pt x="4133" y="4139"/>
                  </a:cubicBezTo>
                  <a:cubicBezTo>
                    <a:pt x="7312" y="4139"/>
                    <a:pt x="10342" y="7719"/>
                    <a:pt x="10342" y="7719"/>
                  </a:cubicBezTo>
                  <a:lnTo>
                    <a:pt x="10456" y="7580"/>
                  </a:lnTo>
                  <a:lnTo>
                    <a:pt x="10489" y="7556"/>
                  </a:lnTo>
                  <a:lnTo>
                    <a:pt x="10545" y="7475"/>
                  </a:lnTo>
                  <a:lnTo>
                    <a:pt x="10952" y="7004"/>
                  </a:lnTo>
                  <a:cubicBezTo>
                    <a:pt x="9294" y="4185"/>
                    <a:pt x="5241" y="2316"/>
                    <a:pt x="3843" y="1569"/>
                  </a:cubicBezTo>
                  <a:cubicBezTo>
                    <a:pt x="3161" y="1219"/>
                    <a:pt x="2600" y="675"/>
                    <a:pt x="22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53"/>
            <p:cNvSpPr/>
            <p:nvPr/>
          </p:nvSpPr>
          <p:spPr>
            <a:xfrm>
              <a:off x="1666675" y="1590650"/>
              <a:ext cx="957650" cy="709200"/>
            </a:xfrm>
            <a:custGeom>
              <a:avLst/>
              <a:gdLst/>
              <a:ahLst/>
              <a:cxnLst/>
              <a:rect l="l" t="t" r="r" b="b"/>
              <a:pathLst>
                <a:path w="38306" h="28368" extrusionOk="0">
                  <a:moveTo>
                    <a:pt x="29420" y="1"/>
                  </a:moveTo>
                  <a:cubicBezTo>
                    <a:pt x="28480" y="1"/>
                    <a:pt x="27398" y="81"/>
                    <a:pt x="26396" y="346"/>
                  </a:cubicBezTo>
                  <a:cubicBezTo>
                    <a:pt x="25551" y="565"/>
                    <a:pt x="24763" y="915"/>
                    <a:pt x="24161" y="1451"/>
                  </a:cubicBezTo>
                  <a:cubicBezTo>
                    <a:pt x="21765" y="3612"/>
                    <a:pt x="14494" y="13442"/>
                    <a:pt x="14494" y="13442"/>
                  </a:cubicBezTo>
                  <a:lnTo>
                    <a:pt x="9262" y="20047"/>
                  </a:lnTo>
                  <a:cubicBezTo>
                    <a:pt x="9262" y="20047"/>
                    <a:pt x="5468" y="23402"/>
                    <a:pt x="3543" y="25018"/>
                  </a:cubicBezTo>
                  <a:cubicBezTo>
                    <a:pt x="1609" y="26643"/>
                    <a:pt x="1" y="27448"/>
                    <a:pt x="366" y="27943"/>
                  </a:cubicBezTo>
                  <a:cubicBezTo>
                    <a:pt x="563" y="28208"/>
                    <a:pt x="1468" y="28368"/>
                    <a:pt x="2535" y="28368"/>
                  </a:cubicBezTo>
                  <a:cubicBezTo>
                    <a:pt x="3494" y="28368"/>
                    <a:pt x="4585" y="28239"/>
                    <a:pt x="5411" y="27943"/>
                  </a:cubicBezTo>
                  <a:cubicBezTo>
                    <a:pt x="7150" y="27326"/>
                    <a:pt x="8702" y="26261"/>
                    <a:pt x="10448" y="26018"/>
                  </a:cubicBezTo>
                  <a:cubicBezTo>
                    <a:pt x="12187" y="25766"/>
                    <a:pt x="13243" y="25327"/>
                    <a:pt x="13243" y="23589"/>
                  </a:cubicBezTo>
                  <a:lnTo>
                    <a:pt x="13243" y="21411"/>
                  </a:lnTo>
                  <a:cubicBezTo>
                    <a:pt x="13243" y="21411"/>
                    <a:pt x="24381" y="13702"/>
                    <a:pt x="25998" y="10152"/>
                  </a:cubicBezTo>
                  <a:lnTo>
                    <a:pt x="27614" y="6610"/>
                  </a:lnTo>
                  <a:lnTo>
                    <a:pt x="37696" y="6642"/>
                  </a:lnTo>
                  <a:lnTo>
                    <a:pt x="38305" y="6642"/>
                  </a:lnTo>
                  <a:lnTo>
                    <a:pt x="38192" y="6520"/>
                  </a:lnTo>
                  <a:lnTo>
                    <a:pt x="31936" y="183"/>
                  </a:lnTo>
                  <a:cubicBezTo>
                    <a:pt x="31936" y="183"/>
                    <a:pt x="30841" y="1"/>
                    <a:pt x="29420" y="1"/>
                  </a:cubicBezTo>
                  <a:close/>
                </a:path>
              </a:pathLst>
            </a:custGeom>
            <a:solidFill>
              <a:srgbClr val="FFA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3"/>
            <p:cNvSpPr/>
            <p:nvPr/>
          </p:nvSpPr>
          <p:spPr>
            <a:xfrm>
              <a:off x="1983925" y="1960600"/>
              <a:ext cx="222825" cy="272600"/>
            </a:xfrm>
            <a:custGeom>
              <a:avLst/>
              <a:gdLst/>
              <a:ahLst/>
              <a:cxnLst/>
              <a:rect l="l" t="t" r="r" b="b"/>
              <a:pathLst>
                <a:path w="8913" h="10904" extrusionOk="0">
                  <a:moveTo>
                    <a:pt x="7418" y="0"/>
                  </a:moveTo>
                  <a:lnTo>
                    <a:pt x="3778" y="1349"/>
                  </a:lnTo>
                  <a:cubicBezTo>
                    <a:pt x="3778" y="1349"/>
                    <a:pt x="1755" y="7369"/>
                    <a:pt x="1430" y="8068"/>
                  </a:cubicBezTo>
                  <a:cubicBezTo>
                    <a:pt x="1105" y="8766"/>
                    <a:pt x="0" y="10545"/>
                    <a:pt x="512" y="10870"/>
                  </a:cubicBezTo>
                  <a:cubicBezTo>
                    <a:pt x="548" y="10892"/>
                    <a:pt x="591" y="10903"/>
                    <a:pt x="640" y="10903"/>
                  </a:cubicBezTo>
                  <a:cubicBezTo>
                    <a:pt x="1327" y="10903"/>
                    <a:pt x="3342" y="8897"/>
                    <a:pt x="5167" y="6898"/>
                  </a:cubicBezTo>
                  <a:cubicBezTo>
                    <a:pt x="7133" y="4753"/>
                    <a:pt x="8352" y="4948"/>
                    <a:pt x="8628" y="3916"/>
                  </a:cubicBezTo>
                  <a:cubicBezTo>
                    <a:pt x="8912" y="2893"/>
                    <a:pt x="7418" y="0"/>
                    <a:pt x="7418" y="0"/>
                  </a:cubicBezTo>
                  <a:close/>
                </a:path>
              </a:pathLst>
            </a:custGeom>
            <a:solidFill>
              <a:srgbClr val="FFA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53"/>
            <p:cNvSpPr/>
            <p:nvPr/>
          </p:nvSpPr>
          <p:spPr>
            <a:xfrm>
              <a:off x="1996525" y="1757225"/>
              <a:ext cx="361950" cy="369750"/>
            </a:xfrm>
            <a:custGeom>
              <a:avLst/>
              <a:gdLst/>
              <a:ahLst/>
              <a:cxnLst/>
              <a:rect l="l" t="t" r="r" b="b"/>
              <a:pathLst>
                <a:path w="14478" h="14790" extrusionOk="0">
                  <a:moveTo>
                    <a:pt x="14422" y="0"/>
                  </a:moveTo>
                  <a:cubicBezTo>
                    <a:pt x="14405" y="0"/>
                    <a:pt x="14386" y="9"/>
                    <a:pt x="14380" y="28"/>
                  </a:cubicBezTo>
                  <a:cubicBezTo>
                    <a:pt x="14250" y="312"/>
                    <a:pt x="14128" y="588"/>
                    <a:pt x="14006" y="873"/>
                  </a:cubicBezTo>
                  <a:cubicBezTo>
                    <a:pt x="13665" y="1644"/>
                    <a:pt x="13315" y="2432"/>
                    <a:pt x="12893" y="3180"/>
                  </a:cubicBezTo>
                  <a:cubicBezTo>
                    <a:pt x="11211" y="6161"/>
                    <a:pt x="8482" y="8306"/>
                    <a:pt x="5841" y="10386"/>
                  </a:cubicBezTo>
                  <a:lnTo>
                    <a:pt x="5622" y="10556"/>
                  </a:lnTo>
                  <a:cubicBezTo>
                    <a:pt x="3607" y="12141"/>
                    <a:pt x="1885" y="13457"/>
                    <a:pt x="25" y="14708"/>
                  </a:cubicBezTo>
                  <a:cubicBezTo>
                    <a:pt x="8" y="14716"/>
                    <a:pt x="0" y="14748"/>
                    <a:pt x="16" y="14773"/>
                  </a:cubicBezTo>
                  <a:cubicBezTo>
                    <a:pt x="25" y="14781"/>
                    <a:pt x="41" y="14789"/>
                    <a:pt x="49" y="14789"/>
                  </a:cubicBezTo>
                  <a:lnTo>
                    <a:pt x="73" y="14789"/>
                  </a:lnTo>
                  <a:cubicBezTo>
                    <a:pt x="1942" y="13538"/>
                    <a:pt x="3664" y="12222"/>
                    <a:pt x="5679" y="10638"/>
                  </a:cubicBezTo>
                  <a:lnTo>
                    <a:pt x="5898" y="10459"/>
                  </a:lnTo>
                  <a:cubicBezTo>
                    <a:pt x="8547" y="8379"/>
                    <a:pt x="11276" y="6226"/>
                    <a:pt x="12974" y="3229"/>
                  </a:cubicBezTo>
                  <a:cubicBezTo>
                    <a:pt x="13397" y="2473"/>
                    <a:pt x="13746" y="1677"/>
                    <a:pt x="14087" y="913"/>
                  </a:cubicBezTo>
                  <a:cubicBezTo>
                    <a:pt x="14209" y="629"/>
                    <a:pt x="14339" y="345"/>
                    <a:pt x="14461" y="68"/>
                  </a:cubicBezTo>
                  <a:cubicBezTo>
                    <a:pt x="14477" y="44"/>
                    <a:pt x="14461" y="20"/>
                    <a:pt x="14436" y="3"/>
                  </a:cubicBezTo>
                  <a:cubicBezTo>
                    <a:pt x="14432" y="1"/>
                    <a:pt x="14427" y="0"/>
                    <a:pt x="14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53"/>
            <p:cNvSpPr/>
            <p:nvPr/>
          </p:nvSpPr>
          <p:spPr>
            <a:xfrm>
              <a:off x="2238825" y="1417475"/>
              <a:ext cx="816875" cy="424750"/>
            </a:xfrm>
            <a:custGeom>
              <a:avLst/>
              <a:gdLst/>
              <a:ahLst/>
              <a:cxnLst/>
              <a:rect l="l" t="t" r="r" b="b"/>
              <a:pathLst>
                <a:path w="32675" h="16990" extrusionOk="0">
                  <a:moveTo>
                    <a:pt x="5763" y="0"/>
                  </a:moveTo>
                  <a:cubicBezTo>
                    <a:pt x="4637" y="0"/>
                    <a:pt x="4059" y="266"/>
                    <a:pt x="3363" y="839"/>
                  </a:cubicBezTo>
                  <a:cubicBezTo>
                    <a:pt x="1934" y="2025"/>
                    <a:pt x="0" y="9710"/>
                    <a:pt x="0" y="9710"/>
                  </a:cubicBezTo>
                  <a:cubicBezTo>
                    <a:pt x="0" y="9710"/>
                    <a:pt x="1373" y="7760"/>
                    <a:pt x="4858" y="7249"/>
                  </a:cubicBezTo>
                  <a:cubicBezTo>
                    <a:pt x="6035" y="7074"/>
                    <a:pt x="6889" y="7013"/>
                    <a:pt x="7507" y="7013"/>
                  </a:cubicBezTo>
                  <a:cubicBezTo>
                    <a:pt x="8867" y="7013"/>
                    <a:pt x="9083" y="7305"/>
                    <a:pt x="9083" y="7305"/>
                  </a:cubicBezTo>
                  <a:lnTo>
                    <a:pt x="15054" y="13463"/>
                  </a:lnTo>
                  <a:lnTo>
                    <a:pt x="27849" y="16989"/>
                  </a:lnTo>
                  <a:lnTo>
                    <a:pt x="32675" y="12318"/>
                  </a:lnTo>
                  <a:lnTo>
                    <a:pt x="23235" y="5413"/>
                  </a:lnTo>
                  <a:cubicBezTo>
                    <a:pt x="23235" y="5413"/>
                    <a:pt x="18165" y="1895"/>
                    <a:pt x="11942" y="839"/>
                  </a:cubicBezTo>
                  <a:cubicBezTo>
                    <a:pt x="8750" y="296"/>
                    <a:pt x="6951" y="0"/>
                    <a:pt x="5763" y="0"/>
                  </a:cubicBezTo>
                  <a:close/>
                </a:path>
              </a:pathLst>
            </a:custGeom>
            <a:solidFill>
              <a:srgbClr val="FFA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3"/>
            <p:cNvSpPr/>
            <p:nvPr/>
          </p:nvSpPr>
          <p:spPr>
            <a:xfrm>
              <a:off x="2324325" y="1590550"/>
              <a:ext cx="297150" cy="166625"/>
            </a:xfrm>
            <a:custGeom>
              <a:avLst/>
              <a:gdLst/>
              <a:ahLst/>
              <a:cxnLst/>
              <a:rect l="l" t="t" r="r" b="b"/>
              <a:pathLst>
                <a:path w="11886" h="6665" extrusionOk="0">
                  <a:moveTo>
                    <a:pt x="3121" y="0"/>
                  </a:moveTo>
                  <a:cubicBezTo>
                    <a:pt x="2180" y="0"/>
                    <a:pt x="1094" y="79"/>
                    <a:pt x="90" y="342"/>
                  </a:cubicBezTo>
                  <a:cubicBezTo>
                    <a:pt x="8" y="431"/>
                    <a:pt x="0" y="537"/>
                    <a:pt x="138" y="667"/>
                  </a:cubicBezTo>
                  <a:cubicBezTo>
                    <a:pt x="374" y="894"/>
                    <a:pt x="902" y="959"/>
                    <a:pt x="1211" y="992"/>
                  </a:cubicBezTo>
                  <a:cubicBezTo>
                    <a:pt x="1723" y="1049"/>
                    <a:pt x="2242" y="1024"/>
                    <a:pt x="2746" y="1089"/>
                  </a:cubicBezTo>
                  <a:cubicBezTo>
                    <a:pt x="3640" y="1219"/>
                    <a:pt x="4452" y="1634"/>
                    <a:pt x="5232" y="2064"/>
                  </a:cubicBezTo>
                  <a:cubicBezTo>
                    <a:pt x="5898" y="2422"/>
                    <a:pt x="6540" y="2828"/>
                    <a:pt x="7141" y="3283"/>
                  </a:cubicBezTo>
                  <a:cubicBezTo>
                    <a:pt x="8539" y="4388"/>
                    <a:pt x="9611" y="5964"/>
                    <a:pt x="11276" y="6605"/>
                  </a:cubicBezTo>
                  <a:cubicBezTo>
                    <a:pt x="11309" y="6622"/>
                    <a:pt x="11349" y="6638"/>
                    <a:pt x="11390" y="6646"/>
                  </a:cubicBezTo>
                  <a:cubicBezTo>
                    <a:pt x="11447" y="6658"/>
                    <a:pt x="11504" y="6664"/>
                    <a:pt x="11561" y="6664"/>
                  </a:cubicBezTo>
                  <a:cubicBezTo>
                    <a:pt x="11617" y="6664"/>
                    <a:pt x="11674" y="6658"/>
                    <a:pt x="11731" y="6646"/>
                  </a:cubicBezTo>
                  <a:cubicBezTo>
                    <a:pt x="11796" y="6630"/>
                    <a:pt x="11853" y="6581"/>
                    <a:pt x="11886" y="6524"/>
                  </a:cubicBezTo>
                  <a:lnTo>
                    <a:pt x="5630" y="179"/>
                  </a:lnTo>
                  <a:cubicBezTo>
                    <a:pt x="5630" y="179"/>
                    <a:pt x="4539" y="0"/>
                    <a:pt x="3121" y="0"/>
                  </a:cubicBezTo>
                  <a:close/>
                </a:path>
              </a:pathLst>
            </a:custGeom>
            <a:solidFill>
              <a:srgbClr val="FFA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53"/>
            <p:cNvSpPr/>
            <p:nvPr/>
          </p:nvSpPr>
          <p:spPr>
            <a:xfrm>
              <a:off x="2422425" y="1559875"/>
              <a:ext cx="202700" cy="197450"/>
            </a:xfrm>
            <a:custGeom>
              <a:avLst/>
              <a:gdLst/>
              <a:ahLst/>
              <a:cxnLst/>
              <a:rect l="l" t="t" r="r" b="b"/>
              <a:pathLst>
                <a:path w="8108" h="7898" extrusionOk="0">
                  <a:moveTo>
                    <a:pt x="65" y="1"/>
                  </a:moveTo>
                  <a:lnTo>
                    <a:pt x="0" y="66"/>
                  </a:lnTo>
                  <a:cubicBezTo>
                    <a:pt x="73" y="139"/>
                    <a:pt x="7263" y="7036"/>
                    <a:pt x="8043" y="7897"/>
                  </a:cubicBezTo>
                  <a:lnTo>
                    <a:pt x="8108" y="7832"/>
                  </a:lnTo>
                  <a:cubicBezTo>
                    <a:pt x="7336" y="6971"/>
                    <a:pt x="130" y="66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53"/>
            <p:cNvSpPr/>
            <p:nvPr/>
          </p:nvSpPr>
          <p:spPr>
            <a:xfrm>
              <a:off x="2238000" y="1591950"/>
              <a:ext cx="223650" cy="68900"/>
            </a:xfrm>
            <a:custGeom>
              <a:avLst/>
              <a:gdLst/>
              <a:ahLst/>
              <a:cxnLst/>
              <a:rect l="l" t="t" r="r" b="b"/>
              <a:pathLst>
                <a:path w="8946" h="2756" extrusionOk="0">
                  <a:moveTo>
                    <a:pt x="6690" y="0"/>
                  </a:moveTo>
                  <a:cubicBezTo>
                    <a:pt x="5520" y="0"/>
                    <a:pt x="4286" y="122"/>
                    <a:pt x="3136" y="359"/>
                  </a:cubicBezTo>
                  <a:cubicBezTo>
                    <a:pt x="1365" y="725"/>
                    <a:pt x="9" y="2682"/>
                    <a:pt x="1" y="2707"/>
                  </a:cubicBezTo>
                  <a:lnTo>
                    <a:pt x="74" y="2756"/>
                  </a:lnTo>
                  <a:cubicBezTo>
                    <a:pt x="90" y="2731"/>
                    <a:pt x="1414" y="806"/>
                    <a:pt x="3153" y="448"/>
                  </a:cubicBezTo>
                  <a:cubicBezTo>
                    <a:pt x="4295" y="212"/>
                    <a:pt x="5517" y="93"/>
                    <a:pt x="6677" y="93"/>
                  </a:cubicBezTo>
                  <a:cubicBezTo>
                    <a:pt x="7472" y="93"/>
                    <a:pt x="8238" y="149"/>
                    <a:pt x="8929" y="261"/>
                  </a:cubicBezTo>
                  <a:lnTo>
                    <a:pt x="8945" y="172"/>
                  </a:lnTo>
                  <a:cubicBezTo>
                    <a:pt x="8254" y="57"/>
                    <a:pt x="7486" y="0"/>
                    <a:pt x="6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3"/>
            <p:cNvSpPr/>
            <p:nvPr/>
          </p:nvSpPr>
          <p:spPr>
            <a:xfrm>
              <a:off x="3181400" y="1122000"/>
              <a:ext cx="114975" cy="149300"/>
            </a:xfrm>
            <a:custGeom>
              <a:avLst/>
              <a:gdLst/>
              <a:ahLst/>
              <a:cxnLst/>
              <a:rect l="l" t="t" r="r" b="b"/>
              <a:pathLst>
                <a:path w="4599" h="5972" extrusionOk="0">
                  <a:moveTo>
                    <a:pt x="4599" y="1"/>
                  </a:moveTo>
                  <a:lnTo>
                    <a:pt x="894" y="2113"/>
                  </a:lnTo>
                  <a:cubicBezTo>
                    <a:pt x="894" y="2113"/>
                    <a:pt x="813" y="2616"/>
                    <a:pt x="683" y="3250"/>
                  </a:cubicBezTo>
                  <a:cubicBezTo>
                    <a:pt x="569" y="3811"/>
                    <a:pt x="431" y="4363"/>
                    <a:pt x="260" y="4907"/>
                  </a:cubicBezTo>
                  <a:cubicBezTo>
                    <a:pt x="203" y="5119"/>
                    <a:pt x="114" y="5322"/>
                    <a:pt x="0" y="5509"/>
                  </a:cubicBezTo>
                  <a:lnTo>
                    <a:pt x="3664" y="5972"/>
                  </a:lnTo>
                  <a:lnTo>
                    <a:pt x="4599" y="1"/>
                  </a:lnTo>
                  <a:close/>
                </a:path>
              </a:pathLst>
            </a:custGeom>
            <a:solidFill>
              <a:srgbClr val="FFA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53"/>
            <p:cNvSpPr/>
            <p:nvPr/>
          </p:nvSpPr>
          <p:spPr>
            <a:xfrm>
              <a:off x="3187900" y="1156125"/>
              <a:ext cx="84925" cy="88775"/>
            </a:xfrm>
            <a:custGeom>
              <a:avLst/>
              <a:gdLst/>
              <a:ahLst/>
              <a:cxnLst/>
              <a:rect l="l" t="t" r="r" b="b"/>
              <a:pathLst>
                <a:path w="3397" h="3551" extrusionOk="0">
                  <a:moveTo>
                    <a:pt x="3396" y="0"/>
                  </a:moveTo>
                  <a:lnTo>
                    <a:pt x="3396" y="0"/>
                  </a:lnTo>
                  <a:cubicBezTo>
                    <a:pt x="1633" y="1771"/>
                    <a:pt x="423" y="1885"/>
                    <a:pt x="423" y="1885"/>
                  </a:cubicBezTo>
                  <a:cubicBezTo>
                    <a:pt x="309" y="2446"/>
                    <a:pt x="171" y="2998"/>
                    <a:pt x="0" y="3542"/>
                  </a:cubicBezTo>
                  <a:cubicBezTo>
                    <a:pt x="57" y="3551"/>
                    <a:pt x="106" y="3551"/>
                    <a:pt x="171" y="3551"/>
                  </a:cubicBezTo>
                  <a:cubicBezTo>
                    <a:pt x="177" y="3551"/>
                    <a:pt x="184" y="3551"/>
                    <a:pt x="190" y="3551"/>
                  </a:cubicBezTo>
                  <a:cubicBezTo>
                    <a:pt x="1561" y="3551"/>
                    <a:pt x="3348" y="114"/>
                    <a:pt x="3396" y="0"/>
                  </a:cubicBezTo>
                  <a:close/>
                </a:path>
              </a:pathLst>
            </a:custGeom>
            <a:solidFill>
              <a:srgbClr val="D36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3"/>
            <p:cNvSpPr/>
            <p:nvPr/>
          </p:nvSpPr>
          <p:spPr>
            <a:xfrm>
              <a:off x="3102800" y="896375"/>
              <a:ext cx="221800" cy="307200"/>
            </a:xfrm>
            <a:custGeom>
              <a:avLst/>
              <a:gdLst/>
              <a:ahLst/>
              <a:cxnLst/>
              <a:rect l="l" t="t" r="r" b="b"/>
              <a:pathLst>
                <a:path w="8872" h="12288" extrusionOk="0">
                  <a:moveTo>
                    <a:pt x="4495" y="1"/>
                  </a:moveTo>
                  <a:cubicBezTo>
                    <a:pt x="4315" y="1"/>
                    <a:pt x="4128" y="9"/>
                    <a:pt x="3932" y="24"/>
                  </a:cubicBezTo>
                  <a:cubicBezTo>
                    <a:pt x="3932" y="24"/>
                    <a:pt x="3892" y="21"/>
                    <a:pt x="3820" y="21"/>
                  </a:cubicBezTo>
                  <a:cubicBezTo>
                    <a:pt x="3263" y="21"/>
                    <a:pt x="797" y="187"/>
                    <a:pt x="293" y="3087"/>
                  </a:cubicBezTo>
                  <a:cubicBezTo>
                    <a:pt x="195" y="3647"/>
                    <a:pt x="114" y="4273"/>
                    <a:pt x="65" y="4915"/>
                  </a:cubicBezTo>
                  <a:cubicBezTo>
                    <a:pt x="49" y="5094"/>
                    <a:pt x="41" y="5272"/>
                    <a:pt x="33" y="5459"/>
                  </a:cubicBezTo>
                  <a:cubicBezTo>
                    <a:pt x="8" y="5873"/>
                    <a:pt x="0" y="6304"/>
                    <a:pt x="8" y="6735"/>
                  </a:cubicBezTo>
                  <a:lnTo>
                    <a:pt x="8" y="6808"/>
                  </a:lnTo>
                  <a:cubicBezTo>
                    <a:pt x="17" y="6930"/>
                    <a:pt x="17" y="7060"/>
                    <a:pt x="25" y="7181"/>
                  </a:cubicBezTo>
                  <a:cubicBezTo>
                    <a:pt x="33" y="7376"/>
                    <a:pt x="49" y="7571"/>
                    <a:pt x="65" y="7766"/>
                  </a:cubicBezTo>
                  <a:cubicBezTo>
                    <a:pt x="65" y="7774"/>
                    <a:pt x="65" y="7791"/>
                    <a:pt x="65" y="7799"/>
                  </a:cubicBezTo>
                  <a:cubicBezTo>
                    <a:pt x="114" y="8327"/>
                    <a:pt x="203" y="8839"/>
                    <a:pt x="325" y="9351"/>
                  </a:cubicBezTo>
                  <a:cubicBezTo>
                    <a:pt x="415" y="9708"/>
                    <a:pt x="537" y="10065"/>
                    <a:pt x="691" y="10407"/>
                  </a:cubicBezTo>
                  <a:cubicBezTo>
                    <a:pt x="1121" y="11373"/>
                    <a:pt x="1796" y="12064"/>
                    <a:pt x="2795" y="12243"/>
                  </a:cubicBezTo>
                  <a:cubicBezTo>
                    <a:pt x="2961" y="12273"/>
                    <a:pt x="3128" y="12288"/>
                    <a:pt x="3293" y="12288"/>
                  </a:cubicBezTo>
                  <a:cubicBezTo>
                    <a:pt x="4634" y="12288"/>
                    <a:pt x="5942" y="11336"/>
                    <a:pt x="6954" y="10114"/>
                  </a:cubicBezTo>
                  <a:cubicBezTo>
                    <a:pt x="6954" y="10114"/>
                    <a:pt x="6954" y="10106"/>
                    <a:pt x="6954" y="10106"/>
                  </a:cubicBezTo>
                  <a:cubicBezTo>
                    <a:pt x="7084" y="9952"/>
                    <a:pt x="7206" y="9797"/>
                    <a:pt x="7320" y="9635"/>
                  </a:cubicBezTo>
                  <a:cubicBezTo>
                    <a:pt x="8262" y="8335"/>
                    <a:pt x="8872" y="6848"/>
                    <a:pt x="8872" y="5873"/>
                  </a:cubicBezTo>
                  <a:cubicBezTo>
                    <a:pt x="8872" y="3782"/>
                    <a:pt x="8515" y="1"/>
                    <a:pt x="4495" y="1"/>
                  </a:cubicBezTo>
                  <a:close/>
                </a:path>
              </a:pathLst>
            </a:custGeom>
            <a:solidFill>
              <a:srgbClr val="FFA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1" name="Google Shape;1921;p53"/>
            <p:cNvSpPr/>
            <p:nvPr/>
          </p:nvSpPr>
          <p:spPr>
            <a:xfrm>
              <a:off x="3149500" y="1148325"/>
              <a:ext cx="24000" cy="5175"/>
            </a:xfrm>
            <a:custGeom>
              <a:avLst/>
              <a:gdLst/>
              <a:ahLst/>
              <a:cxnLst/>
              <a:rect l="l" t="t" r="r" b="b"/>
              <a:pathLst>
                <a:path w="960" h="207" extrusionOk="0">
                  <a:moveTo>
                    <a:pt x="932" y="1"/>
                  </a:moveTo>
                  <a:cubicBezTo>
                    <a:pt x="928" y="1"/>
                    <a:pt x="923" y="2"/>
                    <a:pt x="919" y="4"/>
                  </a:cubicBezTo>
                  <a:cubicBezTo>
                    <a:pt x="912" y="10"/>
                    <a:pt x="593" y="144"/>
                    <a:pt x="270" y="144"/>
                  </a:cubicBezTo>
                  <a:cubicBezTo>
                    <a:pt x="193" y="144"/>
                    <a:pt x="115" y="136"/>
                    <a:pt x="41" y="117"/>
                  </a:cubicBezTo>
                  <a:cubicBezTo>
                    <a:pt x="25" y="117"/>
                    <a:pt x="9" y="126"/>
                    <a:pt x="1" y="142"/>
                  </a:cubicBezTo>
                  <a:cubicBezTo>
                    <a:pt x="1" y="158"/>
                    <a:pt x="9" y="174"/>
                    <a:pt x="25" y="174"/>
                  </a:cubicBezTo>
                  <a:cubicBezTo>
                    <a:pt x="106" y="199"/>
                    <a:pt x="188" y="207"/>
                    <a:pt x="261" y="207"/>
                  </a:cubicBezTo>
                  <a:cubicBezTo>
                    <a:pt x="496" y="199"/>
                    <a:pt x="724" y="150"/>
                    <a:pt x="943" y="61"/>
                  </a:cubicBezTo>
                  <a:cubicBezTo>
                    <a:pt x="960" y="52"/>
                    <a:pt x="960" y="36"/>
                    <a:pt x="960" y="20"/>
                  </a:cubicBezTo>
                  <a:cubicBezTo>
                    <a:pt x="954" y="8"/>
                    <a:pt x="943" y="1"/>
                    <a:pt x="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3"/>
            <p:cNvSpPr/>
            <p:nvPr/>
          </p:nvSpPr>
          <p:spPr>
            <a:xfrm>
              <a:off x="3132850" y="1130225"/>
              <a:ext cx="53250" cy="14350"/>
            </a:xfrm>
            <a:custGeom>
              <a:avLst/>
              <a:gdLst/>
              <a:ahLst/>
              <a:cxnLst/>
              <a:rect l="l" t="t" r="r" b="b"/>
              <a:pathLst>
                <a:path w="2130" h="574" extrusionOk="0">
                  <a:moveTo>
                    <a:pt x="2080" y="1"/>
                  </a:moveTo>
                  <a:cubicBezTo>
                    <a:pt x="2068" y="1"/>
                    <a:pt x="2056" y="5"/>
                    <a:pt x="2048" y="13"/>
                  </a:cubicBezTo>
                  <a:cubicBezTo>
                    <a:pt x="2041" y="19"/>
                    <a:pt x="1547" y="487"/>
                    <a:pt x="716" y="487"/>
                  </a:cubicBezTo>
                  <a:cubicBezTo>
                    <a:pt x="518" y="487"/>
                    <a:pt x="300" y="460"/>
                    <a:pt x="66" y="395"/>
                  </a:cubicBezTo>
                  <a:cubicBezTo>
                    <a:pt x="61" y="393"/>
                    <a:pt x="57" y="392"/>
                    <a:pt x="53" y="392"/>
                  </a:cubicBezTo>
                  <a:cubicBezTo>
                    <a:pt x="33" y="392"/>
                    <a:pt x="16" y="407"/>
                    <a:pt x="9" y="427"/>
                  </a:cubicBezTo>
                  <a:cubicBezTo>
                    <a:pt x="1" y="451"/>
                    <a:pt x="17" y="476"/>
                    <a:pt x="41" y="484"/>
                  </a:cubicBezTo>
                  <a:cubicBezTo>
                    <a:pt x="253" y="541"/>
                    <a:pt x="480" y="573"/>
                    <a:pt x="707" y="573"/>
                  </a:cubicBezTo>
                  <a:cubicBezTo>
                    <a:pt x="719" y="574"/>
                    <a:pt x="730" y="574"/>
                    <a:pt x="741" y="574"/>
                  </a:cubicBezTo>
                  <a:cubicBezTo>
                    <a:pt x="1241" y="574"/>
                    <a:pt x="1724" y="396"/>
                    <a:pt x="2113" y="78"/>
                  </a:cubicBezTo>
                  <a:cubicBezTo>
                    <a:pt x="2129" y="62"/>
                    <a:pt x="2129" y="29"/>
                    <a:pt x="2113" y="13"/>
                  </a:cubicBezTo>
                  <a:cubicBezTo>
                    <a:pt x="2105" y="5"/>
                    <a:pt x="2093" y="1"/>
                    <a:pt x="20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3"/>
            <p:cNvSpPr/>
            <p:nvPr/>
          </p:nvSpPr>
          <p:spPr>
            <a:xfrm>
              <a:off x="3109575" y="1054350"/>
              <a:ext cx="16200" cy="13975"/>
            </a:xfrm>
            <a:custGeom>
              <a:avLst/>
              <a:gdLst/>
              <a:ahLst/>
              <a:cxnLst/>
              <a:rect l="l" t="t" r="r" b="b"/>
              <a:pathLst>
                <a:path w="648" h="559" extrusionOk="0">
                  <a:moveTo>
                    <a:pt x="284" y="1"/>
                  </a:moveTo>
                  <a:cubicBezTo>
                    <a:pt x="128" y="1"/>
                    <a:pt x="6" y="128"/>
                    <a:pt x="6" y="278"/>
                  </a:cubicBezTo>
                  <a:cubicBezTo>
                    <a:pt x="0" y="445"/>
                    <a:pt x="136" y="558"/>
                    <a:pt x="279" y="558"/>
                  </a:cubicBezTo>
                  <a:cubicBezTo>
                    <a:pt x="345" y="558"/>
                    <a:pt x="412" y="534"/>
                    <a:pt x="469" y="481"/>
                  </a:cubicBezTo>
                  <a:cubicBezTo>
                    <a:pt x="647" y="310"/>
                    <a:pt x="542" y="18"/>
                    <a:pt x="298" y="1"/>
                  </a:cubicBezTo>
                  <a:cubicBezTo>
                    <a:pt x="293" y="1"/>
                    <a:pt x="288" y="1"/>
                    <a:pt x="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53"/>
            <p:cNvSpPr/>
            <p:nvPr/>
          </p:nvSpPr>
          <p:spPr>
            <a:xfrm>
              <a:off x="3182825" y="1053000"/>
              <a:ext cx="17475" cy="16225"/>
            </a:xfrm>
            <a:custGeom>
              <a:avLst/>
              <a:gdLst/>
              <a:ahLst/>
              <a:cxnLst/>
              <a:rect l="l" t="t" r="r" b="b"/>
              <a:pathLst>
                <a:path w="699" h="649" extrusionOk="0">
                  <a:moveTo>
                    <a:pt x="361" y="1"/>
                  </a:moveTo>
                  <a:cubicBezTo>
                    <a:pt x="212" y="1"/>
                    <a:pt x="77" y="100"/>
                    <a:pt x="41" y="250"/>
                  </a:cubicBezTo>
                  <a:cubicBezTo>
                    <a:pt x="0" y="429"/>
                    <a:pt x="106" y="600"/>
                    <a:pt x="285" y="640"/>
                  </a:cubicBezTo>
                  <a:cubicBezTo>
                    <a:pt x="308" y="646"/>
                    <a:pt x="331" y="648"/>
                    <a:pt x="355" y="648"/>
                  </a:cubicBezTo>
                  <a:cubicBezTo>
                    <a:pt x="499" y="648"/>
                    <a:pt x="630" y="544"/>
                    <a:pt x="658" y="396"/>
                  </a:cubicBezTo>
                  <a:cubicBezTo>
                    <a:pt x="699" y="226"/>
                    <a:pt x="593" y="55"/>
                    <a:pt x="423" y="7"/>
                  </a:cubicBezTo>
                  <a:cubicBezTo>
                    <a:pt x="402" y="3"/>
                    <a:pt x="381" y="1"/>
                    <a:pt x="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53"/>
            <p:cNvSpPr/>
            <p:nvPr/>
          </p:nvSpPr>
          <p:spPr>
            <a:xfrm>
              <a:off x="3131425" y="1046000"/>
              <a:ext cx="16275" cy="77650"/>
            </a:xfrm>
            <a:custGeom>
              <a:avLst/>
              <a:gdLst/>
              <a:ahLst/>
              <a:cxnLst/>
              <a:rect l="l" t="t" r="r" b="b"/>
              <a:pathLst>
                <a:path w="651" h="3106" extrusionOk="0">
                  <a:moveTo>
                    <a:pt x="282" y="0"/>
                  </a:moveTo>
                  <a:cubicBezTo>
                    <a:pt x="278" y="0"/>
                    <a:pt x="273" y="1"/>
                    <a:pt x="269" y="2"/>
                  </a:cubicBezTo>
                  <a:cubicBezTo>
                    <a:pt x="245" y="10"/>
                    <a:pt x="236" y="35"/>
                    <a:pt x="245" y="59"/>
                  </a:cubicBezTo>
                  <a:lnTo>
                    <a:pt x="293" y="213"/>
                  </a:lnTo>
                  <a:cubicBezTo>
                    <a:pt x="399" y="530"/>
                    <a:pt x="480" y="855"/>
                    <a:pt x="521" y="1180"/>
                  </a:cubicBezTo>
                  <a:cubicBezTo>
                    <a:pt x="561" y="1521"/>
                    <a:pt x="480" y="1871"/>
                    <a:pt x="293" y="2155"/>
                  </a:cubicBezTo>
                  <a:cubicBezTo>
                    <a:pt x="269" y="2188"/>
                    <a:pt x="245" y="2212"/>
                    <a:pt x="220" y="2244"/>
                  </a:cubicBezTo>
                  <a:cubicBezTo>
                    <a:pt x="115" y="2374"/>
                    <a:pt x="1" y="2529"/>
                    <a:pt x="25" y="2707"/>
                  </a:cubicBezTo>
                  <a:cubicBezTo>
                    <a:pt x="58" y="2829"/>
                    <a:pt x="139" y="2935"/>
                    <a:pt x="245" y="2992"/>
                  </a:cubicBezTo>
                  <a:cubicBezTo>
                    <a:pt x="350" y="3049"/>
                    <a:pt x="456" y="3081"/>
                    <a:pt x="570" y="3106"/>
                  </a:cubicBezTo>
                  <a:lnTo>
                    <a:pt x="586" y="3106"/>
                  </a:lnTo>
                  <a:cubicBezTo>
                    <a:pt x="643" y="3106"/>
                    <a:pt x="651" y="3024"/>
                    <a:pt x="594" y="3016"/>
                  </a:cubicBezTo>
                  <a:cubicBezTo>
                    <a:pt x="488" y="3000"/>
                    <a:pt x="391" y="2967"/>
                    <a:pt x="293" y="2911"/>
                  </a:cubicBezTo>
                  <a:cubicBezTo>
                    <a:pt x="204" y="2870"/>
                    <a:pt x="139" y="2789"/>
                    <a:pt x="115" y="2691"/>
                  </a:cubicBezTo>
                  <a:cubicBezTo>
                    <a:pt x="90" y="2553"/>
                    <a:pt x="196" y="2423"/>
                    <a:pt x="293" y="2301"/>
                  </a:cubicBezTo>
                  <a:cubicBezTo>
                    <a:pt x="318" y="2269"/>
                    <a:pt x="342" y="2236"/>
                    <a:pt x="366" y="2212"/>
                  </a:cubicBezTo>
                  <a:cubicBezTo>
                    <a:pt x="570" y="1903"/>
                    <a:pt x="651" y="1538"/>
                    <a:pt x="610" y="1172"/>
                  </a:cubicBezTo>
                  <a:cubicBezTo>
                    <a:pt x="570" y="839"/>
                    <a:pt x="488" y="506"/>
                    <a:pt x="375" y="189"/>
                  </a:cubicBezTo>
                  <a:lnTo>
                    <a:pt x="326" y="35"/>
                  </a:lnTo>
                  <a:cubicBezTo>
                    <a:pt x="319" y="15"/>
                    <a:pt x="301" y="0"/>
                    <a:pt x="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3"/>
            <p:cNvSpPr/>
            <p:nvPr/>
          </p:nvSpPr>
          <p:spPr>
            <a:xfrm>
              <a:off x="3171450" y="1018350"/>
              <a:ext cx="58300" cy="20350"/>
            </a:xfrm>
            <a:custGeom>
              <a:avLst/>
              <a:gdLst/>
              <a:ahLst/>
              <a:cxnLst/>
              <a:rect l="l" t="t" r="r" b="b"/>
              <a:pathLst>
                <a:path w="2332" h="814" extrusionOk="0">
                  <a:moveTo>
                    <a:pt x="1033" y="1"/>
                  </a:moveTo>
                  <a:cubicBezTo>
                    <a:pt x="881" y="1"/>
                    <a:pt x="729" y="22"/>
                    <a:pt x="585" y="68"/>
                  </a:cubicBezTo>
                  <a:cubicBezTo>
                    <a:pt x="374" y="117"/>
                    <a:pt x="187" y="223"/>
                    <a:pt x="25" y="369"/>
                  </a:cubicBezTo>
                  <a:cubicBezTo>
                    <a:pt x="8" y="385"/>
                    <a:pt x="0" y="410"/>
                    <a:pt x="8" y="434"/>
                  </a:cubicBezTo>
                  <a:cubicBezTo>
                    <a:pt x="8" y="483"/>
                    <a:pt x="49" y="523"/>
                    <a:pt x="98" y="523"/>
                  </a:cubicBezTo>
                  <a:lnTo>
                    <a:pt x="106" y="523"/>
                  </a:lnTo>
                  <a:cubicBezTo>
                    <a:pt x="218" y="515"/>
                    <a:pt x="330" y="512"/>
                    <a:pt x="442" y="512"/>
                  </a:cubicBezTo>
                  <a:cubicBezTo>
                    <a:pt x="679" y="512"/>
                    <a:pt x="917" y="528"/>
                    <a:pt x="1154" y="556"/>
                  </a:cubicBezTo>
                  <a:cubicBezTo>
                    <a:pt x="1316" y="572"/>
                    <a:pt x="1495" y="613"/>
                    <a:pt x="1658" y="645"/>
                  </a:cubicBezTo>
                  <a:cubicBezTo>
                    <a:pt x="1812" y="678"/>
                    <a:pt x="1966" y="726"/>
                    <a:pt x="2121" y="783"/>
                  </a:cubicBezTo>
                  <a:lnTo>
                    <a:pt x="2177" y="808"/>
                  </a:lnTo>
                  <a:cubicBezTo>
                    <a:pt x="2190" y="812"/>
                    <a:pt x="2202" y="814"/>
                    <a:pt x="2214" y="814"/>
                  </a:cubicBezTo>
                  <a:cubicBezTo>
                    <a:pt x="2226" y="814"/>
                    <a:pt x="2238" y="812"/>
                    <a:pt x="2251" y="808"/>
                  </a:cubicBezTo>
                  <a:cubicBezTo>
                    <a:pt x="2307" y="783"/>
                    <a:pt x="2332" y="726"/>
                    <a:pt x="2307" y="678"/>
                  </a:cubicBezTo>
                  <a:cubicBezTo>
                    <a:pt x="2210" y="466"/>
                    <a:pt x="2039" y="296"/>
                    <a:pt x="1828" y="198"/>
                  </a:cubicBezTo>
                  <a:cubicBezTo>
                    <a:pt x="1633" y="101"/>
                    <a:pt x="1430" y="36"/>
                    <a:pt x="1219" y="11"/>
                  </a:cubicBezTo>
                  <a:cubicBezTo>
                    <a:pt x="1157" y="4"/>
                    <a:pt x="1095" y="1"/>
                    <a:pt x="10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3"/>
            <p:cNvSpPr/>
            <p:nvPr/>
          </p:nvSpPr>
          <p:spPr>
            <a:xfrm>
              <a:off x="3100975" y="1021100"/>
              <a:ext cx="33325" cy="15225"/>
            </a:xfrm>
            <a:custGeom>
              <a:avLst/>
              <a:gdLst/>
              <a:ahLst/>
              <a:cxnLst/>
              <a:rect l="l" t="t" r="r" b="b"/>
              <a:pathLst>
                <a:path w="1333" h="609" extrusionOk="0">
                  <a:moveTo>
                    <a:pt x="398" y="1"/>
                  </a:moveTo>
                  <a:cubicBezTo>
                    <a:pt x="282" y="1"/>
                    <a:pt x="165" y="13"/>
                    <a:pt x="49" y="40"/>
                  </a:cubicBezTo>
                  <a:cubicBezTo>
                    <a:pt x="41" y="40"/>
                    <a:pt x="33" y="48"/>
                    <a:pt x="25" y="48"/>
                  </a:cubicBezTo>
                  <a:cubicBezTo>
                    <a:pt x="17" y="72"/>
                    <a:pt x="17" y="96"/>
                    <a:pt x="17" y="121"/>
                  </a:cubicBezTo>
                  <a:cubicBezTo>
                    <a:pt x="8" y="283"/>
                    <a:pt x="0" y="446"/>
                    <a:pt x="8" y="608"/>
                  </a:cubicBezTo>
                  <a:cubicBezTo>
                    <a:pt x="57" y="592"/>
                    <a:pt x="106" y="584"/>
                    <a:pt x="163" y="576"/>
                  </a:cubicBezTo>
                  <a:cubicBezTo>
                    <a:pt x="317" y="535"/>
                    <a:pt x="496" y="519"/>
                    <a:pt x="666" y="495"/>
                  </a:cubicBezTo>
                  <a:cubicBezTo>
                    <a:pt x="781" y="489"/>
                    <a:pt x="896" y="483"/>
                    <a:pt x="1011" y="483"/>
                  </a:cubicBezTo>
                  <a:cubicBezTo>
                    <a:pt x="1059" y="483"/>
                    <a:pt x="1106" y="484"/>
                    <a:pt x="1154" y="486"/>
                  </a:cubicBezTo>
                  <a:lnTo>
                    <a:pt x="1211" y="486"/>
                  </a:lnTo>
                  <a:cubicBezTo>
                    <a:pt x="1235" y="486"/>
                    <a:pt x="1268" y="478"/>
                    <a:pt x="1284" y="462"/>
                  </a:cubicBezTo>
                  <a:cubicBezTo>
                    <a:pt x="1324" y="421"/>
                    <a:pt x="1333" y="356"/>
                    <a:pt x="1292" y="316"/>
                  </a:cubicBezTo>
                  <a:cubicBezTo>
                    <a:pt x="1129" y="145"/>
                    <a:pt x="918" y="40"/>
                    <a:pt x="683" y="23"/>
                  </a:cubicBezTo>
                  <a:cubicBezTo>
                    <a:pt x="588" y="9"/>
                    <a:pt x="493" y="1"/>
                    <a:pt x="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3"/>
            <p:cNvSpPr/>
            <p:nvPr/>
          </p:nvSpPr>
          <p:spPr>
            <a:xfrm>
              <a:off x="3280300" y="1028475"/>
              <a:ext cx="92225" cy="98375"/>
            </a:xfrm>
            <a:custGeom>
              <a:avLst/>
              <a:gdLst/>
              <a:ahLst/>
              <a:cxnLst/>
              <a:rect l="l" t="t" r="r" b="b"/>
              <a:pathLst>
                <a:path w="3689" h="3935" extrusionOk="0">
                  <a:moveTo>
                    <a:pt x="1979" y="0"/>
                  </a:moveTo>
                  <a:cubicBezTo>
                    <a:pt x="1034" y="0"/>
                    <a:pt x="561" y="1467"/>
                    <a:pt x="561" y="1467"/>
                  </a:cubicBezTo>
                  <a:lnTo>
                    <a:pt x="1" y="3807"/>
                  </a:lnTo>
                  <a:cubicBezTo>
                    <a:pt x="257" y="3892"/>
                    <a:pt x="524" y="3934"/>
                    <a:pt x="790" y="3934"/>
                  </a:cubicBezTo>
                  <a:cubicBezTo>
                    <a:pt x="1207" y="3934"/>
                    <a:pt x="1623" y="3831"/>
                    <a:pt x="1999" y="3628"/>
                  </a:cubicBezTo>
                  <a:cubicBezTo>
                    <a:pt x="3007" y="3059"/>
                    <a:pt x="3689" y="695"/>
                    <a:pt x="2438" y="110"/>
                  </a:cubicBezTo>
                  <a:cubicBezTo>
                    <a:pt x="2274" y="34"/>
                    <a:pt x="2121" y="0"/>
                    <a:pt x="1979" y="0"/>
                  </a:cubicBezTo>
                  <a:close/>
                </a:path>
              </a:pathLst>
            </a:custGeom>
            <a:solidFill>
              <a:srgbClr val="FFA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3"/>
            <p:cNvSpPr/>
            <p:nvPr/>
          </p:nvSpPr>
          <p:spPr>
            <a:xfrm>
              <a:off x="3299400" y="1041500"/>
              <a:ext cx="52625" cy="68150"/>
            </a:xfrm>
            <a:custGeom>
              <a:avLst/>
              <a:gdLst/>
              <a:ahLst/>
              <a:cxnLst/>
              <a:rect l="l" t="t" r="r" b="b"/>
              <a:pathLst>
                <a:path w="2105" h="2726" extrusionOk="0">
                  <a:moveTo>
                    <a:pt x="1183" y="1"/>
                  </a:moveTo>
                  <a:cubicBezTo>
                    <a:pt x="293" y="1"/>
                    <a:pt x="8" y="1312"/>
                    <a:pt x="8" y="1320"/>
                  </a:cubicBezTo>
                  <a:cubicBezTo>
                    <a:pt x="0" y="1344"/>
                    <a:pt x="17" y="1360"/>
                    <a:pt x="33" y="1368"/>
                  </a:cubicBezTo>
                  <a:cubicBezTo>
                    <a:pt x="57" y="1368"/>
                    <a:pt x="73" y="1360"/>
                    <a:pt x="82" y="1336"/>
                  </a:cubicBezTo>
                  <a:cubicBezTo>
                    <a:pt x="82" y="1328"/>
                    <a:pt x="352" y="75"/>
                    <a:pt x="1187" y="75"/>
                  </a:cubicBezTo>
                  <a:cubicBezTo>
                    <a:pt x="1243" y="75"/>
                    <a:pt x="1303" y="80"/>
                    <a:pt x="1365" y="93"/>
                  </a:cubicBezTo>
                  <a:cubicBezTo>
                    <a:pt x="1845" y="190"/>
                    <a:pt x="2023" y="889"/>
                    <a:pt x="1909" y="1474"/>
                  </a:cubicBezTo>
                  <a:cubicBezTo>
                    <a:pt x="1789" y="2071"/>
                    <a:pt x="1375" y="2656"/>
                    <a:pt x="554" y="2656"/>
                  </a:cubicBezTo>
                  <a:cubicBezTo>
                    <a:pt x="437" y="2656"/>
                    <a:pt x="313" y="2645"/>
                    <a:pt x="179" y="2619"/>
                  </a:cubicBezTo>
                  <a:cubicBezTo>
                    <a:pt x="177" y="2619"/>
                    <a:pt x="174" y="2619"/>
                    <a:pt x="172" y="2619"/>
                  </a:cubicBezTo>
                  <a:cubicBezTo>
                    <a:pt x="138" y="2619"/>
                    <a:pt x="133" y="2677"/>
                    <a:pt x="171" y="2684"/>
                  </a:cubicBezTo>
                  <a:cubicBezTo>
                    <a:pt x="293" y="2709"/>
                    <a:pt x="423" y="2725"/>
                    <a:pt x="553" y="2725"/>
                  </a:cubicBezTo>
                  <a:cubicBezTo>
                    <a:pt x="1414" y="2725"/>
                    <a:pt x="1861" y="2091"/>
                    <a:pt x="1983" y="1490"/>
                  </a:cubicBezTo>
                  <a:cubicBezTo>
                    <a:pt x="2104" y="865"/>
                    <a:pt x="1901" y="125"/>
                    <a:pt x="1373" y="20"/>
                  </a:cubicBezTo>
                  <a:cubicBezTo>
                    <a:pt x="1307" y="7"/>
                    <a:pt x="1244" y="1"/>
                    <a:pt x="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3"/>
            <p:cNvSpPr/>
            <p:nvPr/>
          </p:nvSpPr>
          <p:spPr>
            <a:xfrm>
              <a:off x="3299400" y="1047800"/>
              <a:ext cx="15450" cy="61850"/>
            </a:xfrm>
            <a:custGeom>
              <a:avLst/>
              <a:gdLst/>
              <a:ahLst/>
              <a:cxnLst/>
              <a:rect l="l" t="t" r="r" b="b"/>
              <a:pathLst>
                <a:path w="618" h="2474" extrusionOk="0">
                  <a:moveTo>
                    <a:pt x="580" y="0"/>
                  </a:moveTo>
                  <a:cubicBezTo>
                    <a:pt x="566" y="0"/>
                    <a:pt x="551" y="9"/>
                    <a:pt x="545" y="28"/>
                  </a:cubicBezTo>
                  <a:cubicBezTo>
                    <a:pt x="537" y="36"/>
                    <a:pt x="0" y="1328"/>
                    <a:pt x="545" y="2457"/>
                  </a:cubicBezTo>
                  <a:cubicBezTo>
                    <a:pt x="553" y="2465"/>
                    <a:pt x="561" y="2473"/>
                    <a:pt x="577" y="2473"/>
                  </a:cubicBezTo>
                  <a:lnTo>
                    <a:pt x="593" y="2473"/>
                  </a:lnTo>
                  <a:cubicBezTo>
                    <a:pt x="610" y="2465"/>
                    <a:pt x="618" y="2441"/>
                    <a:pt x="610" y="2424"/>
                  </a:cubicBezTo>
                  <a:cubicBezTo>
                    <a:pt x="82" y="1328"/>
                    <a:pt x="610" y="68"/>
                    <a:pt x="610" y="52"/>
                  </a:cubicBezTo>
                  <a:cubicBezTo>
                    <a:pt x="618" y="36"/>
                    <a:pt x="610" y="11"/>
                    <a:pt x="593" y="3"/>
                  </a:cubicBezTo>
                  <a:cubicBezTo>
                    <a:pt x="589" y="1"/>
                    <a:pt x="585" y="0"/>
                    <a:pt x="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3"/>
            <p:cNvSpPr/>
            <p:nvPr/>
          </p:nvSpPr>
          <p:spPr>
            <a:xfrm>
              <a:off x="2876150" y="1228750"/>
              <a:ext cx="192350" cy="204625"/>
            </a:xfrm>
            <a:custGeom>
              <a:avLst/>
              <a:gdLst/>
              <a:ahLst/>
              <a:cxnLst/>
              <a:rect l="l" t="t" r="r" b="b"/>
              <a:pathLst>
                <a:path w="7694" h="8185" extrusionOk="0">
                  <a:moveTo>
                    <a:pt x="1449" y="1"/>
                  </a:moveTo>
                  <a:cubicBezTo>
                    <a:pt x="1424" y="1"/>
                    <a:pt x="1401" y="4"/>
                    <a:pt x="1381" y="12"/>
                  </a:cubicBezTo>
                  <a:cubicBezTo>
                    <a:pt x="975" y="166"/>
                    <a:pt x="0" y="3570"/>
                    <a:pt x="122" y="3920"/>
                  </a:cubicBezTo>
                  <a:cubicBezTo>
                    <a:pt x="244" y="4261"/>
                    <a:pt x="2364" y="5325"/>
                    <a:pt x="3103" y="6276"/>
                  </a:cubicBezTo>
                  <a:cubicBezTo>
                    <a:pt x="3851" y="7242"/>
                    <a:pt x="5362" y="8185"/>
                    <a:pt x="5362" y="8185"/>
                  </a:cubicBezTo>
                  <a:lnTo>
                    <a:pt x="7693" y="6990"/>
                  </a:lnTo>
                  <a:cubicBezTo>
                    <a:pt x="7693" y="6990"/>
                    <a:pt x="6231" y="4374"/>
                    <a:pt x="5768" y="3513"/>
                  </a:cubicBezTo>
                  <a:cubicBezTo>
                    <a:pt x="5305" y="2660"/>
                    <a:pt x="4395" y="2043"/>
                    <a:pt x="3932" y="1702"/>
                  </a:cubicBezTo>
                  <a:cubicBezTo>
                    <a:pt x="3491" y="1377"/>
                    <a:pt x="1948" y="1"/>
                    <a:pt x="1449" y="1"/>
                  </a:cubicBezTo>
                  <a:close/>
                </a:path>
              </a:pathLst>
            </a:custGeom>
            <a:solidFill>
              <a:srgbClr val="FFA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3"/>
            <p:cNvSpPr/>
            <p:nvPr/>
          </p:nvSpPr>
          <p:spPr>
            <a:xfrm>
              <a:off x="2900725" y="1244275"/>
              <a:ext cx="105825" cy="82675"/>
            </a:xfrm>
            <a:custGeom>
              <a:avLst/>
              <a:gdLst/>
              <a:ahLst/>
              <a:cxnLst/>
              <a:rect l="l" t="t" r="r" b="b"/>
              <a:pathLst>
                <a:path w="4233" h="3307" extrusionOk="0">
                  <a:moveTo>
                    <a:pt x="33" y="0"/>
                  </a:moveTo>
                  <a:lnTo>
                    <a:pt x="0" y="41"/>
                  </a:lnTo>
                  <a:cubicBezTo>
                    <a:pt x="33" y="65"/>
                    <a:pt x="2998" y="2259"/>
                    <a:pt x="3526" y="2673"/>
                  </a:cubicBezTo>
                  <a:cubicBezTo>
                    <a:pt x="4054" y="3095"/>
                    <a:pt x="4200" y="3307"/>
                    <a:pt x="4200" y="3307"/>
                  </a:cubicBezTo>
                  <a:lnTo>
                    <a:pt x="4233" y="3282"/>
                  </a:lnTo>
                  <a:cubicBezTo>
                    <a:pt x="4233" y="3274"/>
                    <a:pt x="4086" y="3063"/>
                    <a:pt x="3558" y="2641"/>
                  </a:cubicBezTo>
                  <a:cubicBezTo>
                    <a:pt x="3022" y="2218"/>
                    <a:pt x="57" y="25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3"/>
            <p:cNvSpPr/>
            <p:nvPr/>
          </p:nvSpPr>
          <p:spPr>
            <a:xfrm>
              <a:off x="2890750" y="1270875"/>
              <a:ext cx="100175" cy="71925"/>
            </a:xfrm>
            <a:custGeom>
              <a:avLst/>
              <a:gdLst/>
              <a:ahLst/>
              <a:cxnLst/>
              <a:rect l="l" t="t" r="r" b="b"/>
              <a:pathLst>
                <a:path w="4007" h="2877" extrusionOk="0">
                  <a:moveTo>
                    <a:pt x="25" y="0"/>
                  </a:moveTo>
                  <a:lnTo>
                    <a:pt x="1" y="33"/>
                  </a:lnTo>
                  <a:cubicBezTo>
                    <a:pt x="42" y="57"/>
                    <a:pt x="3705" y="2560"/>
                    <a:pt x="3974" y="2876"/>
                  </a:cubicBezTo>
                  <a:lnTo>
                    <a:pt x="4006" y="2852"/>
                  </a:lnTo>
                  <a:cubicBezTo>
                    <a:pt x="3738" y="2527"/>
                    <a:pt x="180" y="98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3"/>
            <p:cNvSpPr/>
            <p:nvPr/>
          </p:nvSpPr>
          <p:spPr>
            <a:xfrm>
              <a:off x="2880600" y="1302750"/>
              <a:ext cx="94475" cy="61175"/>
            </a:xfrm>
            <a:custGeom>
              <a:avLst/>
              <a:gdLst/>
              <a:ahLst/>
              <a:cxnLst/>
              <a:rect l="l" t="t" r="r" b="b"/>
              <a:pathLst>
                <a:path w="3779" h="2447" extrusionOk="0">
                  <a:moveTo>
                    <a:pt x="25" y="1"/>
                  </a:moveTo>
                  <a:lnTo>
                    <a:pt x="1" y="42"/>
                  </a:lnTo>
                  <a:cubicBezTo>
                    <a:pt x="33" y="58"/>
                    <a:pt x="3307" y="2081"/>
                    <a:pt x="3746" y="2446"/>
                  </a:cubicBezTo>
                  <a:lnTo>
                    <a:pt x="3778" y="2414"/>
                  </a:lnTo>
                  <a:cubicBezTo>
                    <a:pt x="3340" y="2040"/>
                    <a:pt x="58" y="25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3"/>
            <p:cNvSpPr/>
            <p:nvPr/>
          </p:nvSpPr>
          <p:spPr>
            <a:xfrm>
              <a:off x="3010175" y="1403500"/>
              <a:ext cx="299800" cy="314425"/>
            </a:xfrm>
            <a:custGeom>
              <a:avLst/>
              <a:gdLst/>
              <a:ahLst/>
              <a:cxnLst/>
              <a:rect l="l" t="t" r="r" b="b"/>
              <a:pathLst>
                <a:path w="11992" h="12577" extrusionOk="0">
                  <a:moveTo>
                    <a:pt x="2332" y="0"/>
                  </a:moveTo>
                  <a:lnTo>
                    <a:pt x="1" y="1195"/>
                  </a:lnTo>
                  <a:cubicBezTo>
                    <a:pt x="1" y="1195"/>
                    <a:pt x="4055" y="12576"/>
                    <a:pt x="7109" y="12576"/>
                  </a:cubicBezTo>
                  <a:cubicBezTo>
                    <a:pt x="10172" y="12576"/>
                    <a:pt x="11992" y="9310"/>
                    <a:pt x="11992" y="9310"/>
                  </a:cubicBezTo>
                  <a:lnTo>
                    <a:pt x="2332" y="0"/>
                  </a:lnTo>
                  <a:close/>
                </a:path>
              </a:pathLst>
            </a:custGeom>
            <a:solidFill>
              <a:srgbClr val="FFA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3"/>
            <p:cNvSpPr/>
            <p:nvPr/>
          </p:nvSpPr>
          <p:spPr>
            <a:xfrm>
              <a:off x="3200475" y="1229000"/>
              <a:ext cx="215725" cy="480600"/>
            </a:xfrm>
            <a:custGeom>
              <a:avLst/>
              <a:gdLst/>
              <a:ahLst/>
              <a:cxnLst/>
              <a:rect l="l" t="t" r="r" b="b"/>
              <a:pathLst>
                <a:path w="8629" h="19224" extrusionOk="0">
                  <a:moveTo>
                    <a:pt x="4914" y="1"/>
                  </a:moveTo>
                  <a:cubicBezTo>
                    <a:pt x="4574" y="1"/>
                    <a:pt x="4214" y="62"/>
                    <a:pt x="3836" y="197"/>
                  </a:cubicBezTo>
                  <a:cubicBezTo>
                    <a:pt x="1805" y="920"/>
                    <a:pt x="724" y="7500"/>
                    <a:pt x="269" y="11294"/>
                  </a:cubicBezTo>
                  <a:cubicBezTo>
                    <a:pt x="228" y="11619"/>
                    <a:pt x="196" y="11920"/>
                    <a:pt x="172" y="12188"/>
                  </a:cubicBezTo>
                  <a:lnTo>
                    <a:pt x="172" y="12220"/>
                  </a:lnTo>
                  <a:cubicBezTo>
                    <a:pt x="50" y="13285"/>
                    <a:pt x="1" y="13959"/>
                    <a:pt x="1" y="13959"/>
                  </a:cubicBezTo>
                  <a:lnTo>
                    <a:pt x="1179" y="19223"/>
                  </a:lnTo>
                  <a:lnTo>
                    <a:pt x="1195" y="19215"/>
                  </a:lnTo>
                  <a:cubicBezTo>
                    <a:pt x="1390" y="19126"/>
                    <a:pt x="2917" y="18395"/>
                    <a:pt x="4364" y="16331"/>
                  </a:cubicBezTo>
                  <a:lnTo>
                    <a:pt x="4364" y="16323"/>
                  </a:lnTo>
                  <a:cubicBezTo>
                    <a:pt x="4412" y="16266"/>
                    <a:pt x="4453" y="16201"/>
                    <a:pt x="4494" y="16136"/>
                  </a:cubicBezTo>
                  <a:cubicBezTo>
                    <a:pt x="6118" y="13723"/>
                    <a:pt x="8629" y="6680"/>
                    <a:pt x="8580" y="4535"/>
                  </a:cubicBezTo>
                  <a:cubicBezTo>
                    <a:pt x="8538" y="2672"/>
                    <a:pt x="7159" y="1"/>
                    <a:pt x="4914" y="1"/>
                  </a:cubicBezTo>
                  <a:close/>
                </a:path>
              </a:pathLst>
            </a:custGeom>
            <a:solidFill>
              <a:srgbClr val="FFA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3"/>
            <p:cNvSpPr/>
            <p:nvPr/>
          </p:nvSpPr>
          <p:spPr>
            <a:xfrm>
              <a:off x="3217150" y="1333725"/>
              <a:ext cx="38775" cy="100875"/>
            </a:xfrm>
            <a:custGeom>
              <a:avLst/>
              <a:gdLst/>
              <a:ahLst/>
              <a:cxnLst/>
              <a:rect l="l" t="t" r="r" b="b"/>
              <a:pathLst>
                <a:path w="1551" h="4035" extrusionOk="0">
                  <a:moveTo>
                    <a:pt x="1483" y="1"/>
                  </a:moveTo>
                  <a:cubicBezTo>
                    <a:pt x="1471" y="1"/>
                    <a:pt x="1459" y="7"/>
                    <a:pt x="1454" y="21"/>
                  </a:cubicBezTo>
                  <a:cubicBezTo>
                    <a:pt x="1438" y="37"/>
                    <a:pt x="293" y="2020"/>
                    <a:pt x="0" y="3978"/>
                  </a:cubicBezTo>
                  <a:cubicBezTo>
                    <a:pt x="0" y="4002"/>
                    <a:pt x="16" y="4026"/>
                    <a:pt x="41" y="4034"/>
                  </a:cubicBezTo>
                  <a:lnTo>
                    <a:pt x="49" y="4034"/>
                  </a:lnTo>
                  <a:cubicBezTo>
                    <a:pt x="65" y="4034"/>
                    <a:pt x="90" y="4018"/>
                    <a:pt x="90" y="3994"/>
                  </a:cubicBezTo>
                  <a:cubicBezTo>
                    <a:pt x="382" y="2052"/>
                    <a:pt x="1519" y="86"/>
                    <a:pt x="1527" y="62"/>
                  </a:cubicBezTo>
                  <a:cubicBezTo>
                    <a:pt x="1550" y="33"/>
                    <a:pt x="1513" y="1"/>
                    <a:pt x="1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3"/>
            <p:cNvSpPr/>
            <p:nvPr/>
          </p:nvSpPr>
          <p:spPr>
            <a:xfrm>
              <a:off x="3202900" y="1532550"/>
              <a:ext cx="34775" cy="95600"/>
            </a:xfrm>
            <a:custGeom>
              <a:avLst/>
              <a:gdLst/>
              <a:ahLst/>
              <a:cxnLst/>
              <a:rect l="l" t="t" r="r" b="b"/>
              <a:pathLst>
                <a:path w="1391" h="3824" extrusionOk="0">
                  <a:moveTo>
                    <a:pt x="65" y="1"/>
                  </a:moveTo>
                  <a:cubicBezTo>
                    <a:pt x="32" y="1"/>
                    <a:pt x="1" y="40"/>
                    <a:pt x="34" y="78"/>
                  </a:cubicBezTo>
                  <a:cubicBezTo>
                    <a:pt x="42" y="87"/>
                    <a:pt x="854" y="1346"/>
                    <a:pt x="1293" y="3783"/>
                  </a:cubicBezTo>
                  <a:cubicBezTo>
                    <a:pt x="1293" y="3807"/>
                    <a:pt x="1318" y="3824"/>
                    <a:pt x="1342" y="3824"/>
                  </a:cubicBezTo>
                  <a:cubicBezTo>
                    <a:pt x="1374" y="3815"/>
                    <a:pt x="1391" y="3791"/>
                    <a:pt x="1383" y="3767"/>
                  </a:cubicBezTo>
                  <a:cubicBezTo>
                    <a:pt x="944" y="1313"/>
                    <a:pt x="115" y="38"/>
                    <a:pt x="107" y="30"/>
                  </a:cubicBezTo>
                  <a:cubicBezTo>
                    <a:pt x="97" y="9"/>
                    <a:pt x="81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3"/>
            <p:cNvSpPr/>
            <p:nvPr/>
          </p:nvSpPr>
          <p:spPr>
            <a:xfrm>
              <a:off x="3333525" y="1709375"/>
              <a:ext cx="454350" cy="36375"/>
            </a:xfrm>
            <a:custGeom>
              <a:avLst/>
              <a:gdLst/>
              <a:ahLst/>
              <a:cxnLst/>
              <a:rect l="l" t="t" r="r" b="b"/>
              <a:pathLst>
                <a:path w="18174" h="1455" extrusionOk="0">
                  <a:moveTo>
                    <a:pt x="9083" y="0"/>
                  </a:moveTo>
                  <a:cubicBezTo>
                    <a:pt x="4070" y="0"/>
                    <a:pt x="0" y="325"/>
                    <a:pt x="0" y="723"/>
                  </a:cubicBezTo>
                  <a:cubicBezTo>
                    <a:pt x="0" y="1129"/>
                    <a:pt x="4070" y="1454"/>
                    <a:pt x="9083" y="1454"/>
                  </a:cubicBezTo>
                  <a:cubicBezTo>
                    <a:pt x="14103" y="1454"/>
                    <a:pt x="18173" y="1129"/>
                    <a:pt x="18173" y="723"/>
                  </a:cubicBezTo>
                  <a:cubicBezTo>
                    <a:pt x="18173" y="325"/>
                    <a:pt x="14103" y="0"/>
                    <a:pt x="90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3"/>
            <p:cNvSpPr/>
            <p:nvPr/>
          </p:nvSpPr>
          <p:spPr>
            <a:xfrm>
              <a:off x="3353900" y="1737225"/>
              <a:ext cx="175025" cy="573550"/>
            </a:xfrm>
            <a:custGeom>
              <a:avLst/>
              <a:gdLst/>
              <a:ahLst/>
              <a:cxnLst/>
              <a:rect l="l" t="t" r="r" b="b"/>
              <a:pathLst>
                <a:path w="7001" h="22942" extrusionOk="0">
                  <a:moveTo>
                    <a:pt x="6676" y="0"/>
                  </a:moveTo>
                  <a:cubicBezTo>
                    <a:pt x="6516" y="0"/>
                    <a:pt x="6355" y="110"/>
                    <a:pt x="6367" y="332"/>
                  </a:cubicBezTo>
                  <a:cubicBezTo>
                    <a:pt x="6359" y="1299"/>
                    <a:pt x="6351" y="2290"/>
                    <a:pt x="6351" y="3249"/>
                  </a:cubicBezTo>
                  <a:cubicBezTo>
                    <a:pt x="6326" y="8773"/>
                    <a:pt x="6302" y="14492"/>
                    <a:pt x="5343" y="20000"/>
                  </a:cubicBezTo>
                  <a:cubicBezTo>
                    <a:pt x="5254" y="20512"/>
                    <a:pt x="5148" y="21008"/>
                    <a:pt x="4896" y="21406"/>
                  </a:cubicBezTo>
                  <a:cubicBezTo>
                    <a:pt x="4558" y="21945"/>
                    <a:pt x="3585" y="22319"/>
                    <a:pt x="2612" y="22319"/>
                  </a:cubicBezTo>
                  <a:cubicBezTo>
                    <a:pt x="2441" y="22319"/>
                    <a:pt x="2269" y="22308"/>
                    <a:pt x="2102" y="22283"/>
                  </a:cubicBezTo>
                  <a:cubicBezTo>
                    <a:pt x="1647" y="22218"/>
                    <a:pt x="851" y="21999"/>
                    <a:pt x="648" y="21276"/>
                  </a:cubicBezTo>
                  <a:cubicBezTo>
                    <a:pt x="599" y="21128"/>
                    <a:pt x="483" y="21064"/>
                    <a:pt x="365" y="21064"/>
                  </a:cubicBezTo>
                  <a:cubicBezTo>
                    <a:pt x="185" y="21064"/>
                    <a:pt x="0" y="21215"/>
                    <a:pt x="54" y="21446"/>
                  </a:cubicBezTo>
                  <a:cubicBezTo>
                    <a:pt x="274" y="22226"/>
                    <a:pt x="989" y="22754"/>
                    <a:pt x="2012" y="22901"/>
                  </a:cubicBezTo>
                  <a:cubicBezTo>
                    <a:pt x="2207" y="22925"/>
                    <a:pt x="2402" y="22941"/>
                    <a:pt x="2597" y="22941"/>
                  </a:cubicBezTo>
                  <a:cubicBezTo>
                    <a:pt x="3694" y="22941"/>
                    <a:pt x="4921" y="22543"/>
                    <a:pt x="5424" y="21731"/>
                  </a:cubicBezTo>
                  <a:cubicBezTo>
                    <a:pt x="5741" y="21243"/>
                    <a:pt x="5855" y="20683"/>
                    <a:pt x="5952" y="20106"/>
                  </a:cubicBezTo>
                  <a:cubicBezTo>
                    <a:pt x="6919" y="14549"/>
                    <a:pt x="6944" y="8806"/>
                    <a:pt x="6968" y="3249"/>
                  </a:cubicBezTo>
                  <a:cubicBezTo>
                    <a:pt x="6976" y="2290"/>
                    <a:pt x="6976" y="1299"/>
                    <a:pt x="6984" y="332"/>
                  </a:cubicBezTo>
                  <a:cubicBezTo>
                    <a:pt x="7001" y="112"/>
                    <a:pt x="6839" y="0"/>
                    <a:pt x="6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3"/>
            <p:cNvSpPr/>
            <p:nvPr/>
          </p:nvSpPr>
          <p:spPr>
            <a:xfrm>
              <a:off x="3602025" y="1730200"/>
              <a:ext cx="174700" cy="572450"/>
            </a:xfrm>
            <a:custGeom>
              <a:avLst/>
              <a:gdLst/>
              <a:ahLst/>
              <a:cxnLst/>
              <a:rect l="l" t="t" r="r" b="b"/>
              <a:pathLst>
                <a:path w="6988" h="22898" extrusionOk="0">
                  <a:moveTo>
                    <a:pt x="309" y="1"/>
                  </a:moveTo>
                  <a:cubicBezTo>
                    <a:pt x="158" y="1"/>
                    <a:pt x="8" y="100"/>
                    <a:pt x="0" y="296"/>
                  </a:cubicBezTo>
                  <a:cubicBezTo>
                    <a:pt x="8" y="1271"/>
                    <a:pt x="16" y="2254"/>
                    <a:pt x="16" y="3213"/>
                  </a:cubicBezTo>
                  <a:cubicBezTo>
                    <a:pt x="41" y="8762"/>
                    <a:pt x="65" y="14513"/>
                    <a:pt x="1032" y="20070"/>
                  </a:cubicBezTo>
                  <a:cubicBezTo>
                    <a:pt x="1129" y="20639"/>
                    <a:pt x="1251" y="21199"/>
                    <a:pt x="1560" y="21695"/>
                  </a:cubicBezTo>
                  <a:cubicBezTo>
                    <a:pt x="2064" y="22491"/>
                    <a:pt x="3290" y="22897"/>
                    <a:pt x="4387" y="22897"/>
                  </a:cubicBezTo>
                  <a:cubicBezTo>
                    <a:pt x="4582" y="22897"/>
                    <a:pt x="4777" y="22889"/>
                    <a:pt x="4972" y="22865"/>
                  </a:cubicBezTo>
                  <a:cubicBezTo>
                    <a:pt x="6004" y="22719"/>
                    <a:pt x="6719" y="22190"/>
                    <a:pt x="6938" y="21411"/>
                  </a:cubicBezTo>
                  <a:cubicBezTo>
                    <a:pt x="6987" y="21179"/>
                    <a:pt x="6804" y="21029"/>
                    <a:pt x="6623" y="21029"/>
                  </a:cubicBezTo>
                  <a:cubicBezTo>
                    <a:pt x="6505" y="21029"/>
                    <a:pt x="6388" y="21093"/>
                    <a:pt x="6337" y="21240"/>
                  </a:cubicBezTo>
                  <a:cubicBezTo>
                    <a:pt x="6134" y="21963"/>
                    <a:pt x="5338" y="22182"/>
                    <a:pt x="4883" y="22247"/>
                  </a:cubicBezTo>
                  <a:cubicBezTo>
                    <a:pt x="4716" y="22272"/>
                    <a:pt x="4546" y="22283"/>
                    <a:pt x="4375" y="22283"/>
                  </a:cubicBezTo>
                  <a:cubicBezTo>
                    <a:pt x="3405" y="22283"/>
                    <a:pt x="2426" y="21909"/>
                    <a:pt x="2088" y="21370"/>
                  </a:cubicBezTo>
                  <a:cubicBezTo>
                    <a:pt x="1836" y="20972"/>
                    <a:pt x="1739" y="20476"/>
                    <a:pt x="1649" y="19965"/>
                  </a:cubicBezTo>
                  <a:cubicBezTo>
                    <a:pt x="691" y="14456"/>
                    <a:pt x="666" y="8737"/>
                    <a:pt x="642" y="3213"/>
                  </a:cubicBezTo>
                  <a:cubicBezTo>
                    <a:pt x="634" y="2254"/>
                    <a:pt x="634" y="1263"/>
                    <a:pt x="626" y="296"/>
                  </a:cubicBezTo>
                  <a:cubicBezTo>
                    <a:pt x="609" y="98"/>
                    <a:pt x="459" y="1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3"/>
            <p:cNvSpPr/>
            <p:nvPr/>
          </p:nvSpPr>
          <p:spPr>
            <a:xfrm>
              <a:off x="3510425" y="1859875"/>
              <a:ext cx="110500" cy="15450"/>
            </a:xfrm>
            <a:custGeom>
              <a:avLst/>
              <a:gdLst/>
              <a:ahLst/>
              <a:cxnLst/>
              <a:rect l="l" t="t" r="r" b="b"/>
              <a:pathLst>
                <a:path w="4420" h="618" extrusionOk="0">
                  <a:moveTo>
                    <a:pt x="414" y="0"/>
                  </a:moveTo>
                  <a:cubicBezTo>
                    <a:pt x="0" y="0"/>
                    <a:pt x="0" y="617"/>
                    <a:pt x="414" y="617"/>
                  </a:cubicBezTo>
                  <a:lnTo>
                    <a:pt x="4005" y="617"/>
                  </a:lnTo>
                  <a:cubicBezTo>
                    <a:pt x="4420" y="617"/>
                    <a:pt x="4420" y="0"/>
                    <a:pt x="40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3"/>
            <p:cNvSpPr/>
            <p:nvPr/>
          </p:nvSpPr>
          <p:spPr>
            <a:xfrm>
              <a:off x="3471625" y="1430500"/>
              <a:ext cx="177125" cy="295150"/>
            </a:xfrm>
            <a:custGeom>
              <a:avLst/>
              <a:gdLst/>
              <a:ahLst/>
              <a:cxnLst/>
              <a:rect l="l" t="t" r="r" b="b"/>
              <a:pathLst>
                <a:path w="7085" h="11806" extrusionOk="0">
                  <a:moveTo>
                    <a:pt x="1300" y="1"/>
                  </a:moveTo>
                  <a:lnTo>
                    <a:pt x="0" y="220"/>
                  </a:lnTo>
                  <a:lnTo>
                    <a:pt x="0" y="293"/>
                  </a:lnTo>
                  <a:lnTo>
                    <a:pt x="854" y="10497"/>
                  </a:lnTo>
                  <a:cubicBezTo>
                    <a:pt x="910" y="11236"/>
                    <a:pt x="1528" y="11805"/>
                    <a:pt x="2275" y="11805"/>
                  </a:cubicBezTo>
                  <a:lnTo>
                    <a:pt x="4859" y="11805"/>
                  </a:lnTo>
                  <a:cubicBezTo>
                    <a:pt x="5606" y="11805"/>
                    <a:pt x="6232" y="11228"/>
                    <a:pt x="6280" y="10481"/>
                  </a:cubicBezTo>
                  <a:lnTo>
                    <a:pt x="7076" y="285"/>
                  </a:lnTo>
                  <a:lnTo>
                    <a:pt x="7085" y="220"/>
                  </a:lnTo>
                  <a:cubicBezTo>
                    <a:pt x="6995" y="131"/>
                    <a:pt x="6508" y="50"/>
                    <a:pt x="57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3"/>
            <p:cNvSpPr/>
            <p:nvPr/>
          </p:nvSpPr>
          <p:spPr>
            <a:xfrm>
              <a:off x="3471225" y="1428675"/>
              <a:ext cx="177925" cy="16075"/>
            </a:xfrm>
            <a:custGeom>
              <a:avLst/>
              <a:gdLst/>
              <a:ahLst/>
              <a:cxnLst/>
              <a:rect l="l" t="t" r="r" b="b"/>
              <a:pathLst>
                <a:path w="7117" h="643" extrusionOk="0">
                  <a:moveTo>
                    <a:pt x="3559" y="1"/>
                  </a:moveTo>
                  <a:cubicBezTo>
                    <a:pt x="2714" y="1"/>
                    <a:pt x="1926" y="25"/>
                    <a:pt x="1316" y="74"/>
                  </a:cubicBezTo>
                  <a:cubicBezTo>
                    <a:pt x="601" y="131"/>
                    <a:pt x="122" y="204"/>
                    <a:pt x="16" y="293"/>
                  </a:cubicBezTo>
                  <a:cubicBezTo>
                    <a:pt x="8" y="301"/>
                    <a:pt x="0" y="309"/>
                    <a:pt x="0" y="326"/>
                  </a:cubicBezTo>
                  <a:cubicBezTo>
                    <a:pt x="0" y="342"/>
                    <a:pt x="8" y="350"/>
                    <a:pt x="25" y="366"/>
                  </a:cubicBezTo>
                  <a:cubicBezTo>
                    <a:pt x="228" y="521"/>
                    <a:pt x="1731" y="643"/>
                    <a:pt x="3559" y="643"/>
                  </a:cubicBezTo>
                  <a:cubicBezTo>
                    <a:pt x="5386" y="643"/>
                    <a:pt x="6889" y="521"/>
                    <a:pt x="7092" y="358"/>
                  </a:cubicBezTo>
                  <a:cubicBezTo>
                    <a:pt x="7109" y="350"/>
                    <a:pt x="7117" y="342"/>
                    <a:pt x="7117" y="326"/>
                  </a:cubicBezTo>
                  <a:cubicBezTo>
                    <a:pt x="7117" y="309"/>
                    <a:pt x="7117" y="301"/>
                    <a:pt x="7101" y="293"/>
                  </a:cubicBezTo>
                  <a:cubicBezTo>
                    <a:pt x="7011" y="204"/>
                    <a:pt x="6524" y="131"/>
                    <a:pt x="5801" y="74"/>
                  </a:cubicBezTo>
                  <a:cubicBezTo>
                    <a:pt x="5191" y="25"/>
                    <a:pt x="4403" y="1"/>
                    <a:pt x="3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3"/>
            <p:cNvSpPr/>
            <p:nvPr/>
          </p:nvSpPr>
          <p:spPr>
            <a:xfrm>
              <a:off x="3497425" y="1489825"/>
              <a:ext cx="128775" cy="212875"/>
            </a:xfrm>
            <a:custGeom>
              <a:avLst/>
              <a:gdLst/>
              <a:ahLst/>
              <a:cxnLst/>
              <a:rect l="l" t="t" r="r" b="b"/>
              <a:pathLst>
                <a:path w="5151" h="8515" extrusionOk="0">
                  <a:moveTo>
                    <a:pt x="983" y="0"/>
                  </a:moveTo>
                  <a:lnTo>
                    <a:pt x="41" y="154"/>
                  </a:lnTo>
                  <a:lnTo>
                    <a:pt x="0" y="228"/>
                  </a:lnTo>
                  <a:lnTo>
                    <a:pt x="658" y="7572"/>
                  </a:lnTo>
                  <a:cubicBezTo>
                    <a:pt x="699" y="8100"/>
                    <a:pt x="1146" y="8514"/>
                    <a:pt x="1682" y="8514"/>
                  </a:cubicBezTo>
                  <a:lnTo>
                    <a:pt x="3550" y="8514"/>
                  </a:lnTo>
                  <a:cubicBezTo>
                    <a:pt x="4087" y="8514"/>
                    <a:pt x="4533" y="8100"/>
                    <a:pt x="4574" y="7564"/>
                  </a:cubicBezTo>
                  <a:lnTo>
                    <a:pt x="5151" y="203"/>
                  </a:lnTo>
                  <a:lnTo>
                    <a:pt x="5151" y="154"/>
                  </a:lnTo>
                  <a:cubicBezTo>
                    <a:pt x="5086" y="89"/>
                    <a:pt x="4737" y="33"/>
                    <a:pt x="4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3"/>
            <p:cNvSpPr/>
            <p:nvPr/>
          </p:nvSpPr>
          <p:spPr>
            <a:xfrm>
              <a:off x="3496600" y="1463025"/>
              <a:ext cx="130225" cy="86625"/>
            </a:xfrm>
            <a:custGeom>
              <a:avLst/>
              <a:gdLst/>
              <a:ahLst/>
              <a:cxnLst/>
              <a:rect l="l" t="t" r="r" b="b"/>
              <a:pathLst>
                <a:path w="5209" h="3465" extrusionOk="0">
                  <a:moveTo>
                    <a:pt x="930" y="1"/>
                  </a:moveTo>
                  <a:cubicBezTo>
                    <a:pt x="616" y="1"/>
                    <a:pt x="291" y="113"/>
                    <a:pt x="131" y="373"/>
                  </a:cubicBezTo>
                  <a:cubicBezTo>
                    <a:pt x="131" y="382"/>
                    <a:pt x="123" y="398"/>
                    <a:pt x="114" y="406"/>
                  </a:cubicBezTo>
                  <a:cubicBezTo>
                    <a:pt x="41" y="577"/>
                    <a:pt x="1" y="763"/>
                    <a:pt x="17" y="942"/>
                  </a:cubicBezTo>
                  <a:cubicBezTo>
                    <a:pt x="17" y="1340"/>
                    <a:pt x="33" y="1706"/>
                    <a:pt x="318" y="1990"/>
                  </a:cubicBezTo>
                  <a:cubicBezTo>
                    <a:pt x="651" y="2323"/>
                    <a:pt x="927" y="2746"/>
                    <a:pt x="1292" y="3046"/>
                  </a:cubicBezTo>
                  <a:cubicBezTo>
                    <a:pt x="1631" y="3332"/>
                    <a:pt x="2079" y="3465"/>
                    <a:pt x="2530" y="3465"/>
                  </a:cubicBezTo>
                  <a:cubicBezTo>
                    <a:pt x="2695" y="3465"/>
                    <a:pt x="2861" y="3447"/>
                    <a:pt x="3023" y="3412"/>
                  </a:cubicBezTo>
                  <a:cubicBezTo>
                    <a:pt x="3616" y="3290"/>
                    <a:pt x="4152" y="2957"/>
                    <a:pt x="4623" y="2567"/>
                  </a:cubicBezTo>
                  <a:cubicBezTo>
                    <a:pt x="4761" y="2461"/>
                    <a:pt x="4883" y="2331"/>
                    <a:pt x="4973" y="2177"/>
                  </a:cubicBezTo>
                  <a:cubicBezTo>
                    <a:pt x="5029" y="2055"/>
                    <a:pt x="5078" y="1925"/>
                    <a:pt x="5094" y="1787"/>
                  </a:cubicBezTo>
                  <a:cubicBezTo>
                    <a:pt x="5135" y="1576"/>
                    <a:pt x="5168" y="1356"/>
                    <a:pt x="5184" y="1145"/>
                  </a:cubicBezTo>
                  <a:cubicBezTo>
                    <a:pt x="5208" y="983"/>
                    <a:pt x="5192" y="820"/>
                    <a:pt x="5135" y="674"/>
                  </a:cubicBezTo>
                  <a:cubicBezTo>
                    <a:pt x="5046" y="479"/>
                    <a:pt x="4883" y="333"/>
                    <a:pt x="4680" y="284"/>
                  </a:cubicBezTo>
                  <a:cubicBezTo>
                    <a:pt x="4558" y="243"/>
                    <a:pt x="4436" y="227"/>
                    <a:pt x="4315" y="227"/>
                  </a:cubicBezTo>
                  <a:cubicBezTo>
                    <a:pt x="3981" y="235"/>
                    <a:pt x="3665" y="349"/>
                    <a:pt x="3332" y="406"/>
                  </a:cubicBezTo>
                  <a:cubicBezTo>
                    <a:pt x="3193" y="428"/>
                    <a:pt x="3051" y="439"/>
                    <a:pt x="2909" y="439"/>
                  </a:cubicBezTo>
                  <a:cubicBezTo>
                    <a:pt x="2686" y="439"/>
                    <a:pt x="2461" y="412"/>
                    <a:pt x="2243" y="357"/>
                  </a:cubicBezTo>
                  <a:cubicBezTo>
                    <a:pt x="1869" y="252"/>
                    <a:pt x="1504" y="73"/>
                    <a:pt x="1130" y="16"/>
                  </a:cubicBezTo>
                  <a:cubicBezTo>
                    <a:pt x="1065" y="6"/>
                    <a:pt x="998" y="1"/>
                    <a:pt x="9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3"/>
            <p:cNvSpPr/>
            <p:nvPr/>
          </p:nvSpPr>
          <p:spPr>
            <a:xfrm>
              <a:off x="3500050" y="1463125"/>
              <a:ext cx="113775" cy="25750"/>
            </a:xfrm>
            <a:custGeom>
              <a:avLst/>
              <a:gdLst/>
              <a:ahLst/>
              <a:cxnLst/>
              <a:rect l="l" t="t" r="r" b="b"/>
              <a:pathLst>
                <a:path w="4551" h="1030" extrusionOk="0">
                  <a:moveTo>
                    <a:pt x="817" y="0"/>
                  </a:moveTo>
                  <a:cubicBezTo>
                    <a:pt x="494" y="0"/>
                    <a:pt x="165" y="112"/>
                    <a:pt x="1" y="378"/>
                  </a:cubicBezTo>
                  <a:cubicBezTo>
                    <a:pt x="131" y="467"/>
                    <a:pt x="277" y="532"/>
                    <a:pt x="431" y="581"/>
                  </a:cubicBezTo>
                  <a:cubicBezTo>
                    <a:pt x="756" y="670"/>
                    <a:pt x="1114" y="662"/>
                    <a:pt x="1439" y="727"/>
                  </a:cubicBezTo>
                  <a:cubicBezTo>
                    <a:pt x="1756" y="784"/>
                    <a:pt x="2056" y="922"/>
                    <a:pt x="2381" y="987"/>
                  </a:cubicBezTo>
                  <a:cubicBezTo>
                    <a:pt x="2530" y="1016"/>
                    <a:pt x="2679" y="1030"/>
                    <a:pt x="2828" y="1030"/>
                  </a:cubicBezTo>
                  <a:cubicBezTo>
                    <a:pt x="3474" y="1030"/>
                    <a:pt x="4101" y="762"/>
                    <a:pt x="4550" y="280"/>
                  </a:cubicBezTo>
                  <a:cubicBezTo>
                    <a:pt x="4428" y="239"/>
                    <a:pt x="4307" y="223"/>
                    <a:pt x="4185" y="223"/>
                  </a:cubicBezTo>
                  <a:cubicBezTo>
                    <a:pt x="3852" y="231"/>
                    <a:pt x="3535" y="345"/>
                    <a:pt x="3202" y="402"/>
                  </a:cubicBezTo>
                  <a:cubicBezTo>
                    <a:pt x="3055" y="428"/>
                    <a:pt x="2909" y="441"/>
                    <a:pt x="2764" y="441"/>
                  </a:cubicBezTo>
                  <a:cubicBezTo>
                    <a:pt x="2545" y="441"/>
                    <a:pt x="2328" y="412"/>
                    <a:pt x="2113" y="353"/>
                  </a:cubicBezTo>
                  <a:cubicBezTo>
                    <a:pt x="1739" y="256"/>
                    <a:pt x="1374" y="69"/>
                    <a:pt x="1000" y="12"/>
                  </a:cubicBezTo>
                  <a:cubicBezTo>
                    <a:pt x="940" y="4"/>
                    <a:pt x="879" y="0"/>
                    <a:pt x="8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3"/>
            <p:cNvSpPr/>
            <p:nvPr/>
          </p:nvSpPr>
          <p:spPr>
            <a:xfrm>
              <a:off x="3512850" y="1580500"/>
              <a:ext cx="47150" cy="83400"/>
            </a:xfrm>
            <a:custGeom>
              <a:avLst/>
              <a:gdLst/>
              <a:ahLst/>
              <a:cxnLst/>
              <a:rect l="l" t="t" r="r" b="b"/>
              <a:pathLst>
                <a:path w="1886" h="3336" extrusionOk="0">
                  <a:moveTo>
                    <a:pt x="997" y="1"/>
                  </a:moveTo>
                  <a:cubicBezTo>
                    <a:pt x="941" y="1"/>
                    <a:pt x="866" y="39"/>
                    <a:pt x="797" y="94"/>
                  </a:cubicBezTo>
                  <a:lnTo>
                    <a:pt x="772" y="110"/>
                  </a:lnTo>
                  <a:cubicBezTo>
                    <a:pt x="691" y="183"/>
                    <a:pt x="618" y="248"/>
                    <a:pt x="545" y="329"/>
                  </a:cubicBezTo>
                  <a:cubicBezTo>
                    <a:pt x="399" y="484"/>
                    <a:pt x="277" y="663"/>
                    <a:pt x="196" y="849"/>
                  </a:cubicBezTo>
                  <a:lnTo>
                    <a:pt x="179" y="882"/>
                  </a:lnTo>
                  <a:lnTo>
                    <a:pt x="163" y="914"/>
                  </a:lnTo>
                  <a:cubicBezTo>
                    <a:pt x="33" y="1231"/>
                    <a:pt x="1" y="1589"/>
                    <a:pt x="66" y="1930"/>
                  </a:cubicBezTo>
                  <a:cubicBezTo>
                    <a:pt x="66" y="1938"/>
                    <a:pt x="66" y="1954"/>
                    <a:pt x="74" y="1962"/>
                  </a:cubicBezTo>
                  <a:cubicBezTo>
                    <a:pt x="82" y="1995"/>
                    <a:pt x="90" y="2027"/>
                    <a:pt x="98" y="2060"/>
                  </a:cubicBezTo>
                  <a:cubicBezTo>
                    <a:pt x="188" y="2336"/>
                    <a:pt x="342" y="2596"/>
                    <a:pt x="553" y="2799"/>
                  </a:cubicBezTo>
                  <a:lnTo>
                    <a:pt x="577" y="2824"/>
                  </a:lnTo>
                  <a:cubicBezTo>
                    <a:pt x="651" y="2889"/>
                    <a:pt x="724" y="2954"/>
                    <a:pt x="805" y="3010"/>
                  </a:cubicBezTo>
                  <a:cubicBezTo>
                    <a:pt x="976" y="3116"/>
                    <a:pt x="1162" y="3205"/>
                    <a:pt x="1357" y="3262"/>
                  </a:cubicBezTo>
                  <a:cubicBezTo>
                    <a:pt x="1422" y="3278"/>
                    <a:pt x="1495" y="3287"/>
                    <a:pt x="1569" y="3295"/>
                  </a:cubicBezTo>
                  <a:lnTo>
                    <a:pt x="1601" y="3295"/>
                  </a:lnTo>
                  <a:cubicBezTo>
                    <a:pt x="1699" y="3295"/>
                    <a:pt x="1796" y="3311"/>
                    <a:pt x="1885" y="3335"/>
                  </a:cubicBezTo>
                  <a:cubicBezTo>
                    <a:pt x="1812" y="2929"/>
                    <a:pt x="1715" y="2523"/>
                    <a:pt x="1617" y="2117"/>
                  </a:cubicBezTo>
                  <a:cubicBezTo>
                    <a:pt x="1601" y="2076"/>
                    <a:pt x="1593" y="2036"/>
                    <a:pt x="1585" y="1995"/>
                  </a:cubicBezTo>
                  <a:lnTo>
                    <a:pt x="1536" y="1841"/>
                  </a:lnTo>
                  <a:cubicBezTo>
                    <a:pt x="1528" y="1800"/>
                    <a:pt x="1520" y="1759"/>
                    <a:pt x="1512" y="1719"/>
                  </a:cubicBezTo>
                  <a:cubicBezTo>
                    <a:pt x="1512" y="1711"/>
                    <a:pt x="1504" y="1694"/>
                    <a:pt x="1504" y="1686"/>
                  </a:cubicBezTo>
                  <a:cubicBezTo>
                    <a:pt x="1479" y="1605"/>
                    <a:pt x="1463" y="1532"/>
                    <a:pt x="1439" y="1451"/>
                  </a:cubicBezTo>
                  <a:lnTo>
                    <a:pt x="1430" y="1418"/>
                  </a:lnTo>
                  <a:lnTo>
                    <a:pt x="1365" y="1183"/>
                  </a:lnTo>
                  <a:lnTo>
                    <a:pt x="1349" y="1142"/>
                  </a:lnTo>
                  <a:cubicBezTo>
                    <a:pt x="1349" y="1126"/>
                    <a:pt x="1341" y="1101"/>
                    <a:pt x="1333" y="1085"/>
                  </a:cubicBezTo>
                  <a:cubicBezTo>
                    <a:pt x="1317" y="1020"/>
                    <a:pt x="1300" y="955"/>
                    <a:pt x="1284" y="898"/>
                  </a:cubicBezTo>
                  <a:lnTo>
                    <a:pt x="1252" y="793"/>
                  </a:lnTo>
                  <a:cubicBezTo>
                    <a:pt x="1187" y="541"/>
                    <a:pt x="1114" y="289"/>
                    <a:pt x="1049" y="37"/>
                  </a:cubicBezTo>
                  <a:cubicBezTo>
                    <a:pt x="1049" y="21"/>
                    <a:pt x="1041" y="13"/>
                    <a:pt x="1024" y="5"/>
                  </a:cubicBezTo>
                  <a:cubicBezTo>
                    <a:pt x="1016" y="2"/>
                    <a:pt x="1007" y="1"/>
                    <a:pt x="9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3"/>
            <p:cNvSpPr/>
            <p:nvPr/>
          </p:nvSpPr>
          <p:spPr>
            <a:xfrm>
              <a:off x="3544750" y="1607625"/>
              <a:ext cx="6525" cy="18700"/>
            </a:xfrm>
            <a:custGeom>
              <a:avLst/>
              <a:gdLst/>
              <a:ahLst/>
              <a:cxnLst/>
              <a:rect l="l" t="t" r="r" b="b"/>
              <a:pathLst>
                <a:path w="261" h="748" extrusionOk="0">
                  <a:moveTo>
                    <a:pt x="57" y="0"/>
                  </a:moveTo>
                  <a:cubicBezTo>
                    <a:pt x="41" y="16"/>
                    <a:pt x="24" y="33"/>
                    <a:pt x="24" y="57"/>
                  </a:cubicBezTo>
                  <a:cubicBezTo>
                    <a:pt x="0" y="162"/>
                    <a:pt x="16" y="268"/>
                    <a:pt x="57" y="366"/>
                  </a:cubicBezTo>
                  <a:cubicBezTo>
                    <a:pt x="89" y="487"/>
                    <a:pt x="146" y="609"/>
                    <a:pt x="219" y="715"/>
                  </a:cubicBezTo>
                  <a:cubicBezTo>
                    <a:pt x="236" y="723"/>
                    <a:pt x="252" y="739"/>
                    <a:pt x="260" y="747"/>
                  </a:cubicBezTo>
                  <a:cubicBezTo>
                    <a:pt x="195" y="496"/>
                    <a:pt x="130" y="244"/>
                    <a:pt x="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3"/>
            <p:cNvSpPr/>
            <p:nvPr/>
          </p:nvSpPr>
          <p:spPr>
            <a:xfrm>
              <a:off x="3552050" y="1630350"/>
              <a:ext cx="1250" cy="32325"/>
            </a:xfrm>
            <a:custGeom>
              <a:avLst/>
              <a:gdLst/>
              <a:ahLst/>
              <a:cxnLst/>
              <a:rect l="l" t="t" r="r" b="b"/>
              <a:pathLst>
                <a:path w="50" h="1293" extrusionOk="0">
                  <a:moveTo>
                    <a:pt x="17" y="1"/>
                  </a:moveTo>
                  <a:lnTo>
                    <a:pt x="1" y="1293"/>
                  </a:lnTo>
                  <a:lnTo>
                    <a:pt x="41" y="1293"/>
                  </a:lnTo>
                  <a:lnTo>
                    <a:pt x="49" y="123"/>
                  </a:lnTo>
                  <a:cubicBezTo>
                    <a:pt x="33" y="82"/>
                    <a:pt x="25" y="42"/>
                    <a:pt x="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3"/>
            <p:cNvSpPr/>
            <p:nvPr/>
          </p:nvSpPr>
          <p:spPr>
            <a:xfrm>
              <a:off x="3526675" y="1622450"/>
              <a:ext cx="23975" cy="28650"/>
            </a:xfrm>
            <a:custGeom>
              <a:avLst/>
              <a:gdLst/>
              <a:ahLst/>
              <a:cxnLst/>
              <a:rect l="l" t="t" r="r" b="b"/>
              <a:pathLst>
                <a:path w="959" h="1146" extrusionOk="0">
                  <a:moveTo>
                    <a:pt x="951" y="0"/>
                  </a:moveTo>
                  <a:lnTo>
                    <a:pt x="0" y="1121"/>
                  </a:lnTo>
                  <a:lnTo>
                    <a:pt x="24" y="1146"/>
                  </a:lnTo>
                  <a:lnTo>
                    <a:pt x="959" y="41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3"/>
            <p:cNvSpPr/>
            <p:nvPr/>
          </p:nvSpPr>
          <p:spPr>
            <a:xfrm>
              <a:off x="3514475" y="1615950"/>
              <a:ext cx="34350" cy="13625"/>
            </a:xfrm>
            <a:custGeom>
              <a:avLst/>
              <a:gdLst/>
              <a:ahLst/>
              <a:cxnLst/>
              <a:rect l="l" t="t" r="r" b="b"/>
              <a:pathLst>
                <a:path w="1374" h="545" extrusionOk="0">
                  <a:moveTo>
                    <a:pt x="1365" y="0"/>
                  </a:moveTo>
                  <a:lnTo>
                    <a:pt x="1" y="512"/>
                  </a:lnTo>
                  <a:lnTo>
                    <a:pt x="9" y="544"/>
                  </a:lnTo>
                  <a:lnTo>
                    <a:pt x="1374" y="33"/>
                  </a:lnTo>
                  <a:lnTo>
                    <a:pt x="13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3"/>
            <p:cNvSpPr/>
            <p:nvPr/>
          </p:nvSpPr>
          <p:spPr>
            <a:xfrm>
              <a:off x="3517125" y="1602325"/>
              <a:ext cx="29875" cy="7750"/>
            </a:xfrm>
            <a:custGeom>
              <a:avLst/>
              <a:gdLst/>
              <a:ahLst/>
              <a:cxnLst/>
              <a:rect l="l" t="t" r="r" b="b"/>
              <a:pathLst>
                <a:path w="1195" h="310" extrusionOk="0">
                  <a:moveTo>
                    <a:pt x="8" y="1"/>
                  </a:moveTo>
                  <a:lnTo>
                    <a:pt x="0" y="33"/>
                  </a:lnTo>
                  <a:lnTo>
                    <a:pt x="1194" y="310"/>
                  </a:lnTo>
                  <a:lnTo>
                    <a:pt x="1194" y="310"/>
                  </a:lnTo>
                  <a:lnTo>
                    <a:pt x="1178" y="269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3"/>
            <p:cNvSpPr/>
            <p:nvPr/>
          </p:nvSpPr>
          <p:spPr>
            <a:xfrm>
              <a:off x="3532150" y="1582825"/>
              <a:ext cx="12825" cy="19950"/>
            </a:xfrm>
            <a:custGeom>
              <a:avLst/>
              <a:gdLst/>
              <a:ahLst/>
              <a:cxnLst/>
              <a:rect l="l" t="t" r="r" b="b"/>
              <a:pathLst>
                <a:path w="513" h="798" extrusionOk="0">
                  <a:moveTo>
                    <a:pt x="25" y="1"/>
                  </a:moveTo>
                  <a:lnTo>
                    <a:pt x="0" y="17"/>
                  </a:lnTo>
                  <a:lnTo>
                    <a:pt x="512" y="797"/>
                  </a:lnTo>
                  <a:lnTo>
                    <a:pt x="480" y="70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3"/>
            <p:cNvSpPr/>
            <p:nvPr/>
          </p:nvSpPr>
          <p:spPr>
            <a:xfrm>
              <a:off x="3536200" y="1525150"/>
              <a:ext cx="77000" cy="58075"/>
            </a:xfrm>
            <a:custGeom>
              <a:avLst/>
              <a:gdLst/>
              <a:ahLst/>
              <a:cxnLst/>
              <a:rect l="l" t="t" r="r" b="b"/>
              <a:pathLst>
                <a:path w="3080" h="2323" extrusionOk="0">
                  <a:moveTo>
                    <a:pt x="1377" y="0"/>
                  </a:moveTo>
                  <a:cubicBezTo>
                    <a:pt x="1363" y="0"/>
                    <a:pt x="1348" y="0"/>
                    <a:pt x="1333" y="1"/>
                  </a:cubicBezTo>
                  <a:lnTo>
                    <a:pt x="1301" y="1"/>
                  </a:lnTo>
                  <a:cubicBezTo>
                    <a:pt x="1195" y="1"/>
                    <a:pt x="1098" y="17"/>
                    <a:pt x="1000" y="33"/>
                  </a:cubicBezTo>
                  <a:cubicBezTo>
                    <a:pt x="805" y="74"/>
                    <a:pt x="610" y="139"/>
                    <a:pt x="431" y="244"/>
                  </a:cubicBezTo>
                  <a:cubicBezTo>
                    <a:pt x="375" y="277"/>
                    <a:pt x="318" y="326"/>
                    <a:pt x="261" y="374"/>
                  </a:cubicBezTo>
                  <a:lnTo>
                    <a:pt x="237" y="391"/>
                  </a:lnTo>
                  <a:cubicBezTo>
                    <a:pt x="163" y="456"/>
                    <a:pt x="82" y="512"/>
                    <a:pt x="1" y="561"/>
                  </a:cubicBezTo>
                  <a:cubicBezTo>
                    <a:pt x="342" y="797"/>
                    <a:pt x="700" y="1016"/>
                    <a:pt x="1057" y="1227"/>
                  </a:cubicBezTo>
                  <a:lnTo>
                    <a:pt x="1163" y="1301"/>
                  </a:lnTo>
                  <a:lnTo>
                    <a:pt x="1309" y="1382"/>
                  </a:lnTo>
                  <a:lnTo>
                    <a:pt x="1406" y="1439"/>
                  </a:lnTo>
                  <a:lnTo>
                    <a:pt x="1447" y="1455"/>
                  </a:lnTo>
                  <a:cubicBezTo>
                    <a:pt x="1512" y="1495"/>
                    <a:pt x="1585" y="1536"/>
                    <a:pt x="1650" y="1577"/>
                  </a:cubicBezTo>
                  <a:lnTo>
                    <a:pt x="1674" y="1593"/>
                  </a:lnTo>
                  <a:lnTo>
                    <a:pt x="1894" y="1715"/>
                  </a:lnTo>
                  <a:lnTo>
                    <a:pt x="1926" y="1739"/>
                  </a:lnTo>
                  <a:lnTo>
                    <a:pt x="1983" y="1764"/>
                  </a:lnTo>
                  <a:lnTo>
                    <a:pt x="2154" y="1869"/>
                  </a:lnTo>
                  <a:lnTo>
                    <a:pt x="2243" y="1926"/>
                  </a:lnTo>
                  <a:cubicBezTo>
                    <a:pt x="2471" y="2048"/>
                    <a:pt x="2698" y="2178"/>
                    <a:pt x="2917" y="2316"/>
                  </a:cubicBezTo>
                  <a:cubicBezTo>
                    <a:pt x="2926" y="2320"/>
                    <a:pt x="2934" y="2322"/>
                    <a:pt x="2942" y="2322"/>
                  </a:cubicBezTo>
                  <a:cubicBezTo>
                    <a:pt x="2950" y="2322"/>
                    <a:pt x="2958" y="2320"/>
                    <a:pt x="2966" y="2316"/>
                  </a:cubicBezTo>
                  <a:cubicBezTo>
                    <a:pt x="3023" y="2284"/>
                    <a:pt x="3047" y="2194"/>
                    <a:pt x="3064" y="2097"/>
                  </a:cubicBezTo>
                  <a:cubicBezTo>
                    <a:pt x="3064" y="2080"/>
                    <a:pt x="3064" y="2072"/>
                    <a:pt x="3064" y="2056"/>
                  </a:cubicBezTo>
                  <a:cubicBezTo>
                    <a:pt x="3080" y="1959"/>
                    <a:pt x="3080" y="1853"/>
                    <a:pt x="3072" y="1747"/>
                  </a:cubicBezTo>
                  <a:cubicBezTo>
                    <a:pt x="3072" y="1536"/>
                    <a:pt x="3031" y="1325"/>
                    <a:pt x="2958" y="1130"/>
                  </a:cubicBezTo>
                  <a:lnTo>
                    <a:pt x="2942" y="1097"/>
                  </a:lnTo>
                  <a:lnTo>
                    <a:pt x="2926" y="1065"/>
                  </a:lnTo>
                  <a:cubicBezTo>
                    <a:pt x="2796" y="748"/>
                    <a:pt x="2576" y="472"/>
                    <a:pt x="2292" y="269"/>
                  </a:cubicBezTo>
                  <a:cubicBezTo>
                    <a:pt x="2284" y="261"/>
                    <a:pt x="2267" y="261"/>
                    <a:pt x="2259" y="253"/>
                  </a:cubicBezTo>
                  <a:cubicBezTo>
                    <a:pt x="2235" y="236"/>
                    <a:pt x="2203" y="220"/>
                    <a:pt x="2178" y="204"/>
                  </a:cubicBezTo>
                  <a:cubicBezTo>
                    <a:pt x="1931" y="73"/>
                    <a:pt x="1655" y="0"/>
                    <a:pt x="1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3"/>
            <p:cNvSpPr/>
            <p:nvPr/>
          </p:nvSpPr>
          <p:spPr>
            <a:xfrm>
              <a:off x="3568900" y="1559475"/>
              <a:ext cx="17100" cy="9775"/>
            </a:xfrm>
            <a:custGeom>
              <a:avLst/>
              <a:gdLst/>
              <a:ahLst/>
              <a:cxnLst/>
              <a:rect l="l" t="t" r="r" b="b"/>
              <a:pathLst>
                <a:path w="684" h="391" extrusionOk="0">
                  <a:moveTo>
                    <a:pt x="1" y="1"/>
                  </a:moveTo>
                  <a:cubicBezTo>
                    <a:pt x="228" y="139"/>
                    <a:pt x="456" y="261"/>
                    <a:pt x="683" y="391"/>
                  </a:cubicBezTo>
                  <a:cubicBezTo>
                    <a:pt x="683" y="366"/>
                    <a:pt x="683" y="342"/>
                    <a:pt x="667" y="317"/>
                  </a:cubicBezTo>
                  <a:cubicBezTo>
                    <a:pt x="602" y="236"/>
                    <a:pt x="521" y="171"/>
                    <a:pt x="423" y="131"/>
                  </a:cubicBezTo>
                  <a:cubicBezTo>
                    <a:pt x="310" y="66"/>
                    <a:pt x="188" y="25"/>
                    <a:pt x="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3"/>
            <p:cNvSpPr/>
            <p:nvPr/>
          </p:nvSpPr>
          <p:spPr>
            <a:xfrm>
              <a:off x="3542100" y="1534500"/>
              <a:ext cx="23375" cy="23175"/>
            </a:xfrm>
            <a:custGeom>
              <a:avLst/>
              <a:gdLst/>
              <a:ahLst/>
              <a:cxnLst/>
              <a:rect l="l" t="t" r="r" b="b"/>
              <a:pathLst>
                <a:path w="935" h="927" extrusionOk="0">
                  <a:moveTo>
                    <a:pt x="25" y="0"/>
                  </a:moveTo>
                  <a:lnTo>
                    <a:pt x="1" y="17"/>
                  </a:lnTo>
                  <a:lnTo>
                    <a:pt x="821" y="853"/>
                  </a:lnTo>
                  <a:lnTo>
                    <a:pt x="935" y="927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3"/>
            <p:cNvSpPr/>
            <p:nvPr/>
          </p:nvSpPr>
          <p:spPr>
            <a:xfrm>
              <a:off x="3568700" y="1525150"/>
              <a:ext cx="3675" cy="36575"/>
            </a:xfrm>
            <a:custGeom>
              <a:avLst/>
              <a:gdLst/>
              <a:ahLst/>
              <a:cxnLst/>
              <a:rect l="l" t="t" r="r" b="b"/>
              <a:pathLst>
                <a:path w="147" h="1463" extrusionOk="0">
                  <a:moveTo>
                    <a:pt x="1" y="1"/>
                  </a:moveTo>
                  <a:lnTo>
                    <a:pt x="114" y="1439"/>
                  </a:lnTo>
                  <a:lnTo>
                    <a:pt x="147" y="146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FFF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3"/>
            <p:cNvSpPr/>
            <p:nvPr/>
          </p:nvSpPr>
          <p:spPr>
            <a:xfrm>
              <a:off x="3577650" y="1531450"/>
              <a:ext cx="15850" cy="33525"/>
            </a:xfrm>
            <a:custGeom>
              <a:avLst/>
              <a:gdLst/>
              <a:ahLst/>
              <a:cxnLst/>
              <a:rect l="l" t="t" r="r" b="b"/>
              <a:pathLst>
                <a:path w="634" h="1341" extrusionOk="0">
                  <a:moveTo>
                    <a:pt x="601" y="1"/>
                  </a:moveTo>
                  <a:lnTo>
                    <a:pt x="0" y="1325"/>
                  </a:lnTo>
                  <a:lnTo>
                    <a:pt x="25" y="1341"/>
                  </a:lnTo>
                  <a:lnTo>
                    <a:pt x="634" y="25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53"/>
            <p:cNvSpPr/>
            <p:nvPr/>
          </p:nvSpPr>
          <p:spPr>
            <a:xfrm>
              <a:off x="3583725" y="1551750"/>
              <a:ext cx="26225" cy="16900"/>
            </a:xfrm>
            <a:custGeom>
              <a:avLst/>
              <a:gdLst/>
              <a:ahLst/>
              <a:cxnLst/>
              <a:rect l="l" t="t" r="r" b="b"/>
              <a:pathLst>
                <a:path w="1049" h="676" extrusionOk="0">
                  <a:moveTo>
                    <a:pt x="1041" y="1"/>
                  </a:moveTo>
                  <a:lnTo>
                    <a:pt x="1" y="659"/>
                  </a:lnTo>
                  <a:lnTo>
                    <a:pt x="33" y="675"/>
                  </a:lnTo>
                  <a:lnTo>
                    <a:pt x="1049" y="33"/>
                  </a:lnTo>
                  <a:lnTo>
                    <a:pt x="10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53"/>
            <p:cNvSpPr/>
            <p:nvPr/>
          </p:nvSpPr>
          <p:spPr>
            <a:xfrm>
              <a:off x="3590225" y="1571675"/>
              <a:ext cx="22775" cy="5700"/>
            </a:xfrm>
            <a:custGeom>
              <a:avLst/>
              <a:gdLst/>
              <a:ahLst/>
              <a:cxnLst/>
              <a:rect l="l" t="t" r="r" b="b"/>
              <a:pathLst>
                <a:path w="911" h="228" extrusionOk="0">
                  <a:moveTo>
                    <a:pt x="1" y="0"/>
                  </a:moveTo>
                  <a:lnTo>
                    <a:pt x="98" y="57"/>
                  </a:lnTo>
                  <a:lnTo>
                    <a:pt x="911" y="228"/>
                  </a:lnTo>
                  <a:cubicBezTo>
                    <a:pt x="911" y="219"/>
                    <a:pt x="911" y="211"/>
                    <a:pt x="911" y="19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53"/>
            <p:cNvSpPr/>
            <p:nvPr/>
          </p:nvSpPr>
          <p:spPr>
            <a:xfrm>
              <a:off x="3575400" y="1593000"/>
              <a:ext cx="14850" cy="12700"/>
            </a:xfrm>
            <a:custGeom>
              <a:avLst/>
              <a:gdLst/>
              <a:ahLst/>
              <a:cxnLst/>
              <a:rect l="l" t="t" r="r" b="b"/>
              <a:pathLst>
                <a:path w="594" h="508" extrusionOk="0">
                  <a:moveTo>
                    <a:pt x="342" y="0"/>
                  </a:moveTo>
                  <a:cubicBezTo>
                    <a:pt x="115" y="0"/>
                    <a:pt x="1" y="268"/>
                    <a:pt x="163" y="431"/>
                  </a:cubicBezTo>
                  <a:cubicBezTo>
                    <a:pt x="214" y="484"/>
                    <a:pt x="277" y="507"/>
                    <a:pt x="339" y="507"/>
                  </a:cubicBezTo>
                  <a:cubicBezTo>
                    <a:pt x="468" y="507"/>
                    <a:pt x="594" y="405"/>
                    <a:pt x="594" y="252"/>
                  </a:cubicBezTo>
                  <a:cubicBezTo>
                    <a:pt x="594" y="106"/>
                    <a:pt x="480" y="0"/>
                    <a:pt x="3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53"/>
            <p:cNvSpPr/>
            <p:nvPr/>
          </p:nvSpPr>
          <p:spPr>
            <a:xfrm>
              <a:off x="3504725" y="1522100"/>
              <a:ext cx="14850" cy="12775"/>
            </a:xfrm>
            <a:custGeom>
              <a:avLst/>
              <a:gdLst/>
              <a:ahLst/>
              <a:cxnLst/>
              <a:rect l="l" t="t" r="r" b="b"/>
              <a:pathLst>
                <a:path w="594" h="511" extrusionOk="0">
                  <a:moveTo>
                    <a:pt x="342" y="1"/>
                  </a:moveTo>
                  <a:cubicBezTo>
                    <a:pt x="114" y="1"/>
                    <a:pt x="1" y="277"/>
                    <a:pt x="163" y="440"/>
                  </a:cubicBezTo>
                  <a:cubicBezTo>
                    <a:pt x="212" y="489"/>
                    <a:pt x="274" y="511"/>
                    <a:pt x="335" y="511"/>
                  </a:cubicBezTo>
                  <a:cubicBezTo>
                    <a:pt x="466" y="511"/>
                    <a:pt x="594" y="410"/>
                    <a:pt x="594" y="261"/>
                  </a:cubicBezTo>
                  <a:cubicBezTo>
                    <a:pt x="594" y="115"/>
                    <a:pt x="480" y="1"/>
                    <a:pt x="3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53"/>
            <p:cNvSpPr/>
            <p:nvPr/>
          </p:nvSpPr>
          <p:spPr>
            <a:xfrm>
              <a:off x="3591250" y="1501800"/>
              <a:ext cx="14850" cy="12700"/>
            </a:xfrm>
            <a:custGeom>
              <a:avLst/>
              <a:gdLst/>
              <a:ahLst/>
              <a:cxnLst/>
              <a:rect l="l" t="t" r="r" b="b"/>
              <a:pathLst>
                <a:path w="594" h="508" extrusionOk="0">
                  <a:moveTo>
                    <a:pt x="342" y="0"/>
                  </a:moveTo>
                  <a:cubicBezTo>
                    <a:pt x="114" y="0"/>
                    <a:pt x="1" y="277"/>
                    <a:pt x="163" y="431"/>
                  </a:cubicBezTo>
                  <a:cubicBezTo>
                    <a:pt x="213" y="484"/>
                    <a:pt x="276" y="507"/>
                    <a:pt x="339" y="507"/>
                  </a:cubicBezTo>
                  <a:cubicBezTo>
                    <a:pt x="468" y="507"/>
                    <a:pt x="594" y="406"/>
                    <a:pt x="594" y="252"/>
                  </a:cubicBezTo>
                  <a:cubicBezTo>
                    <a:pt x="594" y="114"/>
                    <a:pt x="480" y="0"/>
                    <a:pt x="3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53"/>
            <p:cNvSpPr/>
            <p:nvPr/>
          </p:nvSpPr>
          <p:spPr>
            <a:xfrm>
              <a:off x="3581700" y="1651075"/>
              <a:ext cx="14850" cy="12700"/>
            </a:xfrm>
            <a:custGeom>
              <a:avLst/>
              <a:gdLst/>
              <a:ahLst/>
              <a:cxnLst/>
              <a:rect l="l" t="t" r="r" b="b"/>
              <a:pathLst>
                <a:path w="594" h="508" extrusionOk="0">
                  <a:moveTo>
                    <a:pt x="342" y="1"/>
                  </a:moveTo>
                  <a:cubicBezTo>
                    <a:pt x="114" y="1"/>
                    <a:pt x="1" y="269"/>
                    <a:pt x="163" y="431"/>
                  </a:cubicBezTo>
                  <a:cubicBezTo>
                    <a:pt x="213" y="484"/>
                    <a:pt x="276" y="508"/>
                    <a:pt x="339" y="508"/>
                  </a:cubicBezTo>
                  <a:cubicBezTo>
                    <a:pt x="468" y="508"/>
                    <a:pt x="594" y="406"/>
                    <a:pt x="594" y="252"/>
                  </a:cubicBezTo>
                  <a:cubicBezTo>
                    <a:pt x="594" y="114"/>
                    <a:pt x="480" y="1"/>
                    <a:pt x="3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53"/>
            <p:cNvSpPr/>
            <p:nvPr/>
          </p:nvSpPr>
          <p:spPr>
            <a:xfrm>
              <a:off x="3474675" y="1363475"/>
              <a:ext cx="104000" cy="250875"/>
            </a:xfrm>
            <a:custGeom>
              <a:avLst/>
              <a:gdLst/>
              <a:ahLst/>
              <a:cxnLst/>
              <a:rect l="l" t="t" r="r" b="b"/>
              <a:pathLst>
                <a:path w="4160" h="10035" extrusionOk="0">
                  <a:moveTo>
                    <a:pt x="41" y="1"/>
                  </a:moveTo>
                  <a:lnTo>
                    <a:pt x="0" y="326"/>
                  </a:lnTo>
                  <a:lnTo>
                    <a:pt x="390" y="375"/>
                  </a:lnTo>
                  <a:lnTo>
                    <a:pt x="788" y="432"/>
                  </a:lnTo>
                  <a:lnTo>
                    <a:pt x="1658" y="553"/>
                  </a:lnTo>
                  <a:lnTo>
                    <a:pt x="2056" y="602"/>
                  </a:lnTo>
                  <a:lnTo>
                    <a:pt x="2949" y="724"/>
                  </a:lnTo>
                  <a:cubicBezTo>
                    <a:pt x="2974" y="732"/>
                    <a:pt x="2998" y="732"/>
                    <a:pt x="3014" y="748"/>
                  </a:cubicBezTo>
                  <a:cubicBezTo>
                    <a:pt x="3087" y="781"/>
                    <a:pt x="3136" y="846"/>
                    <a:pt x="3144" y="927"/>
                  </a:cubicBezTo>
                  <a:lnTo>
                    <a:pt x="3152" y="1106"/>
                  </a:lnTo>
                  <a:lnTo>
                    <a:pt x="3242" y="2300"/>
                  </a:lnTo>
                  <a:lnTo>
                    <a:pt x="3282" y="2788"/>
                  </a:lnTo>
                  <a:lnTo>
                    <a:pt x="3372" y="3974"/>
                  </a:lnTo>
                  <a:lnTo>
                    <a:pt x="3412" y="4469"/>
                  </a:lnTo>
                  <a:lnTo>
                    <a:pt x="3502" y="5655"/>
                  </a:lnTo>
                  <a:lnTo>
                    <a:pt x="3534" y="6143"/>
                  </a:lnTo>
                  <a:lnTo>
                    <a:pt x="3624" y="7337"/>
                  </a:lnTo>
                  <a:lnTo>
                    <a:pt x="3664" y="7824"/>
                  </a:lnTo>
                  <a:lnTo>
                    <a:pt x="3754" y="9010"/>
                  </a:lnTo>
                  <a:lnTo>
                    <a:pt x="3794" y="9498"/>
                  </a:lnTo>
                  <a:lnTo>
                    <a:pt x="3835" y="10034"/>
                  </a:lnTo>
                  <a:lnTo>
                    <a:pt x="4160" y="10010"/>
                  </a:lnTo>
                  <a:lnTo>
                    <a:pt x="4095" y="9140"/>
                  </a:lnTo>
                  <a:lnTo>
                    <a:pt x="4054" y="8653"/>
                  </a:lnTo>
                  <a:lnTo>
                    <a:pt x="3965" y="7459"/>
                  </a:lnTo>
                  <a:lnTo>
                    <a:pt x="3932" y="6971"/>
                  </a:lnTo>
                  <a:lnTo>
                    <a:pt x="3843" y="5777"/>
                  </a:lnTo>
                  <a:lnTo>
                    <a:pt x="3802" y="5290"/>
                  </a:lnTo>
                  <a:lnTo>
                    <a:pt x="3713" y="4104"/>
                  </a:lnTo>
                  <a:lnTo>
                    <a:pt x="3672" y="3616"/>
                  </a:lnTo>
                  <a:lnTo>
                    <a:pt x="3583" y="2422"/>
                  </a:lnTo>
                  <a:lnTo>
                    <a:pt x="3551" y="1934"/>
                  </a:lnTo>
                  <a:lnTo>
                    <a:pt x="3469" y="903"/>
                  </a:lnTo>
                  <a:cubicBezTo>
                    <a:pt x="3461" y="854"/>
                    <a:pt x="3453" y="805"/>
                    <a:pt x="3437" y="765"/>
                  </a:cubicBezTo>
                  <a:cubicBezTo>
                    <a:pt x="3396" y="651"/>
                    <a:pt x="3323" y="553"/>
                    <a:pt x="3226" y="488"/>
                  </a:cubicBezTo>
                  <a:cubicBezTo>
                    <a:pt x="3161" y="440"/>
                    <a:pt x="3079" y="415"/>
                    <a:pt x="2998" y="399"/>
                  </a:cubicBezTo>
                  <a:lnTo>
                    <a:pt x="2299" y="310"/>
                  </a:lnTo>
                  <a:lnTo>
                    <a:pt x="1901" y="253"/>
                  </a:lnTo>
                  <a:lnTo>
                    <a:pt x="1032" y="131"/>
                  </a:lnTo>
                  <a:lnTo>
                    <a:pt x="642" y="8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3"/>
            <p:cNvSpPr/>
            <p:nvPr/>
          </p:nvSpPr>
          <p:spPr>
            <a:xfrm>
              <a:off x="3484425" y="1365525"/>
              <a:ext cx="16075" cy="8750"/>
            </a:xfrm>
            <a:custGeom>
              <a:avLst/>
              <a:gdLst/>
              <a:ahLst/>
              <a:cxnLst/>
              <a:rect l="l" t="t" r="r" b="b"/>
              <a:pathLst>
                <a:path w="643" h="350" extrusionOk="0">
                  <a:moveTo>
                    <a:pt x="252" y="0"/>
                  </a:moveTo>
                  <a:lnTo>
                    <a:pt x="0" y="293"/>
                  </a:lnTo>
                  <a:lnTo>
                    <a:pt x="398" y="350"/>
                  </a:lnTo>
                  <a:lnTo>
                    <a:pt x="642" y="49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53"/>
            <p:cNvSpPr/>
            <p:nvPr/>
          </p:nvSpPr>
          <p:spPr>
            <a:xfrm>
              <a:off x="3516100" y="1369775"/>
              <a:ext cx="16075" cy="8775"/>
            </a:xfrm>
            <a:custGeom>
              <a:avLst/>
              <a:gdLst/>
              <a:ahLst/>
              <a:cxnLst/>
              <a:rect l="l" t="t" r="r" b="b"/>
              <a:pathLst>
                <a:path w="643" h="351" extrusionOk="0">
                  <a:moveTo>
                    <a:pt x="244" y="1"/>
                  </a:moveTo>
                  <a:lnTo>
                    <a:pt x="1" y="301"/>
                  </a:lnTo>
                  <a:lnTo>
                    <a:pt x="399" y="350"/>
                  </a:lnTo>
                  <a:lnTo>
                    <a:pt x="642" y="58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53"/>
            <p:cNvSpPr/>
            <p:nvPr/>
          </p:nvSpPr>
          <p:spPr>
            <a:xfrm>
              <a:off x="3550025" y="1375675"/>
              <a:ext cx="10575" cy="15450"/>
            </a:xfrm>
            <a:custGeom>
              <a:avLst/>
              <a:gdLst/>
              <a:ahLst/>
              <a:cxnLst/>
              <a:rect l="l" t="t" r="r" b="b"/>
              <a:pathLst>
                <a:path w="423" h="618" extrusionOk="0">
                  <a:moveTo>
                    <a:pt x="212" y="0"/>
                  </a:moveTo>
                  <a:lnTo>
                    <a:pt x="0" y="260"/>
                  </a:lnTo>
                  <a:cubicBezTo>
                    <a:pt x="73" y="293"/>
                    <a:pt x="122" y="358"/>
                    <a:pt x="130" y="439"/>
                  </a:cubicBezTo>
                  <a:lnTo>
                    <a:pt x="138" y="618"/>
                  </a:lnTo>
                  <a:lnTo>
                    <a:pt x="423" y="277"/>
                  </a:lnTo>
                  <a:cubicBezTo>
                    <a:pt x="382" y="163"/>
                    <a:pt x="309" y="65"/>
                    <a:pt x="2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3"/>
            <p:cNvSpPr/>
            <p:nvPr/>
          </p:nvSpPr>
          <p:spPr>
            <a:xfrm>
              <a:off x="3555700" y="1411825"/>
              <a:ext cx="8550" cy="21350"/>
            </a:xfrm>
            <a:custGeom>
              <a:avLst/>
              <a:gdLst/>
              <a:ahLst/>
              <a:cxnLst/>
              <a:rect l="l" t="t" r="r" b="b"/>
              <a:pathLst>
                <a:path w="342" h="854" extrusionOk="0">
                  <a:moveTo>
                    <a:pt x="310" y="0"/>
                  </a:moveTo>
                  <a:lnTo>
                    <a:pt x="1" y="366"/>
                  </a:lnTo>
                  <a:lnTo>
                    <a:pt x="41" y="854"/>
                  </a:lnTo>
                  <a:lnTo>
                    <a:pt x="342" y="488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3"/>
            <p:cNvSpPr/>
            <p:nvPr/>
          </p:nvSpPr>
          <p:spPr>
            <a:xfrm>
              <a:off x="3558950" y="1453875"/>
              <a:ext cx="8550" cy="21350"/>
            </a:xfrm>
            <a:custGeom>
              <a:avLst/>
              <a:gdLst/>
              <a:ahLst/>
              <a:cxnLst/>
              <a:rect l="l" t="t" r="r" b="b"/>
              <a:pathLst>
                <a:path w="342" h="854" extrusionOk="0">
                  <a:moveTo>
                    <a:pt x="301" y="0"/>
                  </a:moveTo>
                  <a:lnTo>
                    <a:pt x="1" y="366"/>
                  </a:lnTo>
                  <a:lnTo>
                    <a:pt x="41" y="853"/>
                  </a:lnTo>
                  <a:lnTo>
                    <a:pt x="342" y="488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3"/>
            <p:cNvSpPr/>
            <p:nvPr/>
          </p:nvSpPr>
          <p:spPr>
            <a:xfrm>
              <a:off x="3562200" y="1495700"/>
              <a:ext cx="8550" cy="21350"/>
            </a:xfrm>
            <a:custGeom>
              <a:avLst/>
              <a:gdLst/>
              <a:ahLst/>
              <a:cxnLst/>
              <a:rect l="l" t="t" r="r" b="b"/>
              <a:pathLst>
                <a:path w="342" h="854" extrusionOk="0">
                  <a:moveTo>
                    <a:pt x="301" y="1"/>
                  </a:moveTo>
                  <a:lnTo>
                    <a:pt x="1" y="366"/>
                  </a:lnTo>
                  <a:lnTo>
                    <a:pt x="33" y="854"/>
                  </a:lnTo>
                  <a:lnTo>
                    <a:pt x="342" y="488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3"/>
            <p:cNvSpPr/>
            <p:nvPr/>
          </p:nvSpPr>
          <p:spPr>
            <a:xfrm>
              <a:off x="3565250" y="1537750"/>
              <a:ext cx="8550" cy="21350"/>
            </a:xfrm>
            <a:custGeom>
              <a:avLst/>
              <a:gdLst/>
              <a:ahLst/>
              <a:cxnLst/>
              <a:rect l="l" t="t" r="r" b="b"/>
              <a:pathLst>
                <a:path w="342" h="854" extrusionOk="0">
                  <a:moveTo>
                    <a:pt x="309" y="0"/>
                  </a:moveTo>
                  <a:lnTo>
                    <a:pt x="1" y="366"/>
                  </a:lnTo>
                  <a:lnTo>
                    <a:pt x="41" y="853"/>
                  </a:lnTo>
                  <a:lnTo>
                    <a:pt x="342" y="488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3"/>
            <p:cNvSpPr/>
            <p:nvPr/>
          </p:nvSpPr>
          <p:spPr>
            <a:xfrm>
              <a:off x="3568500" y="1579800"/>
              <a:ext cx="8550" cy="21125"/>
            </a:xfrm>
            <a:custGeom>
              <a:avLst/>
              <a:gdLst/>
              <a:ahLst/>
              <a:cxnLst/>
              <a:rect l="l" t="t" r="r" b="b"/>
              <a:pathLst>
                <a:path w="342" h="845" extrusionOk="0">
                  <a:moveTo>
                    <a:pt x="301" y="0"/>
                  </a:moveTo>
                  <a:lnTo>
                    <a:pt x="1" y="357"/>
                  </a:lnTo>
                  <a:lnTo>
                    <a:pt x="41" y="845"/>
                  </a:lnTo>
                  <a:lnTo>
                    <a:pt x="342" y="487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8" name="Google Shape;1161;p36">
            <a:extLst>
              <a:ext uri="{FF2B5EF4-FFF2-40B4-BE49-F238E27FC236}">
                <a16:creationId xmlns:a16="http://schemas.microsoft.com/office/drawing/2014/main" id="{424E97CA-2080-BE6E-F67B-54CB855FA812}"/>
              </a:ext>
            </a:extLst>
          </p:cNvPr>
          <p:cNvSpPr/>
          <p:nvPr/>
        </p:nvSpPr>
        <p:spPr>
          <a:xfrm>
            <a:off x="8188203" y="2710625"/>
            <a:ext cx="692881" cy="996754"/>
          </a:xfrm>
          <a:custGeom>
            <a:avLst/>
            <a:gdLst/>
            <a:ahLst/>
            <a:cxnLst/>
            <a:rect l="l" t="t" r="r" b="b"/>
            <a:pathLst>
              <a:path w="7634" h="10982" extrusionOk="0">
                <a:moveTo>
                  <a:pt x="1400" y="0"/>
                </a:moveTo>
                <a:cubicBezTo>
                  <a:pt x="1316" y="0"/>
                  <a:pt x="1232" y="3"/>
                  <a:pt x="1149" y="10"/>
                </a:cubicBezTo>
                <a:cubicBezTo>
                  <a:pt x="727" y="42"/>
                  <a:pt x="526" y="418"/>
                  <a:pt x="403" y="801"/>
                </a:cubicBezTo>
                <a:cubicBezTo>
                  <a:pt x="1" y="2020"/>
                  <a:pt x="448" y="3330"/>
                  <a:pt x="656" y="4594"/>
                </a:cubicBezTo>
                <a:cubicBezTo>
                  <a:pt x="993" y="6702"/>
                  <a:pt x="623" y="8887"/>
                  <a:pt x="1026" y="10982"/>
                </a:cubicBezTo>
                <a:cubicBezTo>
                  <a:pt x="1019" y="10800"/>
                  <a:pt x="1013" y="10619"/>
                  <a:pt x="1006" y="10431"/>
                </a:cubicBezTo>
                <a:lnTo>
                  <a:pt x="5571" y="10431"/>
                </a:lnTo>
                <a:cubicBezTo>
                  <a:pt x="5662" y="9620"/>
                  <a:pt x="5630" y="8297"/>
                  <a:pt x="5630" y="8297"/>
                </a:cubicBezTo>
                <a:lnTo>
                  <a:pt x="5630" y="8297"/>
                </a:lnTo>
                <a:cubicBezTo>
                  <a:pt x="5824" y="8751"/>
                  <a:pt x="6038" y="9834"/>
                  <a:pt x="6148" y="10431"/>
                </a:cubicBezTo>
                <a:lnTo>
                  <a:pt x="7595" y="10431"/>
                </a:lnTo>
                <a:cubicBezTo>
                  <a:pt x="7601" y="10132"/>
                  <a:pt x="7608" y="9828"/>
                  <a:pt x="7614" y="9529"/>
                </a:cubicBezTo>
                <a:cubicBezTo>
                  <a:pt x="7634" y="9030"/>
                  <a:pt x="7634" y="8472"/>
                  <a:pt x="7277" y="8116"/>
                </a:cubicBezTo>
                <a:cubicBezTo>
                  <a:pt x="7115" y="7953"/>
                  <a:pt x="6894" y="7850"/>
                  <a:pt x="6758" y="7668"/>
                </a:cubicBezTo>
                <a:cubicBezTo>
                  <a:pt x="6460" y="7266"/>
                  <a:pt x="6687" y="6715"/>
                  <a:pt x="6739" y="6228"/>
                </a:cubicBezTo>
                <a:cubicBezTo>
                  <a:pt x="6803" y="5554"/>
                  <a:pt x="6518" y="4886"/>
                  <a:pt x="5980" y="4478"/>
                </a:cubicBezTo>
                <a:cubicBezTo>
                  <a:pt x="5785" y="4328"/>
                  <a:pt x="5565" y="4218"/>
                  <a:pt x="5403" y="4037"/>
                </a:cubicBezTo>
                <a:cubicBezTo>
                  <a:pt x="4988" y="3583"/>
                  <a:pt x="5104" y="2869"/>
                  <a:pt x="4897" y="2286"/>
                </a:cubicBezTo>
                <a:cubicBezTo>
                  <a:pt x="4696" y="1696"/>
                  <a:pt x="4177" y="1281"/>
                  <a:pt x="3684" y="891"/>
                </a:cubicBezTo>
                <a:cubicBezTo>
                  <a:pt x="3373" y="652"/>
                  <a:pt x="3055" y="405"/>
                  <a:pt x="2699" y="249"/>
                </a:cubicBezTo>
                <a:cubicBezTo>
                  <a:pt x="2284" y="86"/>
                  <a:pt x="1842" y="0"/>
                  <a:pt x="14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71" name="Google Shape;1204;p36">
            <a:extLst>
              <a:ext uri="{FF2B5EF4-FFF2-40B4-BE49-F238E27FC236}">
                <a16:creationId xmlns:a16="http://schemas.microsoft.com/office/drawing/2014/main" id="{E24B015E-89A5-0D23-D1A1-2655805644D0}"/>
              </a:ext>
            </a:extLst>
          </p:cNvPr>
          <p:cNvSpPr/>
          <p:nvPr/>
        </p:nvSpPr>
        <p:spPr>
          <a:xfrm>
            <a:off x="7996653" y="2715562"/>
            <a:ext cx="545664" cy="488302"/>
          </a:xfrm>
          <a:custGeom>
            <a:avLst/>
            <a:gdLst/>
            <a:ahLst/>
            <a:cxnLst/>
            <a:rect l="l" t="t" r="r" b="b"/>
            <a:pathLst>
              <a:path w="6012" h="5380" extrusionOk="0">
                <a:moveTo>
                  <a:pt x="2450" y="1"/>
                </a:moveTo>
                <a:cubicBezTo>
                  <a:pt x="2304" y="1"/>
                  <a:pt x="2164" y="6"/>
                  <a:pt x="2049" y="8"/>
                </a:cubicBezTo>
                <a:cubicBezTo>
                  <a:pt x="1446" y="28"/>
                  <a:pt x="863" y="222"/>
                  <a:pt x="370" y="572"/>
                </a:cubicBezTo>
                <a:cubicBezTo>
                  <a:pt x="117" y="760"/>
                  <a:pt x="0" y="858"/>
                  <a:pt x="0" y="1182"/>
                </a:cubicBezTo>
                <a:cubicBezTo>
                  <a:pt x="7" y="1506"/>
                  <a:pt x="91" y="1817"/>
                  <a:pt x="253" y="2096"/>
                </a:cubicBezTo>
                <a:cubicBezTo>
                  <a:pt x="480" y="2485"/>
                  <a:pt x="843" y="2771"/>
                  <a:pt x="1271" y="2907"/>
                </a:cubicBezTo>
                <a:cubicBezTo>
                  <a:pt x="1569" y="2998"/>
                  <a:pt x="1933" y="3043"/>
                  <a:pt x="2082" y="3322"/>
                </a:cubicBezTo>
                <a:cubicBezTo>
                  <a:pt x="2179" y="3497"/>
                  <a:pt x="2147" y="3717"/>
                  <a:pt x="2211" y="3912"/>
                </a:cubicBezTo>
                <a:cubicBezTo>
                  <a:pt x="2335" y="4301"/>
                  <a:pt x="2795" y="4470"/>
                  <a:pt x="3204" y="4509"/>
                </a:cubicBezTo>
                <a:cubicBezTo>
                  <a:pt x="3431" y="4535"/>
                  <a:pt x="3664" y="4541"/>
                  <a:pt x="3846" y="4671"/>
                </a:cubicBezTo>
                <a:cubicBezTo>
                  <a:pt x="4092" y="4839"/>
                  <a:pt x="4163" y="5183"/>
                  <a:pt x="4416" y="5339"/>
                </a:cubicBezTo>
                <a:cubicBezTo>
                  <a:pt x="4454" y="5366"/>
                  <a:pt x="4501" y="5379"/>
                  <a:pt x="4549" y="5379"/>
                </a:cubicBezTo>
                <a:cubicBezTo>
                  <a:pt x="4559" y="5379"/>
                  <a:pt x="4569" y="5379"/>
                  <a:pt x="4578" y="5378"/>
                </a:cubicBezTo>
                <a:cubicBezTo>
                  <a:pt x="4650" y="5358"/>
                  <a:pt x="4695" y="5287"/>
                  <a:pt x="4741" y="5215"/>
                </a:cubicBezTo>
                <a:cubicBezTo>
                  <a:pt x="4903" y="4943"/>
                  <a:pt x="5136" y="4716"/>
                  <a:pt x="5408" y="4547"/>
                </a:cubicBezTo>
                <a:cubicBezTo>
                  <a:pt x="5538" y="4483"/>
                  <a:pt x="5668" y="4398"/>
                  <a:pt x="5778" y="4295"/>
                </a:cubicBezTo>
                <a:cubicBezTo>
                  <a:pt x="5869" y="4184"/>
                  <a:pt x="5934" y="4048"/>
                  <a:pt x="5947" y="3899"/>
                </a:cubicBezTo>
                <a:cubicBezTo>
                  <a:pt x="6012" y="3458"/>
                  <a:pt x="5778" y="3024"/>
                  <a:pt x="5473" y="2693"/>
                </a:cubicBezTo>
                <a:cubicBezTo>
                  <a:pt x="5175" y="2362"/>
                  <a:pt x="4799" y="2103"/>
                  <a:pt x="4494" y="1772"/>
                </a:cubicBezTo>
                <a:cubicBezTo>
                  <a:pt x="4008" y="1247"/>
                  <a:pt x="3904" y="456"/>
                  <a:pt x="3268" y="125"/>
                </a:cubicBezTo>
                <a:cubicBezTo>
                  <a:pt x="3065" y="21"/>
                  <a:pt x="2744" y="1"/>
                  <a:pt x="245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73" name="Google Shape;1206;p36">
            <a:extLst>
              <a:ext uri="{FF2B5EF4-FFF2-40B4-BE49-F238E27FC236}">
                <a16:creationId xmlns:a16="http://schemas.microsoft.com/office/drawing/2014/main" id="{72943C67-D23F-65CC-CF6A-12E4B92C7965}"/>
              </a:ext>
            </a:extLst>
          </p:cNvPr>
          <p:cNvSpPr/>
          <p:nvPr/>
        </p:nvSpPr>
        <p:spPr>
          <a:xfrm>
            <a:off x="8179321" y="3339906"/>
            <a:ext cx="434389" cy="313947"/>
          </a:xfrm>
          <a:custGeom>
            <a:avLst/>
            <a:gdLst/>
            <a:ahLst/>
            <a:cxnLst/>
            <a:rect l="l" t="t" r="r" b="b"/>
            <a:pathLst>
              <a:path w="4786" h="3459" extrusionOk="0">
                <a:moveTo>
                  <a:pt x="1972" y="1"/>
                </a:moveTo>
                <a:cubicBezTo>
                  <a:pt x="1955" y="1"/>
                  <a:pt x="1937" y="3"/>
                  <a:pt x="1920" y="7"/>
                </a:cubicBezTo>
                <a:cubicBezTo>
                  <a:pt x="1680" y="65"/>
                  <a:pt x="1336" y="460"/>
                  <a:pt x="1174" y="636"/>
                </a:cubicBezTo>
                <a:cubicBezTo>
                  <a:pt x="927" y="882"/>
                  <a:pt x="765" y="1200"/>
                  <a:pt x="700" y="1543"/>
                </a:cubicBezTo>
                <a:cubicBezTo>
                  <a:pt x="694" y="1634"/>
                  <a:pt x="675" y="1731"/>
                  <a:pt x="655" y="1822"/>
                </a:cubicBezTo>
                <a:cubicBezTo>
                  <a:pt x="590" y="1997"/>
                  <a:pt x="448" y="2121"/>
                  <a:pt x="331" y="2257"/>
                </a:cubicBezTo>
                <a:cubicBezTo>
                  <a:pt x="84" y="2568"/>
                  <a:pt x="0" y="2977"/>
                  <a:pt x="104" y="3353"/>
                </a:cubicBezTo>
                <a:cubicBezTo>
                  <a:pt x="110" y="3385"/>
                  <a:pt x="123" y="3411"/>
                  <a:pt x="149" y="3437"/>
                </a:cubicBezTo>
                <a:cubicBezTo>
                  <a:pt x="174" y="3452"/>
                  <a:pt x="202" y="3459"/>
                  <a:pt x="228" y="3459"/>
                </a:cubicBezTo>
                <a:cubicBezTo>
                  <a:pt x="236" y="3459"/>
                  <a:pt x="245" y="3458"/>
                  <a:pt x="253" y="3456"/>
                </a:cubicBezTo>
                <a:cubicBezTo>
                  <a:pt x="1415" y="3402"/>
                  <a:pt x="2581" y="3255"/>
                  <a:pt x="3742" y="3255"/>
                </a:cubicBezTo>
                <a:cubicBezTo>
                  <a:pt x="4091" y="3255"/>
                  <a:pt x="4439" y="3268"/>
                  <a:pt x="4786" y="3301"/>
                </a:cubicBezTo>
                <a:cubicBezTo>
                  <a:pt x="4786" y="2840"/>
                  <a:pt x="4740" y="2380"/>
                  <a:pt x="4650" y="1933"/>
                </a:cubicBezTo>
                <a:cubicBezTo>
                  <a:pt x="4598" y="1647"/>
                  <a:pt x="4501" y="1375"/>
                  <a:pt x="4364" y="1122"/>
                </a:cubicBezTo>
                <a:cubicBezTo>
                  <a:pt x="4222" y="869"/>
                  <a:pt x="3995" y="674"/>
                  <a:pt x="3722" y="571"/>
                </a:cubicBezTo>
                <a:cubicBezTo>
                  <a:pt x="3346" y="441"/>
                  <a:pt x="2905" y="558"/>
                  <a:pt x="2555" y="363"/>
                </a:cubicBezTo>
                <a:cubicBezTo>
                  <a:pt x="2382" y="267"/>
                  <a:pt x="2181" y="1"/>
                  <a:pt x="19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C830363-5ED2-C531-C417-0896EC9BC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332" y="163243"/>
            <a:ext cx="1024109" cy="103080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63"/>
          <p:cNvSpPr/>
          <p:nvPr/>
        </p:nvSpPr>
        <p:spPr>
          <a:xfrm>
            <a:off x="6555325" y="3831924"/>
            <a:ext cx="237451" cy="349058"/>
          </a:xfrm>
          <a:custGeom>
            <a:avLst/>
            <a:gdLst/>
            <a:ahLst/>
            <a:cxnLst/>
            <a:rect l="l" t="t" r="r" b="b"/>
            <a:pathLst>
              <a:path w="3736" h="5492" extrusionOk="0">
                <a:moveTo>
                  <a:pt x="1872" y="802"/>
                </a:moveTo>
                <a:cubicBezTo>
                  <a:pt x="2388" y="802"/>
                  <a:pt x="2882" y="1202"/>
                  <a:pt x="2886" y="1807"/>
                </a:cubicBezTo>
                <a:cubicBezTo>
                  <a:pt x="2880" y="2361"/>
                  <a:pt x="2419" y="2812"/>
                  <a:pt x="1867" y="2812"/>
                </a:cubicBezTo>
                <a:cubicBezTo>
                  <a:pt x="1863" y="2812"/>
                  <a:pt x="1859" y="2812"/>
                  <a:pt x="1855" y="2812"/>
                </a:cubicBezTo>
                <a:cubicBezTo>
                  <a:pt x="966" y="2786"/>
                  <a:pt x="545" y="1710"/>
                  <a:pt x="1180" y="1087"/>
                </a:cubicBezTo>
                <a:cubicBezTo>
                  <a:pt x="1384" y="890"/>
                  <a:pt x="1630" y="802"/>
                  <a:pt x="1872" y="802"/>
                </a:cubicBezTo>
                <a:close/>
                <a:moveTo>
                  <a:pt x="1855" y="1"/>
                </a:moveTo>
                <a:cubicBezTo>
                  <a:pt x="831" y="1"/>
                  <a:pt x="0" y="813"/>
                  <a:pt x="0" y="1807"/>
                </a:cubicBezTo>
                <a:cubicBezTo>
                  <a:pt x="0" y="2092"/>
                  <a:pt x="65" y="2365"/>
                  <a:pt x="195" y="2617"/>
                </a:cubicBezTo>
                <a:lnTo>
                  <a:pt x="208" y="2637"/>
                </a:lnTo>
                <a:cubicBezTo>
                  <a:pt x="214" y="2656"/>
                  <a:pt x="227" y="2682"/>
                  <a:pt x="240" y="2702"/>
                </a:cubicBezTo>
                <a:lnTo>
                  <a:pt x="1758" y="5438"/>
                </a:lnTo>
                <a:cubicBezTo>
                  <a:pt x="1780" y="5474"/>
                  <a:pt x="1818" y="5492"/>
                  <a:pt x="1854" y="5492"/>
                </a:cubicBezTo>
                <a:cubicBezTo>
                  <a:pt x="1891" y="5492"/>
                  <a:pt x="1926" y="5474"/>
                  <a:pt x="1946" y="5438"/>
                </a:cubicBezTo>
                <a:lnTo>
                  <a:pt x="3366" y="2851"/>
                </a:lnTo>
                <a:cubicBezTo>
                  <a:pt x="3619" y="2507"/>
                  <a:pt x="3735" y="2086"/>
                  <a:pt x="3703" y="1664"/>
                </a:cubicBezTo>
                <a:cubicBezTo>
                  <a:pt x="3632" y="776"/>
                  <a:pt x="2886" y="62"/>
                  <a:pt x="1972" y="4"/>
                </a:cubicBezTo>
                <a:cubicBezTo>
                  <a:pt x="1932" y="2"/>
                  <a:pt x="1893" y="1"/>
                  <a:pt x="185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505;p64">
            <a:extLst>
              <a:ext uri="{FF2B5EF4-FFF2-40B4-BE49-F238E27FC236}">
                <a16:creationId xmlns:a16="http://schemas.microsoft.com/office/drawing/2014/main" id="{914045B8-B4CD-FC55-D497-E11B1BE41FC1}"/>
              </a:ext>
            </a:extLst>
          </p:cNvPr>
          <p:cNvGrpSpPr/>
          <p:nvPr/>
        </p:nvGrpSpPr>
        <p:grpSpPr>
          <a:xfrm>
            <a:off x="7305069" y="376321"/>
            <a:ext cx="2190802" cy="5273164"/>
            <a:chOff x="2230275" y="2944775"/>
            <a:chExt cx="975325" cy="2530700"/>
          </a:xfrm>
        </p:grpSpPr>
        <p:sp>
          <p:nvSpPr>
            <p:cNvPr id="3" name="Google Shape;2506;p64">
              <a:extLst>
                <a:ext uri="{FF2B5EF4-FFF2-40B4-BE49-F238E27FC236}">
                  <a16:creationId xmlns:a16="http://schemas.microsoft.com/office/drawing/2014/main" id="{A607E0FF-354F-6680-E437-DDA7D7CA06FC}"/>
                </a:ext>
              </a:extLst>
            </p:cNvPr>
            <p:cNvSpPr/>
            <p:nvPr/>
          </p:nvSpPr>
          <p:spPr>
            <a:xfrm>
              <a:off x="2509550" y="3643075"/>
              <a:ext cx="122700" cy="165950"/>
            </a:xfrm>
            <a:custGeom>
              <a:avLst/>
              <a:gdLst/>
              <a:ahLst/>
              <a:cxnLst/>
              <a:rect l="l" t="t" r="r" b="b"/>
              <a:pathLst>
                <a:path w="4908" h="6638" extrusionOk="0">
                  <a:moveTo>
                    <a:pt x="1552" y="1"/>
                  </a:moveTo>
                  <a:cubicBezTo>
                    <a:pt x="1552" y="1"/>
                    <a:pt x="260" y="3949"/>
                    <a:pt x="0" y="4883"/>
                  </a:cubicBezTo>
                  <a:lnTo>
                    <a:pt x="2389" y="6638"/>
                  </a:lnTo>
                  <a:lnTo>
                    <a:pt x="4907" y="3689"/>
                  </a:lnTo>
                  <a:lnTo>
                    <a:pt x="4403" y="187"/>
                  </a:lnTo>
                  <a:lnTo>
                    <a:pt x="1552" y="1"/>
                  </a:lnTo>
                  <a:close/>
                </a:path>
              </a:pathLst>
            </a:custGeom>
            <a:solidFill>
              <a:srgbClr val="FFA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507;p64">
              <a:extLst>
                <a:ext uri="{FF2B5EF4-FFF2-40B4-BE49-F238E27FC236}">
                  <a16:creationId xmlns:a16="http://schemas.microsoft.com/office/drawing/2014/main" id="{D095C3B3-ACEC-8985-E41A-549EF30074CF}"/>
                </a:ext>
              </a:extLst>
            </p:cNvPr>
            <p:cNvSpPr/>
            <p:nvPr/>
          </p:nvSpPr>
          <p:spPr>
            <a:xfrm>
              <a:off x="2230275" y="4887875"/>
              <a:ext cx="453350" cy="566675"/>
            </a:xfrm>
            <a:custGeom>
              <a:avLst/>
              <a:gdLst/>
              <a:ahLst/>
              <a:cxnLst/>
              <a:rect l="l" t="t" r="r" b="b"/>
              <a:pathLst>
                <a:path w="18134" h="22667" extrusionOk="0">
                  <a:moveTo>
                    <a:pt x="9059" y="0"/>
                  </a:moveTo>
                  <a:cubicBezTo>
                    <a:pt x="4063" y="0"/>
                    <a:pt x="1" y="5078"/>
                    <a:pt x="1" y="11342"/>
                  </a:cubicBezTo>
                  <a:cubicBezTo>
                    <a:pt x="1" y="17418"/>
                    <a:pt x="3819" y="22382"/>
                    <a:pt x="8620" y="22666"/>
                  </a:cubicBezTo>
                  <a:lnTo>
                    <a:pt x="9059" y="22666"/>
                  </a:lnTo>
                  <a:cubicBezTo>
                    <a:pt x="9546" y="22666"/>
                    <a:pt x="10026" y="22618"/>
                    <a:pt x="10505" y="22528"/>
                  </a:cubicBezTo>
                  <a:cubicBezTo>
                    <a:pt x="10594" y="22504"/>
                    <a:pt x="10684" y="22488"/>
                    <a:pt x="10781" y="22455"/>
                  </a:cubicBezTo>
                  <a:cubicBezTo>
                    <a:pt x="11318" y="22333"/>
                    <a:pt x="11837" y="22146"/>
                    <a:pt x="12333" y="21895"/>
                  </a:cubicBezTo>
                  <a:cubicBezTo>
                    <a:pt x="12430" y="21854"/>
                    <a:pt x="12528" y="21805"/>
                    <a:pt x="12625" y="21756"/>
                  </a:cubicBezTo>
                  <a:cubicBezTo>
                    <a:pt x="14551" y="20725"/>
                    <a:pt x="16127" y="18889"/>
                    <a:pt x="17094" y="16590"/>
                  </a:cubicBezTo>
                  <a:cubicBezTo>
                    <a:pt x="17102" y="16582"/>
                    <a:pt x="17102" y="16573"/>
                    <a:pt x="17102" y="16565"/>
                  </a:cubicBezTo>
                  <a:cubicBezTo>
                    <a:pt x="17784" y="14900"/>
                    <a:pt x="18134" y="13121"/>
                    <a:pt x="18125" y="11325"/>
                  </a:cubicBezTo>
                  <a:cubicBezTo>
                    <a:pt x="18134" y="9359"/>
                    <a:pt x="17711" y="7410"/>
                    <a:pt x="16882" y="5614"/>
                  </a:cubicBezTo>
                  <a:cubicBezTo>
                    <a:pt x="16054" y="3835"/>
                    <a:pt x="14843" y="2365"/>
                    <a:pt x="13397" y="1373"/>
                  </a:cubicBezTo>
                  <a:cubicBezTo>
                    <a:pt x="13332" y="1333"/>
                    <a:pt x="13267" y="1292"/>
                    <a:pt x="13202" y="1243"/>
                  </a:cubicBezTo>
                  <a:cubicBezTo>
                    <a:pt x="12983" y="1105"/>
                    <a:pt x="12764" y="975"/>
                    <a:pt x="12536" y="862"/>
                  </a:cubicBezTo>
                  <a:cubicBezTo>
                    <a:pt x="12455" y="821"/>
                    <a:pt x="12365" y="772"/>
                    <a:pt x="12284" y="740"/>
                  </a:cubicBezTo>
                  <a:cubicBezTo>
                    <a:pt x="11277" y="252"/>
                    <a:pt x="10172" y="0"/>
                    <a:pt x="9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508;p64">
              <a:extLst>
                <a:ext uri="{FF2B5EF4-FFF2-40B4-BE49-F238E27FC236}">
                  <a16:creationId xmlns:a16="http://schemas.microsoft.com/office/drawing/2014/main" id="{06276419-FBA6-4640-AC50-BD83B54F5984}"/>
                </a:ext>
              </a:extLst>
            </p:cNvPr>
            <p:cNvSpPr/>
            <p:nvPr/>
          </p:nvSpPr>
          <p:spPr>
            <a:xfrm>
              <a:off x="2540000" y="3394900"/>
              <a:ext cx="132650" cy="262000"/>
            </a:xfrm>
            <a:custGeom>
              <a:avLst/>
              <a:gdLst/>
              <a:ahLst/>
              <a:cxnLst/>
              <a:rect l="l" t="t" r="r" b="b"/>
              <a:pathLst>
                <a:path w="5306" h="10480" extrusionOk="0">
                  <a:moveTo>
                    <a:pt x="5306" y="0"/>
                  </a:moveTo>
                  <a:cubicBezTo>
                    <a:pt x="5306" y="0"/>
                    <a:pt x="2966" y="1438"/>
                    <a:pt x="1878" y="3631"/>
                  </a:cubicBezTo>
                  <a:cubicBezTo>
                    <a:pt x="789" y="5833"/>
                    <a:pt x="1" y="9838"/>
                    <a:pt x="1" y="9838"/>
                  </a:cubicBezTo>
                  <a:lnTo>
                    <a:pt x="2495" y="10480"/>
                  </a:lnTo>
                  <a:lnTo>
                    <a:pt x="5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509;p64">
              <a:extLst>
                <a:ext uri="{FF2B5EF4-FFF2-40B4-BE49-F238E27FC236}">
                  <a16:creationId xmlns:a16="http://schemas.microsoft.com/office/drawing/2014/main" id="{657735FE-C642-FAFC-80CA-999226E58BBC}"/>
                </a:ext>
              </a:extLst>
            </p:cNvPr>
            <p:cNvSpPr/>
            <p:nvPr/>
          </p:nvSpPr>
          <p:spPr>
            <a:xfrm>
              <a:off x="2543450" y="3617250"/>
              <a:ext cx="74575" cy="17525"/>
            </a:xfrm>
            <a:custGeom>
              <a:avLst/>
              <a:gdLst/>
              <a:ahLst/>
              <a:cxnLst/>
              <a:rect l="l" t="t" r="r" b="b"/>
              <a:pathLst>
                <a:path w="2983" h="701" extrusionOk="0">
                  <a:moveTo>
                    <a:pt x="53" y="0"/>
                  </a:moveTo>
                  <a:cubicBezTo>
                    <a:pt x="27" y="0"/>
                    <a:pt x="9" y="21"/>
                    <a:pt x="9" y="42"/>
                  </a:cubicBezTo>
                  <a:cubicBezTo>
                    <a:pt x="1" y="67"/>
                    <a:pt x="17" y="91"/>
                    <a:pt x="42" y="99"/>
                  </a:cubicBezTo>
                  <a:lnTo>
                    <a:pt x="2926" y="700"/>
                  </a:lnTo>
                  <a:lnTo>
                    <a:pt x="2934" y="700"/>
                  </a:lnTo>
                  <a:cubicBezTo>
                    <a:pt x="2958" y="700"/>
                    <a:pt x="2974" y="684"/>
                    <a:pt x="2982" y="660"/>
                  </a:cubicBezTo>
                  <a:cubicBezTo>
                    <a:pt x="2982" y="635"/>
                    <a:pt x="2966" y="603"/>
                    <a:pt x="2942" y="603"/>
                  </a:cubicBezTo>
                  <a:lnTo>
                    <a:pt x="66" y="2"/>
                  </a:lnTo>
                  <a:cubicBezTo>
                    <a:pt x="62" y="1"/>
                    <a:pt x="57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510;p64">
              <a:extLst>
                <a:ext uri="{FF2B5EF4-FFF2-40B4-BE49-F238E27FC236}">
                  <a16:creationId xmlns:a16="http://schemas.microsoft.com/office/drawing/2014/main" id="{F02910D3-EDB0-10C5-6F20-EE571B9817BF}"/>
                </a:ext>
              </a:extLst>
            </p:cNvPr>
            <p:cNvSpPr/>
            <p:nvPr/>
          </p:nvSpPr>
          <p:spPr>
            <a:xfrm>
              <a:off x="2603975" y="3484800"/>
              <a:ext cx="20250" cy="122350"/>
            </a:xfrm>
            <a:custGeom>
              <a:avLst/>
              <a:gdLst/>
              <a:ahLst/>
              <a:cxnLst/>
              <a:rect l="l" t="t" r="r" b="b"/>
              <a:pathLst>
                <a:path w="810" h="4894" extrusionOk="0">
                  <a:moveTo>
                    <a:pt x="757" y="1"/>
                  </a:moveTo>
                  <a:cubicBezTo>
                    <a:pt x="738" y="1"/>
                    <a:pt x="718" y="12"/>
                    <a:pt x="708" y="35"/>
                  </a:cubicBezTo>
                  <a:cubicBezTo>
                    <a:pt x="700" y="68"/>
                    <a:pt x="1" y="4089"/>
                    <a:pt x="90" y="4853"/>
                  </a:cubicBezTo>
                  <a:cubicBezTo>
                    <a:pt x="90" y="4877"/>
                    <a:pt x="115" y="4894"/>
                    <a:pt x="139" y="4894"/>
                  </a:cubicBezTo>
                  <a:lnTo>
                    <a:pt x="147" y="4894"/>
                  </a:lnTo>
                  <a:cubicBezTo>
                    <a:pt x="172" y="4894"/>
                    <a:pt x="188" y="4869"/>
                    <a:pt x="188" y="4845"/>
                  </a:cubicBezTo>
                  <a:cubicBezTo>
                    <a:pt x="107" y="4114"/>
                    <a:pt x="797" y="92"/>
                    <a:pt x="805" y="60"/>
                  </a:cubicBezTo>
                  <a:cubicBezTo>
                    <a:pt x="810" y="22"/>
                    <a:pt x="784" y="1"/>
                    <a:pt x="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511;p64">
              <a:extLst>
                <a:ext uri="{FF2B5EF4-FFF2-40B4-BE49-F238E27FC236}">
                  <a16:creationId xmlns:a16="http://schemas.microsoft.com/office/drawing/2014/main" id="{5459636C-F674-D5FF-EBF6-F6849D17C440}"/>
                </a:ext>
              </a:extLst>
            </p:cNvPr>
            <p:cNvSpPr/>
            <p:nvPr/>
          </p:nvSpPr>
          <p:spPr>
            <a:xfrm>
              <a:off x="2509550" y="3643075"/>
              <a:ext cx="122700" cy="165950"/>
            </a:xfrm>
            <a:custGeom>
              <a:avLst/>
              <a:gdLst/>
              <a:ahLst/>
              <a:cxnLst/>
              <a:rect l="l" t="t" r="r" b="b"/>
              <a:pathLst>
                <a:path w="4908" h="6638" extrusionOk="0">
                  <a:moveTo>
                    <a:pt x="1552" y="1"/>
                  </a:moveTo>
                  <a:cubicBezTo>
                    <a:pt x="1552" y="1"/>
                    <a:pt x="260" y="3949"/>
                    <a:pt x="0" y="4883"/>
                  </a:cubicBezTo>
                  <a:lnTo>
                    <a:pt x="2389" y="6638"/>
                  </a:lnTo>
                  <a:lnTo>
                    <a:pt x="4907" y="3689"/>
                  </a:lnTo>
                  <a:lnTo>
                    <a:pt x="4403" y="187"/>
                  </a:lnTo>
                  <a:lnTo>
                    <a:pt x="1552" y="1"/>
                  </a:lnTo>
                  <a:close/>
                </a:path>
              </a:pathLst>
            </a:custGeom>
            <a:solidFill>
              <a:srgbClr val="FFA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512;p64">
              <a:extLst>
                <a:ext uri="{FF2B5EF4-FFF2-40B4-BE49-F238E27FC236}">
                  <a16:creationId xmlns:a16="http://schemas.microsoft.com/office/drawing/2014/main" id="{BD618289-9649-7ACF-8CCD-517B9651A7DD}"/>
                </a:ext>
              </a:extLst>
            </p:cNvPr>
            <p:cNvSpPr/>
            <p:nvPr/>
          </p:nvSpPr>
          <p:spPr>
            <a:xfrm>
              <a:off x="2885275" y="3384925"/>
              <a:ext cx="76800" cy="365425"/>
            </a:xfrm>
            <a:custGeom>
              <a:avLst/>
              <a:gdLst/>
              <a:ahLst/>
              <a:cxnLst/>
              <a:rect l="l" t="t" r="r" b="b"/>
              <a:pathLst>
                <a:path w="3072" h="14617" extrusionOk="0">
                  <a:moveTo>
                    <a:pt x="2365" y="1"/>
                  </a:moveTo>
                  <a:cubicBezTo>
                    <a:pt x="1820" y="1447"/>
                    <a:pt x="391" y="5468"/>
                    <a:pt x="228" y="7231"/>
                  </a:cubicBezTo>
                  <a:cubicBezTo>
                    <a:pt x="41" y="9303"/>
                    <a:pt x="1" y="13917"/>
                    <a:pt x="2007" y="14616"/>
                  </a:cubicBezTo>
                  <a:cubicBezTo>
                    <a:pt x="1926" y="12821"/>
                    <a:pt x="1804" y="10863"/>
                    <a:pt x="1780" y="10513"/>
                  </a:cubicBezTo>
                  <a:cubicBezTo>
                    <a:pt x="1780" y="10505"/>
                    <a:pt x="1780" y="10497"/>
                    <a:pt x="1780" y="10489"/>
                  </a:cubicBezTo>
                  <a:cubicBezTo>
                    <a:pt x="1609" y="9360"/>
                    <a:pt x="1512" y="8361"/>
                    <a:pt x="1536" y="7581"/>
                  </a:cubicBezTo>
                  <a:cubicBezTo>
                    <a:pt x="1617" y="4250"/>
                    <a:pt x="3071" y="407"/>
                    <a:pt x="3071" y="407"/>
                  </a:cubicBezTo>
                  <a:lnTo>
                    <a:pt x="23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513;p64">
              <a:extLst>
                <a:ext uri="{FF2B5EF4-FFF2-40B4-BE49-F238E27FC236}">
                  <a16:creationId xmlns:a16="http://schemas.microsoft.com/office/drawing/2014/main" id="{DD55C8EB-C2A8-2951-0923-4A6758BF519E}"/>
                </a:ext>
              </a:extLst>
            </p:cNvPr>
            <p:cNvSpPr/>
            <p:nvPr/>
          </p:nvSpPr>
          <p:spPr>
            <a:xfrm>
              <a:off x="2840800" y="4882175"/>
              <a:ext cx="86350" cy="218575"/>
            </a:xfrm>
            <a:custGeom>
              <a:avLst/>
              <a:gdLst/>
              <a:ahLst/>
              <a:cxnLst/>
              <a:rect l="l" t="t" r="r" b="b"/>
              <a:pathLst>
                <a:path w="3454" h="8743" extrusionOk="0">
                  <a:moveTo>
                    <a:pt x="3453" y="1"/>
                  </a:moveTo>
                  <a:lnTo>
                    <a:pt x="0" y="700"/>
                  </a:lnTo>
                  <a:lnTo>
                    <a:pt x="0" y="8742"/>
                  </a:lnTo>
                  <a:lnTo>
                    <a:pt x="3453" y="8742"/>
                  </a:lnTo>
                  <a:lnTo>
                    <a:pt x="3453" y="1"/>
                  </a:lnTo>
                  <a:close/>
                </a:path>
              </a:pathLst>
            </a:custGeom>
            <a:solidFill>
              <a:srgbClr val="FFA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514;p64">
              <a:extLst>
                <a:ext uri="{FF2B5EF4-FFF2-40B4-BE49-F238E27FC236}">
                  <a16:creationId xmlns:a16="http://schemas.microsoft.com/office/drawing/2014/main" id="{968EC2E9-303A-AFC6-E0A7-A7ED0B0C738D}"/>
                </a:ext>
              </a:extLst>
            </p:cNvPr>
            <p:cNvSpPr/>
            <p:nvPr/>
          </p:nvSpPr>
          <p:spPr>
            <a:xfrm>
              <a:off x="2643800" y="4882175"/>
              <a:ext cx="86550" cy="242550"/>
            </a:xfrm>
            <a:custGeom>
              <a:avLst/>
              <a:gdLst/>
              <a:ahLst/>
              <a:cxnLst/>
              <a:rect l="l" t="t" r="r" b="b"/>
              <a:pathLst>
                <a:path w="3462" h="9702" extrusionOk="0">
                  <a:moveTo>
                    <a:pt x="3461" y="1"/>
                  </a:moveTo>
                  <a:lnTo>
                    <a:pt x="0" y="383"/>
                  </a:lnTo>
                  <a:lnTo>
                    <a:pt x="0" y="9514"/>
                  </a:lnTo>
                  <a:lnTo>
                    <a:pt x="3461" y="9701"/>
                  </a:lnTo>
                  <a:lnTo>
                    <a:pt x="3461" y="1"/>
                  </a:lnTo>
                  <a:close/>
                </a:path>
              </a:pathLst>
            </a:custGeom>
            <a:solidFill>
              <a:srgbClr val="FFA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515;p64">
              <a:extLst>
                <a:ext uri="{FF2B5EF4-FFF2-40B4-BE49-F238E27FC236}">
                  <a16:creationId xmlns:a16="http://schemas.microsoft.com/office/drawing/2014/main" id="{7539B5E8-A12F-FD90-C983-D709512F5D88}"/>
                </a:ext>
              </a:extLst>
            </p:cNvPr>
            <p:cNvSpPr/>
            <p:nvPr/>
          </p:nvSpPr>
          <p:spPr>
            <a:xfrm>
              <a:off x="2579400" y="3333150"/>
              <a:ext cx="416600" cy="1670300"/>
            </a:xfrm>
            <a:custGeom>
              <a:avLst/>
              <a:gdLst/>
              <a:ahLst/>
              <a:cxnLst/>
              <a:rect l="l" t="t" r="r" b="b"/>
              <a:pathLst>
                <a:path w="16664" h="66812" extrusionOk="0">
                  <a:moveTo>
                    <a:pt x="10952" y="0"/>
                  </a:moveTo>
                  <a:lnTo>
                    <a:pt x="6216" y="634"/>
                  </a:lnTo>
                  <a:cubicBezTo>
                    <a:pt x="6216" y="634"/>
                    <a:pt x="5753" y="902"/>
                    <a:pt x="5184" y="1300"/>
                  </a:cubicBezTo>
                  <a:cubicBezTo>
                    <a:pt x="4388" y="1853"/>
                    <a:pt x="3372" y="2657"/>
                    <a:pt x="3080" y="3331"/>
                  </a:cubicBezTo>
                  <a:cubicBezTo>
                    <a:pt x="2584" y="4477"/>
                    <a:pt x="448" y="10773"/>
                    <a:pt x="667" y="12674"/>
                  </a:cubicBezTo>
                  <a:cubicBezTo>
                    <a:pt x="927" y="14957"/>
                    <a:pt x="1496" y="17540"/>
                    <a:pt x="1496" y="17540"/>
                  </a:cubicBezTo>
                  <a:cubicBezTo>
                    <a:pt x="1496" y="17540"/>
                    <a:pt x="1" y="30555"/>
                    <a:pt x="358" y="39686"/>
                  </a:cubicBezTo>
                  <a:cubicBezTo>
                    <a:pt x="708" y="48826"/>
                    <a:pt x="2170" y="66812"/>
                    <a:pt x="2170" y="66812"/>
                  </a:cubicBezTo>
                  <a:lnTo>
                    <a:pt x="4567" y="66812"/>
                  </a:lnTo>
                  <a:lnTo>
                    <a:pt x="7621" y="66763"/>
                  </a:lnTo>
                  <a:lnTo>
                    <a:pt x="7621" y="48322"/>
                  </a:lnTo>
                  <a:lnTo>
                    <a:pt x="10310" y="66658"/>
                  </a:lnTo>
                  <a:lnTo>
                    <a:pt x="15298" y="66333"/>
                  </a:lnTo>
                  <a:cubicBezTo>
                    <a:pt x="15298" y="66333"/>
                    <a:pt x="15810" y="38914"/>
                    <a:pt x="16241" y="36355"/>
                  </a:cubicBezTo>
                  <a:cubicBezTo>
                    <a:pt x="16533" y="34633"/>
                    <a:pt x="16558" y="32058"/>
                    <a:pt x="16663" y="29060"/>
                  </a:cubicBezTo>
                  <a:cubicBezTo>
                    <a:pt x="16176" y="23397"/>
                    <a:pt x="14169" y="20546"/>
                    <a:pt x="14299" y="19774"/>
                  </a:cubicBezTo>
                  <a:cubicBezTo>
                    <a:pt x="14356" y="19457"/>
                    <a:pt x="14307" y="18125"/>
                    <a:pt x="14242" y="16687"/>
                  </a:cubicBezTo>
                  <a:cubicBezTo>
                    <a:pt x="14161" y="14892"/>
                    <a:pt x="14039" y="12934"/>
                    <a:pt x="14015" y="12584"/>
                  </a:cubicBezTo>
                  <a:cubicBezTo>
                    <a:pt x="14015" y="12576"/>
                    <a:pt x="14015" y="12568"/>
                    <a:pt x="14015" y="12560"/>
                  </a:cubicBezTo>
                  <a:cubicBezTo>
                    <a:pt x="13836" y="11431"/>
                    <a:pt x="13739" y="10423"/>
                    <a:pt x="13763" y="9644"/>
                  </a:cubicBezTo>
                  <a:cubicBezTo>
                    <a:pt x="13844" y="6313"/>
                    <a:pt x="15298" y="2470"/>
                    <a:pt x="15298" y="2470"/>
                  </a:cubicBezTo>
                  <a:lnTo>
                    <a:pt x="14592" y="2064"/>
                  </a:lnTo>
                  <a:lnTo>
                    <a:pt x="13259" y="1316"/>
                  </a:lnTo>
                  <a:lnTo>
                    <a:pt x="109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516;p64">
              <a:extLst>
                <a:ext uri="{FF2B5EF4-FFF2-40B4-BE49-F238E27FC236}">
                  <a16:creationId xmlns:a16="http://schemas.microsoft.com/office/drawing/2014/main" id="{8FCA50D9-F210-4479-F8BC-85F4C83E8C7E}"/>
                </a:ext>
              </a:extLst>
            </p:cNvPr>
            <p:cNvSpPr/>
            <p:nvPr/>
          </p:nvSpPr>
          <p:spPr>
            <a:xfrm>
              <a:off x="2652125" y="4087225"/>
              <a:ext cx="186250" cy="913600"/>
            </a:xfrm>
            <a:custGeom>
              <a:avLst/>
              <a:gdLst/>
              <a:ahLst/>
              <a:cxnLst/>
              <a:rect l="l" t="t" r="r" b="b"/>
              <a:pathLst>
                <a:path w="7450" h="36544" extrusionOk="0">
                  <a:moveTo>
                    <a:pt x="60" y="1"/>
                  </a:moveTo>
                  <a:cubicBezTo>
                    <a:pt x="43" y="1"/>
                    <a:pt x="27" y="8"/>
                    <a:pt x="17" y="18"/>
                  </a:cubicBezTo>
                  <a:cubicBezTo>
                    <a:pt x="0" y="42"/>
                    <a:pt x="8" y="75"/>
                    <a:pt x="33" y="91"/>
                  </a:cubicBezTo>
                  <a:lnTo>
                    <a:pt x="1682" y="1269"/>
                  </a:lnTo>
                  <a:lnTo>
                    <a:pt x="4412" y="16274"/>
                  </a:lnTo>
                  <a:lnTo>
                    <a:pt x="7352" y="36503"/>
                  </a:lnTo>
                  <a:cubicBezTo>
                    <a:pt x="7352" y="36527"/>
                    <a:pt x="7377" y="36543"/>
                    <a:pt x="7401" y="36543"/>
                  </a:cubicBezTo>
                  <a:lnTo>
                    <a:pt x="7409" y="36543"/>
                  </a:lnTo>
                  <a:cubicBezTo>
                    <a:pt x="7434" y="36543"/>
                    <a:pt x="7450" y="36519"/>
                    <a:pt x="7450" y="36487"/>
                  </a:cubicBezTo>
                  <a:lnTo>
                    <a:pt x="4501" y="16258"/>
                  </a:lnTo>
                  <a:lnTo>
                    <a:pt x="1771" y="1237"/>
                  </a:lnTo>
                  <a:cubicBezTo>
                    <a:pt x="1771" y="1220"/>
                    <a:pt x="1763" y="1212"/>
                    <a:pt x="1755" y="1204"/>
                  </a:cubicBezTo>
                  <a:lnTo>
                    <a:pt x="90" y="10"/>
                  </a:lnTo>
                  <a:cubicBezTo>
                    <a:pt x="80" y="4"/>
                    <a:pt x="7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517;p64">
              <a:extLst>
                <a:ext uri="{FF2B5EF4-FFF2-40B4-BE49-F238E27FC236}">
                  <a16:creationId xmlns:a16="http://schemas.microsoft.com/office/drawing/2014/main" id="{49312021-F974-1464-D1F4-D3B7D3CC203D}"/>
                </a:ext>
              </a:extLst>
            </p:cNvPr>
            <p:cNvSpPr/>
            <p:nvPr/>
          </p:nvSpPr>
          <p:spPr>
            <a:xfrm>
              <a:off x="2606225" y="3843675"/>
              <a:ext cx="342450" cy="26900"/>
            </a:xfrm>
            <a:custGeom>
              <a:avLst/>
              <a:gdLst/>
              <a:ahLst/>
              <a:cxnLst/>
              <a:rect l="l" t="t" r="r" b="b"/>
              <a:pathLst>
                <a:path w="13698" h="1076" extrusionOk="0">
                  <a:moveTo>
                    <a:pt x="13648" y="1"/>
                  </a:moveTo>
                  <a:cubicBezTo>
                    <a:pt x="13643" y="1"/>
                    <a:pt x="13638" y="2"/>
                    <a:pt x="13632" y="3"/>
                  </a:cubicBezTo>
                  <a:cubicBezTo>
                    <a:pt x="10098" y="778"/>
                    <a:pt x="6833" y="980"/>
                    <a:pt x="4392" y="980"/>
                  </a:cubicBezTo>
                  <a:cubicBezTo>
                    <a:pt x="1767" y="980"/>
                    <a:pt x="95" y="747"/>
                    <a:pt x="65" y="742"/>
                  </a:cubicBezTo>
                  <a:cubicBezTo>
                    <a:pt x="33" y="742"/>
                    <a:pt x="8" y="759"/>
                    <a:pt x="8" y="783"/>
                  </a:cubicBezTo>
                  <a:cubicBezTo>
                    <a:pt x="0" y="815"/>
                    <a:pt x="25" y="840"/>
                    <a:pt x="49" y="840"/>
                  </a:cubicBezTo>
                  <a:cubicBezTo>
                    <a:pt x="82" y="848"/>
                    <a:pt x="1755" y="1075"/>
                    <a:pt x="4379" y="1075"/>
                  </a:cubicBezTo>
                  <a:cubicBezTo>
                    <a:pt x="4416" y="1076"/>
                    <a:pt x="4453" y="1076"/>
                    <a:pt x="4491" y="1076"/>
                  </a:cubicBezTo>
                  <a:cubicBezTo>
                    <a:pt x="7573" y="1076"/>
                    <a:pt x="10646" y="743"/>
                    <a:pt x="13657" y="101"/>
                  </a:cubicBezTo>
                  <a:cubicBezTo>
                    <a:pt x="13681" y="92"/>
                    <a:pt x="13697" y="68"/>
                    <a:pt x="13697" y="44"/>
                  </a:cubicBezTo>
                  <a:cubicBezTo>
                    <a:pt x="13691" y="17"/>
                    <a:pt x="13673" y="1"/>
                    <a:pt x="13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518;p64">
              <a:extLst>
                <a:ext uri="{FF2B5EF4-FFF2-40B4-BE49-F238E27FC236}">
                  <a16:creationId xmlns:a16="http://schemas.microsoft.com/office/drawing/2014/main" id="{74602278-B8B5-DB86-FAD1-C982C5B11013}"/>
                </a:ext>
              </a:extLst>
            </p:cNvPr>
            <p:cNvSpPr/>
            <p:nvPr/>
          </p:nvSpPr>
          <p:spPr>
            <a:xfrm>
              <a:off x="2849125" y="3570375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29" y="0"/>
                  </a:moveTo>
                  <a:cubicBezTo>
                    <a:pt x="236" y="0"/>
                    <a:pt x="1" y="236"/>
                    <a:pt x="1" y="528"/>
                  </a:cubicBezTo>
                  <a:cubicBezTo>
                    <a:pt x="1" y="821"/>
                    <a:pt x="236" y="1064"/>
                    <a:pt x="529" y="1064"/>
                  </a:cubicBezTo>
                  <a:cubicBezTo>
                    <a:pt x="821" y="1064"/>
                    <a:pt x="1065" y="821"/>
                    <a:pt x="1065" y="528"/>
                  </a:cubicBezTo>
                  <a:cubicBezTo>
                    <a:pt x="1065" y="236"/>
                    <a:pt x="821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519;p64">
              <a:extLst>
                <a:ext uri="{FF2B5EF4-FFF2-40B4-BE49-F238E27FC236}">
                  <a16:creationId xmlns:a16="http://schemas.microsoft.com/office/drawing/2014/main" id="{F25C2C4B-6D49-FD27-3316-000B1AD4292D}"/>
                </a:ext>
              </a:extLst>
            </p:cNvPr>
            <p:cNvSpPr/>
            <p:nvPr/>
          </p:nvSpPr>
          <p:spPr>
            <a:xfrm>
              <a:off x="2622875" y="3546400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37" y="1"/>
                  </a:moveTo>
                  <a:cubicBezTo>
                    <a:pt x="244" y="1"/>
                    <a:pt x="0" y="236"/>
                    <a:pt x="0" y="537"/>
                  </a:cubicBezTo>
                  <a:cubicBezTo>
                    <a:pt x="0" y="829"/>
                    <a:pt x="244" y="1065"/>
                    <a:pt x="537" y="1065"/>
                  </a:cubicBezTo>
                  <a:cubicBezTo>
                    <a:pt x="829" y="1065"/>
                    <a:pt x="1065" y="829"/>
                    <a:pt x="1065" y="537"/>
                  </a:cubicBezTo>
                  <a:cubicBezTo>
                    <a:pt x="1065" y="236"/>
                    <a:pt x="829" y="1"/>
                    <a:pt x="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520;p64">
              <a:extLst>
                <a:ext uri="{FF2B5EF4-FFF2-40B4-BE49-F238E27FC236}">
                  <a16:creationId xmlns:a16="http://schemas.microsoft.com/office/drawing/2014/main" id="{0055FA62-34EC-A2E2-04E8-418A32CC26DB}"/>
                </a:ext>
              </a:extLst>
            </p:cNvPr>
            <p:cNvSpPr/>
            <p:nvPr/>
          </p:nvSpPr>
          <p:spPr>
            <a:xfrm>
              <a:off x="2647650" y="3595725"/>
              <a:ext cx="179150" cy="159100"/>
            </a:xfrm>
            <a:custGeom>
              <a:avLst/>
              <a:gdLst/>
              <a:ahLst/>
              <a:cxnLst/>
              <a:rect l="l" t="t" r="r" b="b"/>
              <a:pathLst>
                <a:path w="7166" h="6364" extrusionOk="0">
                  <a:moveTo>
                    <a:pt x="626" y="99"/>
                  </a:moveTo>
                  <a:lnTo>
                    <a:pt x="6882" y="660"/>
                  </a:lnTo>
                  <a:cubicBezTo>
                    <a:pt x="6898" y="1066"/>
                    <a:pt x="6971" y="4316"/>
                    <a:pt x="5533" y="5672"/>
                  </a:cubicBezTo>
                  <a:cubicBezTo>
                    <a:pt x="5111" y="6067"/>
                    <a:pt x="4597" y="6263"/>
                    <a:pt x="4001" y="6263"/>
                  </a:cubicBezTo>
                  <a:cubicBezTo>
                    <a:pt x="3887" y="6263"/>
                    <a:pt x="3769" y="6255"/>
                    <a:pt x="3648" y="6241"/>
                  </a:cubicBezTo>
                  <a:cubicBezTo>
                    <a:pt x="285" y="5843"/>
                    <a:pt x="577" y="660"/>
                    <a:pt x="626" y="99"/>
                  </a:cubicBezTo>
                  <a:close/>
                  <a:moveTo>
                    <a:pt x="568" y="0"/>
                  </a:moveTo>
                  <a:cubicBezTo>
                    <a:pt x="547" y="0"/>
                    <a:pt x="529" y="21"/>
                    <a:pt x="529" y="42"/>
                  </a:cubicBezTo>
                  <a:cubicBezTo>
                    <a:pt x="521" y="99"/>
                    <a:pt x="1" y="5908"/>
                    <a:pt x="3632" y="6338"/>
                  </a:cubicBezTo>
                  <a:cubicBezTo>
                    <a:pt x="3754" y="6355"/>
                    <a:pt x="3876" y="6363"/>
                    <a:pt x="3998" y="6363"/>
                  </a:cubicBezTo>
                  <a:cubicBezTo>
                    <a:pt x="4017" y="6363"/>
                    <a:pt x="4037" y="6364"/>
                    <a:pt x="4057" y="6364"/>
                  </a:cubicBezTo>
                  <a:cubicBezTo>
                    <a:pt x="4629" y="6364"/>
                    <a:pt x="5182" y="6138"/>
                    <a:pt x="5606" y="5745"/>
                  </a:cubicBezTo>
                  <a:cubicBezTo>
                    <a:pt x="7166" y="4275"/>
                    <a:pt x="6979" y="652"/>
                    <a:pt x="6979" y="611"/>
                  </a:cubicBezTo>
                  <a:cubicBezTo>
                    <a:pt x="6979" y="587"/>
                    <a:pt x="6963" y="570"/>
                    <a:pt x="6938" y="570"/>
                  </a:cubicBezTo>
                  <a:lnTo>
                    <a:pt x="577" y="2"/>
                  </a:lnTo>
                  <a:cubicBezTo>
                    <a:pt x="574" y="1"/>
                    <a:pt x="571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521;p64">
              <a:extLst>
                <a:ext uri="{FF2B5EF4-FFF2-40B4-BE49-F238E27FC236}">
                  <a16:creationId xmlns:a16="http://schemas.microsoft.com/office/drawing/2014/main" id="{E36900E6-EAC6-837A-5C35-0BDAD05FDDE8}"/>
                </a:ext>
              </a:extLst>
            </p:cNvPr>
            <p:cNvSpPr/>
            <p:nvPr/>
          </p:nvSpPr>
          <p:spPr>
            <a:xfrm>
              <a:off x="2659025" y="3617275"/>
              <a:ext cx="163125" cy="17500"/>
            </a:xfrm>
            <a:custGeom>
              <a:avLst/>
              <a:gdLst/>
              <a:ahLst/>
              <a:cxnLst/>
              <a:rect l="l" t="t" r="r" b="b"/>
              <a:pathLst>
                <a:path w="6525" h="700" extrusionOk="0">
                  <a:moveTo>
                    <a:pt x="57" y="1"/>
                  </a:moveTo>
                  <a:cubicBezTo>
                    <a:pt x="33" y="1"/>
                    <a:pt x="9" y="17"/>
                    <a:pt x="9" y="50"/>
                  </a:cubicBezTo>
                  <a:cubicBezTo>
                    <a:pt x="1" y="74"/>
                    <a:pt x="25" y="98"/>
                    <a:pt x="49" y="98"/>
                  </a:cubicBezTo>
                  <a:lnTo>
                    <a:pt x="6467" y="699"/>
                  </a:lnTo>
                  <a:cubicBezTo>
                    <a:pt x="6500" y="699"/>
                    <a:pt x="6516" y="683"/>
                    <a:pt x="6524" y="651"/>
                  </a:cubicBezTo>
                  <a:cubicBezTo>
                    <a:pt x="6524" y="626"/>
                    <a:pt x="6508" y="602"/>
                    <a:pt x="6475" y="602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522;p64">
              <a:extLst>
                <a:ext uri="{FF2B5EF4-FFF2-40B4-BE49-F238E27FC236}">
                  <a16:creationId xmlns:a16="http://schemas.microsoft.com/office/drawing/2014/main" id="{8F790FA3-1480-C1B0-3FCA-BB400C59D76A}"/>
                </a:ext>
              </a:extLst>
            </p:cNvPr>
            <p:cNvSpPr/>
            <p:nvPr/>
          </p:nvSpPr>
          <p:spPr>
            <a:xfrm>
              <a:off x="2918575" y="3739100"/>
              <a:ext cx="46750" cy="1253600"/>
            </a:xfrm>
            <a:custGeom>
              <a:avLst/>
              <a:gdLst/>
              <a:ahLst/>
              <a:cxnLst/>
              <a:rect l="l" t="t" r="r" b="b"/>
              <a:pathLst>
                <a:path w="1870" h="50144" extrusionOk="0">
                  <a:moveTo>
                    <a:pt x="57" y="0"/>
                  </a:moveTo>
                  <a:cubicBezTo>
                    <a:pt x="52" y="0"/>
                    <a:pt x="47" y="1"/>
                    <a:pt x="42" y="2"/>
                  </a:cubicBezTo>
                  <a:cubicBezTo>
                    <a:pt x="17" y="10"/>
                    <a:pt x="1" y="35"/>
                    <a:pt x="9" y="59"/>
                  </a:cubicBezTo>
                  <a:cubicBezTo>
                    <a:pt x="25" y="140"/>
                    <a:pt x="1601" y="8329"/>
                    <a:pt x="1683" y="12440"/>
                  </a:cubicBezTo>
                  <a:cubicBezTo>
                    <a:pt x="1772" y="16551"/>
                    <a:pt x="854" y="49762"/>
                    <a:pt x="846" y="50095"/>
                  </a:cubicBezTo>
                  <a:cubicBezTo>
                    <a:pt x="846" y="50119"/>
                    <a:pt x="870" y="50143"/>
                    <a:pt x="895" y="50143"/>
                  </a:cubicBezTo>
                  <a:cubicBezTo>
                    <a:pt x="919" y="50143"/>
                    <a:pt x="943" y="50127"/>
                    <a:pt x="943" y="50095"/>
                  </a:cubicBezTo>
                  <a:cubicBezTo>
                    <a:pt x="960" y="49762"/>
                    <a:pt x="1869" y="16559"/>
                    <a:pt x="1788" y="12440"/>
                  </a:cubicBezTo>
                  <a:cubicBezTo>
                    <a:pt x="1699" y="8321"/>
                    <a:pt x="115" y="124"/>
                    <a:pt x="98" y="43"/>
                  </a:cubicBezTo>
                  <a:cubicBezTo>
                    <a:pt x="98" y="16"/>
                    <a:pt x="82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523;p64">
              <a:extLst>
                <a:ext uri="{FF2B5EF4-FFF2-40B4-BE49-F238E27FC236}">
                  <a16:creationId xmlns:a16="http://schemas.microsoft.com/office/drawing/2014/main" id="{C1FC4DD2-F5D2-FF1D-C5A8-A5C61AAFFF63}"/>
                </a:ext>
              </a:extLst>
            </p:cNvPr>
            <p:cNvSpPr/>
            <p:nvPr/>
          </p:nvSpPr>
          <p:spPr>
            <a:xfrm>
              <a:off x="2855825" y="3873200"/>
              <a:ext cx="107675" cy="218950"/>
            </a:xfrm>
            <a:custGeom>
              <a:avLst/>
              <a:gdLst/>
              <a:ahLst/>
              <a:cxnLst/>
              <a:rect l="l" t="t" r="r" b="b"/>
              <a:pathLst>
                <a:path w="4307" h="8758" extrusionOk="0">
                  <a:moveTo>
                    <a:pt x="106" y="0"/>
                  </a:moveTo>
                  <a:cubicBezTo>
                    <a:pt x="82" y="0"/>
                    <a:pt x="57" y="16"/>
                    <a:pt x="57" y="49"/>
                  </a:cubicBezTo>
                  <a:cubicBezTo>
                    <a:pt x="57" y="106"/>
                    <a:pt x="1" y="6361"/>
                    <a:pt x="4217" y="8750"/>
                  </a:cubicBezTo>
                  <a:cubicBezTo>
                    <a:pt x="4225" y="8758"/>
                    <a:pt x="4233" y="8758"/>
                    <a:pt x="4241" y="8758"/>
                  </a:cubicBezTo>
                  <a:cubicBezTo>
                    <a:pt x="4266" y="8758"/>
                    <a:pt x="4282" y="8750"/>
                    <a:pt x="4290" y="8733"/>
                  </a:cubicBezTo>
                  <a:cubicBezTo>
                    <a:pt x="4306" y="8709"/>
                    <a:pt x="4290" y="8676"/>
                    <a:pt x="4274" y="8668"/>
                  </a:cubicBezTo>
                  <a:cubicBezTo>
                    <a:pt x="98" y="6304"/>
                    <a:pt x="155" y="114"/>
                    <a:pt x="155" y="49"/>
                  </a:cubicBezTo>
                  <a:cubicBezTo>
                    <a:pt x="155" y="16"/>
                    <a:pt x="131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524;p64">
              <a:extLst>
                <a:ext uri="{FF2B5EF4-FFF2-40B4-BE49-F238E27FC236}">
                  <a16:creationId xmlns:a16="http://schemas.microsoft.com/office/drawing/2014/main" id="{2F1CD4D3-9857-AA02-AEFE-46FA32520436}"/>
                </a:ext>
              </a:extLst>
            </p:cNvPr>
            <p:cNvSpPr/>
            <p:nvPr/>
          </p:nvSpPr>
          <p:spPr>
            <a:xfrm>
              <a:off x="2729100" y="4310050"/>
              <a:ext cx="15250" cy="693400"/>
            </a:xfrm>
            <a:custGeom>
              <a:avLst/>
              <a:gdLst/>
              <a:ahLst/>
              <a:cxnLst/>
              <a:rect l="l" t="t" r="r" b="b"/>
              <a:pathLst>
                <a:path w="610" h="27736" extrusionOk="0">
                  <a:moveTo>
                    <a:pt x="49" y="1"/>
                  </a:moveTo>
                  <a:cubicBezTo>
                    <a:pt x="25" y="1"/>
                    <a:pt x="0" y="25"/>
                    <a:pt x="0" y="49"/>
                  </a:cubicBezTo>
                  <a:lnTo>
                    <a:pt x="512" y="27687"/>
                  </a:lnTo>
                  <a:cubicBezTo>
                    <a:pt x="512" y="27712"/>
                    <a:pt x="528" y="27736"/>
                    <a:pt x="561" y="27736"/>
                  </a:cubicBezTo>
                  <a:cubicBezTo>
                    <a:pt x="585" y="27736"/>
                    <a:pt x="610" y="27712"/>
                    <a:pt x="610" y="27687"/>
                  </a:cubicBezTo>
                  <a:lnTo>
                    <a:pt x="98" y="49"/>
                  </a:lnTo>
                  <a:cubicBezTo>
                    <a:pt x="98" y="25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525;p64">
              <a:extLst>
                <a:ext uri="{FF2B5EF4-FFF2-40B4-BE49-F238E27FC236}">
                  <a16:creationId xmlns:a16="http://schemas.microsoft.com/office/drawing/2014/main" id="{40ACEDF4-BCCB-C7AA-2868-B9C118A363B3}"/>
                </a:ext>
              </a:extLst>
            </p:cNvPr>
            <p:cNvSpPr/>
            <p:nvPr/>
          </p:nvSpPr>
          <p:spPr>
            <a:xfrm>
              <a:off x="2817650" y="4842175"/>
              <a:ext cx="146050" cy="18700"/>
            </a:xfrm>
            <a:custGeom>
              <a:avLst/>
              <a:gdLst/>
              <a:ahLst/>
              <a:cxnLst/>
              <a:rect l="l" t="t" r="r" b="b"/>
              <a:pathLst>
                <a:path w="5842" h="748" extrusionOk="0">
                  <a:moveTo>
                    <a:pt x="5760" y="1"/>
                  </a:moveTo>
                  <a:lnTo>
                    <a:pt x="57" y="618"/>
                  </a:lnTo>
                  <a:cubicBezTo>
                    <a:pt x="25" y="626"/>
                    <a:pt x="0" y="659"/>
                    <a:pt x="0" y="691"/>
                  </a:cubicBezTo>
                  <a:cubicBezTo>
                    <a:pt x="8" y="724"/>
                    <a:pt x="33" y="748"/>
                    <a:pt x="65" y="748"/>
                  </a:cubicBezTo>
                  <a:lnTo>
                    <a:pt x="73" y="748"/>
                  </a:lnTo>
                  <a:lnTo>
                    <a:pt x="5776" y="122"/>
                  </a:lnTo>
                  <a:cubicBezTo>
                    <a:pt x="5809" y="122"/>
                    <a:pt x="5841" y="90"/>
                    <a:pt x="5833" y="57"/>
                  </a:cubicBezTo>
                  <a:cubicBezTo>
                    <a:pt x="5833" y="25"/>
                    <a:pt x="5801" y="1"/>
                    <a:pt x="5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526;p64">
              <a:extLst>
                <a:ext uri="{FF2B5EF4-FFF2-40B4-BE49-F238E27FC236}">
                  <a16:creationId xmlns:a16="http://schemas.microsoft.com/office/drawing/2014/main" id="{1D5BEC51-80D5-DD5D-1156-ECE6839CAE12}"/>
                </a:ext>
              </a:extLst>
            </p:cNvPr>
            <p:cNvSpPr/>
            <p:nvPr/>
          </p:nvSpPr>
          <p:spPr>
            <a:xfrm>
              <a:off x="2626325" y="4857175"/>
              <a:ext cx="145250" cy="13875"/>
            </a:xfrm>
            <a:custGeom>
              <a:avLst/>
              <a:gdLst/>
              <a:ahLst/>
              <a:cxnLst/>
              <a:rect l="l" t="t" r="r" b="b"/>
              <a:pathLst>
                <a:path w="5810" h="555" extrusionOk="0">
                  <a:moveTo>
                    <a:pt x="5749" y="0"/>
                  </a:moveTo>
                  <a:cubicBezTo>
                    <a:pt x="5744" y="0"/>
                    <a:pt x="5740" y="1"/>
                    <a:pt x="5736" y="2"/>
                  </a:cubicBezTo>
                  <a:lnTo>
                    <a:pt x="57" y="432"/>
                  </a:lnTo>
                  <a:cubicBezTo>
                    <a:pt x="25" y="432"/>
                    <a:pt x="1" y="465"/>
                    <a:pt x="1" y="497"/>
                  </a:cubicBezTo>
                  <a:cubicBezTo>
                    <a:pt x="1" y="530"/>
                    <a:pt x="33" y="554"/>
                    <a:pt x="66" y="554"/>
                  </a:cubicBezTo>
                  <a:lnTo>
                    <a:pt x="74" y="554"/>
                  </a:lnTo>
                  <a:lnTo>
                    <a:pt x="5744" y="124"/>
                  </a:lnTo>
                  <a:cubicBezTo>
                    <a:pt x="5785" y="124"/>
                    <a:pt x="5809" y="91"/>
                    <a:pt x="5809" y="59"/>
                  </a:cubicBezTo>
                  <a:cubicBezTo>
                    <a:pt x="5802" y="23"/>
                    <a:pt x="5777" y="0"/>
                    <a:pt x="5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527;p64">
              <a:extLst>
                <a:ext uri="{FF2B5EF4-FFF2-40B4-BE49-F238E27FC236}">
                  <a16:creationId xmlns:a16="http://schemas.microsoft.com/office/drawing/2014/main" id="{9500189B-22B1-DD08-52A5-2996EDD34050}"/>
                </a:ext>
              </a:extLst>
            </p:cNvPr>
            <p:cNvSpPr/>
            <p:nvPr/>
          </p:nvSpPr>
          <p:spPr>
            <a:xfrm>
              <a:off x="2607225" y="3838575"/>
              <a:ext cx="346175" cy="16350"/>
            </a:xfrm>
            <a:custGeom>
              <a:avLst/>
              <a:gdLst/>
              <a:ahLst/>
              <a:cxnLst/>
              <a:rect l="l" t="t" r="r" b="b"/>
              <a:pathLst>
                <a:path w="13847" h="654" extrusionOk="0">
                  <a:moveTo>
                    <a:pt x="13777" y="1"/>
                  </a:moveTo>
                  <a:cubicBezTo>
                    <a:pt x="13772" y="1"/>
                    <a:pt x="13768" y="2"/>
                    <a:pt x="13763" y="4"/>
                  </a:cubicBezTo>
                  <a:cubicBezTo>
                    <a:pt x="12509" y="423"/>
                    <a:pt x="10249" y="553"/>
                    <a:pt x="7921" y="553"/>
                  </a:cubicBezTo>
                  <a:cubicBezTo>
                    <a:pt x="4111" y="553"/>
                    <a:pt x="118" y="204"/>
                    <a:pt x="58" y="199"/>
                  </a:cubicBezTo>
                  <a:cubicBezTo>
                    <a:pt x="53" y="198"/>
                    <a:pt x="49" y="197"/>
                    <a:pt x="45" y="197"/>
                  </a:cubicBezTo>
                  <a:cubicBezTo>
                    <a:pt x="19" y="197"/>
                    <a:pt x="1" y="218"/>
                    <a:pt x="1" y="240"/>
                  </a:cubicBezTo>
                  <a:cubicBezTo>
                    <a:pt x="1" y="264"/>
                    <a:pt x="17" y="288"/>
                    <a:pt x="50" y="296"/>
                  </a:cubicBezTo>
                  <a:cubicBezTo>
                    <a:pt x="115" y="305"/>
                    <a:pt x="4120" y="654"/>
                    <a:pt x="7946" y="654"/>
                  </a:cubicBezTo>
                  <a:cubicBezTo>
                    <a:pt x="10270" y="654"/>
                    <a:pt x="12536" y="524"/>
                    <a:pt x="13795" y="101"/>
                  </a:cubicBezTo>
                  <a:cubicBezTo>
                    <a:pt x="13847" y="94"/>
                    <a:pt x="13819" y="1"/>
                    <a:pt x="13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28;p64">
              <a:extLst>
                <a:ext uri="{FF2B5EF4-FFF2-40B4-BE49-F238E27FC236}">
                  <a16:creationId xmlns:a16="http://schemas.microsoft.com/office/drawing/2014/main" id="{BE2D9A46-E125-B967-58A5-C37A2722D335}"/>
                </a:ext>
              </a:extLst>
            </p:cNvPr>
            <p:cNvSpPr/>
            <p:nvPr/>
          </p:nvSpPr>
          <p:spPr>
            <a:xfrm>
              <a:off x="2648475" y="3333150"/>
              <a:ext cx="262625" cy="223900"/>
            </a:xfrm>
            <a:custGeom>
              <a:avLst/>
              <a:gdLst/>
              <a:ahLst/>
              <a:cxnLst/>
              <a:rect l="l" t="t" r="r" b="b"/>
              <a:pathLst>
                <a:path w="10505" h="8956" extrusionOk="0">
                  <a:moveTo>
                    <a:pt x="8189" y="0"/>
                  </a:moveTo>
                  <a:lnTo>
                    <a:pt x="3453" y="634"/>
                  </a:lnTo>
                  <a:cubicBezTo>
                    <a:pt x="3453" y="634"/>
                    <a:pt x="2998" y="902"/>
                    <a:pt x="2421" y="1300"/>
                  </a:cubicBezTo>
                  <a:cubicBezTo>
                    <a:pt x="1925" y="2470"/>
                    <a:pt x="488" y="5931"/>
                    <a:pt x="0" y="7897"/>
                  </a:cubicBezTo>
                  <a:cubicBezTo>
                    <a:pt x="0" y="7897"/>
                    <a:pt x="1802" y="8956"/>
                    <a:pt x="4651" y="8956"/>
                  </a:cubicBezTo>
                  <a:cubicBezTo>
                    <a:pt x="5595" y="8956"/>
                    <a:pt x="6653" y="8840"/>
                    <a:pt x="7799" y="8531"/>
                  </a:cubicBezTo>
                  <a:lnTo>
                    <a:pt x="10504" y="1316"/>
                  </a:lnTo>
                  <a:lnTo>
                    <a:pt x="8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529;p64">
              <a:extLst>
                <a:ext uri="{FF2B5EF4-FFF2-40B4-BE49-F238E27FC236}">
                  <a16:creationId xmlns:a16="http://schemas.microsoft.com/office/drawing/2014/main" id="{632BCFE8-A84E-F10D-7414-105F5F549CAD}"/>
                </a:ext>
              </a:extLst>
            </p:cNvPr>
            <p:cNvSpPr/>
            <p:nvPr/>
          </p:nvSpPr>
          <p:spPr>
            <a:xfrm>
              <a:off x="2696400" y="3342150"/>
              <a:ext cx="171050" cy="128925"/>
            </a:xfrm>
            <a:custGeom>
              <a:avLst/>
              <a:gdLst/>
              <a:ahLst/>
              <a:cxnLst/>
              <a:rect l="l" t="t" r="r" b="b"/>
              <a:pathLst>
                <a:path w="6842" h="5157" extrusionOk="0">
                  <a:moveTo>
                    <a:pt x="6779" y="0"/>
                  </a:moveTo>
                  <a:cubicBezTo>
                    <a:pt x="6764" y="0"/>
                    <a:pt x="6748" y="7"/>
                    <a:pt x="6735" y="22"/>
                  </a:cubicBezTo>
                  <a:cubicBezTo>
                    <a:pt x="6711" y="71"/>
                    <a:pt x="3729" y="5059"/>
                    <a:pt x="1739" y="5059"/>
                  </a:cubicBezTo>
                  <a:lnTo>
                    <a:pt x="1666" y="5059"/>
                  </a:lnTo>
                  <a:cubicBezTo>
                    <a:pt x="1349" y="5043"/>
                    <a:pt x="1056" y="4888"/>
                    <a:pt x="878" y="4628"/>
                  </a:cubicBezTo>
                  <a:cubicBezTo>
                    <a:pt x="106" y="3532"/>
                    <a:pt x="902" y="737"/>
                    <a:pt x="910" y="713"/>
                  </a:cubicBezTo>
                  <a:cubicBezTo>
                    <a:pt x="918" y="688"/>
                    <a:pt x="902" y="656"/>
                    <a:pt x="878" y="648"/>
                  </a:cubicBezTo>
                  <a:cubicBezTo>
                    <a:pt x="874" y="646"/>
                    <a:pt x="869" y="646"/>
                    <a:pt x="865" y="646"/>
                  </a:cubicBezTo>
                  <a:cubicBezTo>
                    <a:pt x="843" y="646"/>
                    <a:pt x="821" y="661"/>
                    <a:pt x="821" y="688"/>
                  </a:cubicBezTo>
                  <a:cubicBezTo>
                    <a:pt x="780" y="802"/>
                    <a:pt x="0" y="3548"/>
                    <a:pt x="796" y="4685"/>
                  </a:cubicBezTo>
                  <a:cubicBezTo>
                    <a:pt x="991" y="4970"/>
                    <a:pt x="1316" y="5140"/>
                    <a:pt x="1666" y="5157"/>
                  </a:cubicBezTo>
                  <a:lnTo>
                    <a:pt x="1739" y="5157"/>
                  </a:lnTo>
                  <a:cubicBezTo>
                    <a:pt x="3786" y="5157"/>
                    <a:pt x="6703" y="282"/>
                    <a:pt x="6824" y="71"/>
                  </a:cubicBezTo>
                  <a:cubicBezTo>
                    <a:pt x="6841" y="32"/>
                    <a:pt x="6812" y="0"/>
                    <a:pt x="6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530;p64">
              <a:extLst>
                <a:ext uri="{FF2B5EF4-FFF2-40B4-BE49-F238E27FC236}">
                  <a16:creationId xmlns:a16="http://schemas.microsoft.com/office/drawing/2014/main" id="{F319333A-E2AC-E4DD-396A-31ABEC3F581F}"/>
                </a:ext>
              </a:extLst>
            </p:cNvPr>
            <p:cNvSpPr/>
            <p:nvPr/>
          </p:nvSpPr>
          <p:spPr>
            <a:xfrm>
              <a:off x="2507525" y="3947125"/>
              <a:ext cx="175900" cy="969200"/>
            </a:xfrm>
            <a:custGeom>
              <a:avLst/>
              <a:gdLst/>
              <a:ahLst/>
              <a:cxnLst/>
              <a:rect l="l" t="t" r="r" b="b"/>
              <a:pathLst>
                <a:path w="7036" h="38768" extrusionOk="0">
                  <a:moveTo>
                    <a:pt x="0" y="0"/>
                  </a:moveTo>
                  <a:lnTo>
                    <a:pt x="4005" y="38768"/>
                  </a:lnTo>
                  <a:lnTo>
                    <a:pt x="7035" y="38768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531;p64">
              <a:extLst>
                <a:ext uri="{FF2B5EF4-FFF2-40B4-BE49-F238E27FC236}">
                  <a16:creationId xmlns:a16="http://schemas.microsoft.com/office/drawing/2014/main" id="{E7664A16-ABD6-AB02-A0B2-70B3C4162479}"/>
                </a:ext>
              </a:extLst>
            </p:cNvPr>
            <p:cNvSpPr/>
            <p:nvPr/>
          </p:nvSpPr>
          <p:spPr>
            <a:xfrm>
              <a:off x="2549750" y="4869400"/>
              <a:ext cx="136100" cy="251050"/>
            </a:xfrm>
            <a:custGeom>
              <a:avLst/>
              <a:gdLst/>
              <a:ahLst/>
              <a:cxnLst/>
              <a:rect l="l" t="t" r="r" b="b"/>
              <a:pathLst>
                <a:path w="5444" h="10042" extrusionOk="0">
                  <a:moveTo>
                    <a:pt x="4729" y="0"/>
                  </a:moveTo>
                  <a:lnTo>
                    <a:pt x="2170" y="512"/>
                  </a:lnTo>
                  <a:lnTo>
                    <a:pt x="2324" y="1877"/>
                  </a:lnTo>
                  <a:cubicBezTo>
                    <a:pt x="2324" y="1877"/>
                    <a:pt x="1" y="5183"/>
                    <a:pt x="318" y="9725"/>
                  </a:cubicBezTo>
                  <a:lnTo>
                    <a:pt x="3389" y="10041"/>
                  </a:lnTo>
                  <a:cubicBezTo>
                    <a:pt x="3389" y="10041"/>
                    <a:pt x="2925" y="7101"/>
                    <a:pt x="3762" y="5305"/>
                  </a:cubicBezTo>
                  <a:cubicBezTo>
                    <a:pt x="4599" y="3518"/>
                    <a:pt x="5444" y="2779"/>
                    <a:pt x="5346" y="1869"/>
                  </a:cubicBezTo>
                  <a:cubicBezTo>
                    <a:pt x="5249" y="967"/>
                    <a:pt x="4729" y="0"/>
                    <a:pt x="47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532;p64">
              <a:extLst>
                <a:ext uri="{FF2B5EF4-FFF2-40B4-BE49-F238E27FC236}">
                  <a16:creationId xmlns:a16="http://schemas.microsoft.com/office/drawing/2014/main" id="{29807798-BECA-3A49-D0DB-B779E918F0F6}"/>
                </a:ext>
              </a:extLst>
            </p:cNvPr>
            <p:cNvSpPr/>
            <p:nvPr/>
          </p:nvSpPr>
          <p:spPr>
            <a:xfrm>
              <a:off x="2620225" y="5120025"/>
              <a:ext cx="157025" cy="102175"/>
            </a:xfrm>
            <a:custGeom>
              <a:avLst/>
              <a:gdLst/>
              <a:ahLst/>
              <a:cxnLst/>
              <a:rect l="l" t="t" r="r" b="b"/>
              <a:pathLst>
                <a:path w="6281" h="4087" extrusionOk="0">
                  <a:moveTo>
                    <a:pt x="310" y="0"/>
                  </a:moveTo>
                  <a:lnTo>
                    <a:pt x="1" y="3721"/>
                  </a:lnTo>
                  <a:lnTo>
                    <a:pt x="6281" y="4087"/>
                  </a:lnTo>
                  <a:lnTo>
                    <a:pt x="6281" y="276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533;p64">
              <a:extLst>
                <a:ext uri="{FF2B5EF4-FFF2-40B4-BE49-F238E27FC236}">
                  <a16:creationId xmlns:a16="http://schemas.microsoft.com/office/drawing/2014/main" id="{D3324376-67F8-A983-3B1A-DE233FC5C189}"/>
                </a:ext>
              </a:extLst>
            </p:cNvPr>
            <p:cNvSpPr/>
            <p:nvPr/>
          </p:nvSpPr>
          <p:spPr>
            <a:xfrm>
              <a:off x="2433825" y="5194925"/>
              <a:ext cx="357650" cy="180225"/>
            </a:xfrm>
            <a:custGeom>
              <a:avLst/>
              <a:gdLst/>
              <a:ahLst/>
              <a:cxnLst/>
              <a:rect l="l" t="t" r="r" b="b"/>
              <a:pathLst>
                <a:path w="14306" h="7209" extrusionOk="0">
                  <a:moveTo>
                    <a:pt x="928" y="0"/>
                  </a:moveTo>
                  <a:cubicBezTo>
                    <a:pt x="409" y="0"/>
                    <a:pt x="1" y="451"/>
                    <a:pt x="56" y="977"/>
                  </a:cubicBezTo>
                  <a:lnTo>
                    <a:pt x="503" y="5835"/>
                  </a:lnTo>
                  <a:cubicBezTo>
                    <a:pt x="551" y="6420"/>
                    <a:pt x="1039" y="6875"/>
                    <a:pt x="1632" y="6891"/>
                  </a:cubicBezTo>
                  <a:lnTo>
                    <a:pt x="12892" y="7208"/>
                  </a:lnTo>
                  <a:cubicBezTo>
                    <a:pt x="12906" y="7208"/>
                    <a:pt x="12921" y="7209"/>
                    <a:pt x="12935" y="7209"/>
                  </a:cubicBezTo>
                  <a:cubicBezTo>
                    <a:pt x="13688" y="7209"/>
                    <a:pt x="14305" y="6592"/>
                    <a:pt x="14305" y="5835"/>
                  </a:cubicBezTo>
                  <a:lnTo>
                    <a:pt x="14305" y="1570"/>
                  </a:lnTo>
                  <a:cubicBezTo>
                    <a:pt x="14305" y="1042"/>
                    <a:pt x="13891" y="603"/>
                    <a:pt x="13363" y="579"/>
                  </a:cubicBezTo>
                  <a:lnTo>
                    <a:pt x="982" y="2"/>
                  </a:lnTo>
                  <a:cubicBezTo>
                    <a:pt x="964" y="1"/>
                    <a:pt x="946" y="0"/>
                    <a:pt x="9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534;p64">
              <a:extLst>
                <a:ext uri="{FF2B5EF4-FFF2-40B4-BE49-F238E27FC236}">
                  <a16:creationId xmlns:a16="http://schemas.microsoft.com/office/drawing/2014/main" id="{3C4A2117-37B3-7B45-B102-97F1EC49355D}"/>
                </a:ext>
              </a:extLst>
            </p:cNvPr>
            <p:cNvSpPr/>
            <p:nvPr/>
          </p:nvSpPr>
          <p:spPr>
            <a:xfrm>
              <a:off x="2515225" y="5100725"/>
              <a:ext cx="138350" cy="118475"/>
            </a:xfrm>
            <a:custGeom>
              <a:avLst/>
              <a:gdLst/>
              <a:ahLst/>
              <a:cxnLst/>
              <a:rect l="l" t="t" r="r" b="b"/>
              <a:pathLst>
                <a:path w="5534" h="4739" extrusionOk="0">
                  <a:moveTo>
                    <a:pt x="3169" y="0"/>
                  </a:moveTo>
                  <a:cubicBezTo>
                    <a:pt x="1057" y="0"/>
                    <a:pt x="1" y="2551"/>
                    <a:pt x="1496" y="4038"/>
                  </a:cubicBezTo>
                  <a:cubicBezTo>
                    <a:pt x="1977" y="4522"/>
                    <a:pt x="2570" y="4738"/>
                    <a:pt x="3151" y="4738"/>
                  </a:cubicBezTo>
                  <a:cubicBezTo>
                    <a:pt x="4366" y="4738"/>
                    <a:pt x="5533" y="3793"/>
                    <a:pt x="5533" y="2364"/>
                  </a:cubicBezTo>
                  <a:cubicBezTo>
                    <a:pt x="5533" y="1057"/>
                    <a:pt x="4477" y="0"/>
                    <a:pt x="3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535;p64">
              <a:extLst>
                <a:ext uri="{FF2B5EF4-FFF2-40B4-BE49-F238E27FC236}">
                  <a16:creationId xmlns:a16="http://schemas.microsoft.com/office/drawing/2014/main" id="{18A632B2-075B-C474-F734-51DD5B882E7B}"/>
                </a:ext>
              </a:extLst>
            </p:cNvPr>
            <p:cNvSpPr/>
            <p:nvPr/>
          </p:nvSpPr>
          <p:spPr>
            <a:xfrm>
              <a:off x="2606225" y="4914875"/>
              <a:ext cx="78825" cy="3075"/>
            </a:xfrm>
            <a:custGeom>
              <a:avLst/>
              <a:gdLst/>
              <a:ahLst/>
              <a:cxnLst/>
              <a:rect l="l" t="t" r="r" b="b"/>
              <a:pathLst>
                <a:path w="3153" h="123" extrusionOk="0">
                  <a:moveTo>
                    <a:pt x="65" y="1"/>
                  </a:moveTo>
                  <a:cubicBezTo>
                    <a:pt x="25" y="1"/>
                    <a:pt x="0" y="25"/>
                    <a:pt x="0" y="58"/>
                  </a:cubicBezTo>
                  <a:cubicBezTo>
                    <a:pt x="0" y="90"/>
                    <a:pt x="25" y="123"/>
                    <a:pt x="65" y="123"/>
                  </a:cubicBezTo>
                  <a:lnTo>
                    <a:pt x="3087" y="123"/>
                  </a:lnTo>
                  <a:cubicBezTo>
                    <a:pt x="3120" y="123"/>
                    <a:pt x="3152" y="90"/>
                    <a:pt x="3152" y="58"/>
                  </a:cubicBezTo>
                  <a:cubicBezTo>
                    <a:pt x="3152" y="25"/>
                    <a:pt x="3120" y="1"/>
                    <a:pt x="30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536;p64">
              <a:extLst>
                <a:ext uri="{FF2B5EF4-FFF2-40B4-BE49-F238E27FC236}">
                  <a16:creationId xmlns:a16="http://schemas.microsoft.com/office/drawing/2014/main" id="{5B02D9D1-3B02-2A58-8610-F12A35E29CA0}"/>
                </a:ext>
              </a:extLst>
            </p:cNvPr>
            <p:cNvSpPr/>
            <p:nvPr/>
          </p:nvSpPr>
          <p:spPr>
            <a:xfrm>
              <a:off x="2932000" y="3670100"/>
              <a:ext cx="115375" cy="210425"/>
            </a:xfrm>
            <a:custGeom>
              <a:avLst/>
              <a:gdLst/>
              <a:ahLst/>
              <a:cxnLst/>
              <a:rect l="l" t="t" r="r" b="b"/>
              <a:pathLst>
                <a:path w="4615" h="8417" extrusionOk="0">
                  <a:moveTo>
                    <a:pt x="4615" y="0"/>
                  </a:moveTo>
                  <a:lnTo>
                    <a:pt x="0" y="471"/>
                  </a:lnTo>
                  <a:lnTo>
                    <a:pt x="642" y="8417"/>
                  </a:lnTo>
                  <a:cubicBezTo>
                    <a:pt x="642" y="8417"/>
                    <a:pt x="3924" y="7434"/>
                    <a:pt x="4225" y="4785"/>
                  </a:cubicBezTo>
                  <a:cubicBezTo>
                    <a:pt x="4525" y="2137"/>
                    <a:pt x="4615" y="0"/>
                    <a:pt x="4615" y="0"/>
                  </a:cubicBezTo>
                  <a:close/>
                </a:path>
              </a:pathLst>
            </a:custGeom>
            <a:solidFill>
              <a:srgbClr val="FFA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537;p64">
              <a:extLst>
                <a:ext uri="{FF2B5EF4-FFF2-40B4-BE49-F238E27FC236}">
                  <a16:creationId xmlns:a16="http://schemas.microsoft.com/office/drawing/2014/main" id="{6C161B67-A4AC-1F77-5784-5AB9D7AF94DB}"/>
                </a:ext>
              </a:extLst>
            </p:cNvPr>
            <p:cNvSpPr/>
            <p:nvPr/>
          </p:nvSpPr>
          <p:spPr>
            <a:xfrm>
              <a:off x="2745550" y="3750325"/>
              <a:ext cx="291675" cy="183000"/>
            </a:xfrm>
            <a:custGeom>
              <a:avLst/>
              <a:gdLst/>
              <a:ahLst/>
              <a:cxnLst/>
              <a:rect l="l" t="t" r="r" b="b"/>
              <a:pathLst>
                <a:path w="11667" h="7320" extrusionOk="0">
                  <a:moveTo>
                    <a:pt x="10846" y="0"/>
                  </a:moveTo>
                  <a:lnTo>
                    <a:pt x="7816" y="130"/>
                  </a:lnTo>
                  <a:lnTo>
                    <a:pt x="0" y="5394"/>
                  </a:lnTo>
                  <a:lnTo>
                    <a:pt x="390" y="7320"/>
                  </a:lnTo>
                  <a:cubicBezTo>
                    <a:pt x="390" y="7320"/>
                    <a:pt x="8019" y="6450"/>
                    <a:pt x="9838" y="4054"/>
                  </a:cubicBezTo>
                  <a:cubicBezTo>
                    <a:pt x="11666" y="1657"/>
                    <a:pt x="10846" y="0"/>
                    <a:pt x="10846" y="0"/>
                  </a:cubicBezTo>
                  <a:close/>
                </a:path>
              </a:pathLst>
            </a:custGeom>
            <a:solidFill>
              <a:srgbClr val="FFA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538;p64">
              <a:extLst>
                <a:ext uri="{FF2B5EF4-FFF2-40B4-BE49-F238E27FC236}">
                  <a16:creationId xmlns:a16="http://schemas.microsoft.com/office/drawing/2014/main" id="{A286DA4C-7131-EB78-D759-75BF657219A7}"/>
                </a:ext>
              </a:extLst>
            </p:cNvPr>
            <p:cNvSpPr/>
            <p:nvPr/>
          </p:nvSpPr>
          <p:spPr>
            <a:xfrm>
              <a:off x="2936050" y="3734575"/>
              <a:ext cx="80050" cy="22250"/>
            </a:xfrm>
            <a:custGeom>
              <a:avLst/>
              <a:gdLst/>
              <a:ahLst/>
              <a:cxnLst/>
              <a:rect l="l" t="t" r="r" b="b"/>
              <a:pathLst>
                <a:path w="3202" h="890" extrusionOk="0">
                  <a:moveTo>
                    <a:pt x="1352" y="0"/>
                  </a:moveTo>
                  <a:cubicBezTo>
                    <a:pt x="1346" y="0"/>
                    <a:pt x="1340" y="2"/>
                    <a:pt x="1333" y="4"/>
                  </a:cubicBezTo>
                  <a:cubicBezTo>
                    <a:pt x="862" y="208"/>
                    <a:pt x="431" y="476"/>
                    <a:pt x="33" y="809"/>
                  </a:cubicBezTo>
                  <a:cubicBezTo>
                    <a:pt x="1" y="833"/>
                    <a:pt x="25" y="890"/>
                    <a:pt x="74" y="890"/>
                  </a:cubicBezTo>
                  <a:lnTo>
                    <a:pt x="82" y="890"/>
                  </a:lnTo>
                  <a:cubicBezTo>
                    <a:pt x="1081" y="638"/>
                    <a:pt x="2105" y="508"/>
                    <a:pt x="3128" y="508"/>
                  </a:cubicBezTo>
                  <a:cubicBezTo>
                    <a:pt x="3201" y="508"/>
                    <a:pt x="3201" y="411"/>
                    <a:pt x="3128" y="411"/>
                  </a:cubicBezTo>
                  <a:cubicBezTo>
                    <a:pt x="2170" y="411"/>
                    <a:pt x="1211" y="516"/>
                    <a:pt x="277" y="736"/>
                  </a:cubicBezTo>
                  <a:cubicBezTo>
                    <a:pt x="610" y="484"/>
                    <a:pt x="984" y="264"/>
                    <a:pt x="1365" y="94"/>
                  </a:cubicBezTo>
                  <a:cubicBezTo>
                    <a:pt x="1423" y="72"/>
                    <a:pt x="1398" y="0"/>
                    <a:pt x="1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539;p64">
              <a:extLst>
                <a:ext uri="{FF2B5EF4-FFF2-40B4-BE49-F238E27FC236}">
                  <a16:creationId xmlns:a16="http://schemas.microsoft.com/office/drawing/2014/main" id="{47F10A7B-9972-CD2E-5A27-8DC98E7A3005}"/>
                </a:ext>
              </a:extLst>
            </p:cNvPr>
            <p:cNvSpPr/>
            <p:nvPr/>
          </p:nvSpPr>
          <p:spPr>
            <a:xfrm>
              <a:off x="2445375" y="3940125"/>
              <a:ext cx="42475" cy="28775"/>
            </a:xfrm>
            <a:custGeom>
              <a:avLst/>
              <a:gdLst/>
              <a:ahLst/>
              <a:cxnLst/>
              <a:rect l="l" t="t" r="r" b="b"/>
              <a:pathLst>
                <a:path w="1699" h="1151" extrusionOk="0">
                  <a:moveTo>
                    <a:pt x="1664" y="1"/>
                  </a:moveTo>
                  <a:cubicBezTo>
                    <a:pt x="1659" y="1"/>
                    <a:pt x="1654" y="2"/>
                    <a:pt x="1649" y="4"/>
                  </a:cubicBezTo>
                  <a:lnTo>
                    <a:pt x="1064" y="45"/>
                  </a:lnTo>
                  <a:cubicBezTo>
                    <a:pt x="1031" y="46"/>
                    <a:pt x="996" y="46"/>
                    <a:pt x="960" y="46"/>
                  </a:cubicBezTo>
                  <a:cubicBezTo>
                    <a:pt x="920" y="46"/>
                    <a:pt x="878" y="46"/>
                    <a:pt x="836" y="46"/>
                  </a:cubicBezTo>
                  <a:cubicBezTo>
                    <a:pt x="708" y="46"/>
                    <a:pt x="576" y="50"/>
                    <a:pt x="471" y="85"/>
                  </a:cubicBezTo>
                  <a:cubicBezTo>
                    <a:pt x="236" y="166"/>
                    <a:pt x="98" y="719"/>
                    <a:pt x="24" y="954"/>
                  </a:cubicBezTo>
                  <a:cubicBezTo>
                    <a:pt x="8" y="987"/>
                    <a:pt x="0" y="1036"/>
                    <a:pt x="8" y="1076"/>
                  </a:cubicBezTo>
                  <a:cubicBezTo>
                    <a:pt x="41" y="1125"/>
                    <a:pt x="89" y="1149"/>
                    <a:pt x="146" y="1149"/>
                  </a:cubicBezTo>
                  <a:cubicBezTo>
                    <a:pt x="164" y="1150"/>
                    <a:pt x="181" y="1151"/>
                    <a:pt x="198" y="1151"/>
                  </a:cubicBezTo>
                  <a:cubicBezTo>
                    <a:pt x="350" y="1151"/>
                    <a:pt x="495" y="1119"/>
                    <a:pt x="634" y="1068"/>
                  </a:cubicBezTo>
                  <a:cubicBezTo>
                    <a:pt x="942" y="963"/>
                    <a:pt x="1251" y="857"/>
                    <a:pt x="1454" y="605"/>
                  </a:cubicBezTo>
                  <a:cubicBezTo>
                    <a:pt x="1576" y="443"/>
                    <a:pt x="1657" y="256"/>
                    <a:pt x="1698" y="53"/>
                  </a:cubicBezTo>
                  <a:cubicBezTo>
                    <a:pt x="1698" y="36"/>
                    <a:pt x="1698" y="28"/>
                    <a:pt x="1698" y="12"/>
                  </a:cubicBezTo>
                  <a:cubicBezTo>
                    <a:pt x="1687" y="6"/>
                    <a:pt x="1675" y="1"/>
                    <a:pt x="1664" y="1"/>
                  </a:cubicBezTo>
                  <a:close/>
                </a:path>
              </a:pathLst>
            </a:custGeom>
            <a:solidFill>
              <a:srgbClr val="FFA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540;p64">
              <a:extLst>
                <a:ext uri="{FF2B5EF4-FFF2-40B4-BE49-F238E27FC236}">
                  <a16:creationId xmlns:a16="http://schemas.microsoft.com/office/drawing/2014/main" id="{5D415728-CC28-F764-C2A0-D3AD26D1A401}"/>
                </a:ext>
              </a:extLst>
            </p:cNvPr>
            <p:cNvSpPr/>
            <p:nvPr/>
          </p:nvSpPr>
          <p:spPr>
            <a:xfrm>
              <a:off x="2331025" y="3904875"/>
              <a:ext cx="390375" cy="42275"/>
            </a:xfrm>
            <a:custGeom>
              <a:avLst/>
              <a:gdLst/>
              <a:ahLst/>
              <a:cxnLst/>
              <a:rect l="l" t="t" r="r" b="b"/>
              <a:pathLst>
                <a:path w="15615" h="1691" extrusionOk="0">
                  <a:moveTo>
                    <a:pt x="106" y="0"/>
                  </a:moveTo>
                  <a:cubicBezTo>
                    <a:pt x="41" y="0"/>
                    <a:pt x="0" y="49"/>
                    <a:pt x="0" y="106"/>
                  </a:cubicBezTo>
                  <a:lnTo>
                    <a:pt x="0" y="1585"/>
                  </a:lnTo>
                  <a:cubicBezTo>
                    <a:pt x="0" y="1641"/>
                    <a:pt x="49" y="1690"/>
                    <a:pt x="106" y="1690"/>
                  </a:cubicBezTo>
                  <a:lnTo>
                    <a:pt x="15615" y="1690"/>
                  </a:lnTo>
                  <a:lnTo>
                    <a:pt x="1561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541;p64">
              <a:extLst>
                <a:ext uri="{FF2B5EF4-FFF2-40B4-BE49-F238E27FC236}">
                  <a16:creationId xmlns:a16="http://schemas.microsoft.com/office/drawing/2014/main" id="{6F9A8F86-7401-C6FF-981E-B92DB2CF0941}"/>
                </a:ext>
              </a:extLst>
            </p:cNvPr>
            <p:cNvSpPr/>
            <p:nvPr/>
          </p:nvSpPr>
          <p:spPr>
            <a:xfrm>
              <a:off x="2576975" y="3863875"/>
              <a:ext cx="204950" cy="89025"/>
            </a:xfrm>
            <a:custGeom>
              <a:avLst/>
              <a:gdLst/>
              <a:ahLst/>
              <a:cxnLst/>
              <a:rect l="l" t="t" r="r" b="b"/>
              <a:pathLst>
                <a:path w="8198" h="3561" extrusionOk="0">
                  <a:moveTo>
                    <a:pt x="4040" y="0"/>
                  </a:moveTo>
                  <a:cubicBezTo>
                    <a:pt x="3768" y="0"/>
                    <a:pt x="3529" y="26"/>
                    <a:pt x="3356" y="89"/>
                  </a:cubicBezTo>
                  <a:cubicBezTo>
                    <a:pt x="2454" y="406"/>
                    <a:pt x="0" y="3095"/>
                    <a:pt x="740" y="3330"/>
                  </a:cubicBezTo>
                  <a:cubicBezTo>
                    <a:pt x="1272" y="3497"/>
                    <a:pt x="2034" y="3561"/>
                    <a:pt x="2642" y="3561"/>
                  </a:cubicBezTo>
                  <a:cubicBezTo>
                    <a:pt x="3101" y="3561"/>
                    <a:pt x="3472" y="3524"/>
                    <a:pt x="3591" y="3468"/>
                  </a:cubicBezTo>
                  <a:cubicBezTo>
                    <a:pt x="3867" y="3338"/>
                    <a:pt x="4834" y="1746"/>
                    <a:pt x="5638" y="1640"/>
                  </a:cubicBezTo>
                  <a:cubicBezTo>
                    <a:pt x="5662" y="1637"/>
                    <a:pt x="5685" y="1636"/>
                    <a:pt x="5706" y="1636"/>
                  </a:cubicBezTo>
                  <a:cubicBezTo>
                    <a:pt x="6399" y="1636"/>
                    <a:pt x="5843" y="3127"/>
                    <a:pt x="6678" y="3127"/>
                  </a:cubicBezTo>
                  <a:cubicBezTo>
                    <a:pt x="7223" y="3111"/>
                    <a:pt x="7751" y="2940"/>
                    <a:pt x="8198" y="2623"/>
                  </a:cubicBezTo>
                  <a:lnTo>
                    <a:pt x="7791" y="666"/>
                  </a:lnTo>
                  <a:lnTo>
                    <a:pt x="6873" y="438"/>
                  </a:lnTo>
                  <a:cubicBezTo>
                    <a:pt x="6873" y="438"/>
                    <a:pt x="5169" y="0"/>
                    <a:pt x="4040" y="0"/>
                  </a:cubicBezTo>
                  <a:close/>
                </a:path>
              </a:pathLst>
            </a:custGeom>
            <a:solidFill>
              <a:srgbClr val="FFA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542;p64">
              <a:extLst>
                <a:ext uri="{FF2B5EF4-FFF2-40B4-BE49-F238E27FC236}">
                  <a16:creationId xmlns:a16="http://schemas.microsoft.com/office/drawing/2014/main" id="{3BD68AB3-B7D7-B009-88BB-82E77B6034A9}"/>
                </a:ext>
              </a:extLst>
            </p:cNvPr>
            <p:cNvSpPr/>
            <p:nvPr/>
          </p:nvSpPr>
          <p:spPr>
            <a:xfrm>
              <a:off x="2599525" y="3883125"/>
              <a:ext cx="53025" cy="65850"/>
            </a:xfrm>
            <a:custGeom>
              <a:avLst/>
              <a:gdLst/>
              <a:ahLst/>
              <a:cxnLst/>
              <a:rect l="l" t="t" r="r" b="b"/>
              <a:pathLst>
                <a:path w="2121" h="2634" extrusionOk="0">
                  <a:moveTo>
                    <a:pt x="2053" y="1"/>
                  </a:moveTo>
                  <a:cubicBezTo>
                    <a:pt x="2042" y="1"/>
                    <a:pt x="2032" y="3"/>
                    <a:pt x="2023" y="9"/>
                  </a:cubicBezTo>
                  <a:cubicBezTo>
                    <a:pt x="837" y="830"/>
                    <a:pt x="16" y="2544"/>
                    <a:pt x="8" y="2560"/>
                  </a:cubicBezTo>
                  <a:cubicBezTo>
                    <a:pt x="0" y="2585"/>
                    <a:pt x="8" y="2625"/>
                    <a:pt x="41" y="2633"/>
                  </a:cubicBezTo>
                  <a:lnTo>
                    <a:pt x="65" y="2633"/>
                  </a:lnTo>
                  <a:cubicBezTo>
                    <a:pt x="81" y="2633"/>
                    <a:pt x="106" y="2625"/>
                    <a:pt x="114" y="2609"/>
                  </a:cubicBezTo>
                  <a:cubicBezTo>
                    <a:pt x="122" y="2593"/>
                    <a:pt x="926" y="911"/>
                    <a:pt x="2088" y="107"/>
                  </a:cubicBezTo>
                  <a:cubicBezTo>
                    <a:pt x="2112" y="90"/>
                    <a:pt x="2121" y="50"/>
                    <a:pt x="2104" y="25"/>
                  </a:cubicBezTo>
                  <a:cubicBezTo>
                    <a:pt x="2094" y="10"/>
                    <a:pt x="2073" y="1"/>
                    <a:pt x="2053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543;p64">
              <a:extLst>
                <a:ext uri="{FF2B5EF4-FFF2-40B4-BE49-F238E27FC236}">
                  <a16:creationId xmlns:a16="http://schemas.microsoft.com/office/drawing/2014/main" id="{28F0850D-FE4B-5DD0-AF39-E5B7580EBC2D}"/>
                </a:ext>
              </a:extLst>
            </p:cNvPr>
            <p:cNvSpPr/>
            <p:nvPr/>
          </p:nvSpPr>
          <p:spPr>
            <a:xfrm>
              <a:off x="2619625" y="3887000"/>
              <a:ext cx="53225" cy="66025"/>
            </a:xfrm>
            <a:custGeom>
              <a:avLst/>
              <a:gdLst/>
              <a:ahLst/>
              <a:cxnLst/>
              <a:rect l="l" t="t" r="r" b="b"/>
              <a:pathLst>
                <a:path w="2129" h="2641" extrusionOk="0">
                  <a:moveTo>
                    <a:pt x="2062" y="0"/>
                  </a:moveTo>
                  <a:cubicBezTo>
                    <a:pt x="2051" y="0"/>
                    <a:pt x="2040" y="3"/>
                    <a:pt x="2031" y="9"/>
                  </a:cubicBezTo>
                  <a:cubicBezTo>
                    <a:pt x="837" y="829"/>
                    <a:pt x="25" y="2543"/>
                    <a:pt x="17" y="2560"/>
                  </a:cubicBezTo>
                  <a:cubicBezTo>
                    <a:pt x="0" y="2584"/>
                    <a:pt x="17" y="2625"/>
                    <a:pt x="41" y="2633"/>
                  </a:cubicBezTo>
                  <a:cubicBezTo>
                    <a:pt x="49" y="2641"/>
                    <a:pt x="57" y="2641"/>
                    <a:pt x="65" y="2641"/>
                  </a:cubicBezTo>
                  <a:cubicBezTo>
                    <a:pt x="90" y="2641"/>
                    <a:pt x="106" y="2625"/>
                    <a:pt x="122" y="2608"/>
                  </a:cubicBezTo>
                  <a:cubicBezTo>
                    <a:pt x="130" y="2592"/>
                    <a:pt x="927" y="910"/>
                    <a:pt x="2096" y="106"/>
                  </a:cubicBezTo>
                  <a:cubicBezTo>
                    <a:pt x="2121" y="90"/>
                    <a:pt x="2129" y="49"/>
                    <a:pt x="2113" y="25"/>
                  </a:cubicBezTo>
                  <a:cubicBezTo>
                    <a:pt x="2102" y="9"/>
                    <a:pt x="2082" y="0"/>
                    <a:pt x="2062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544;p64">
              <a:extLst>
                <a:ext uri="{FF2B5EF4-FFF2-40B4-BE49-F238E27FC236}">
                  <a16:creationId xmlns:a16="http://schemas.microsoft.com/office/drawing/2014/main" id="{637580FF-7EC3-93E4-B3EB-90241E8CEEA3}"/>
                </a:ext>
              </a:extLst>
            </p:cNvPr>
            <p:cNvSpPr/>
            <p:nvPr/>
          </p:nvSpPr>
          <p:spPr>
            <a:xfrm>
              <a:off x="2643600" y="3892200"/>
              <a:ext cx="48350" cy="62250"/>
            </a:xfrm>
            <a:custGeom>
              <a:avLst/>
              <a:gdLst/>
              <a:ahLst/>
              <a:cxnLst/>
              <a:rect l="l" t="t" r="r" b="b"/>
              <a:pathLst>
                <a:path w="1934" h="2490" extrusionOk="0">
                  <a:moveTo>
                    <a:pt x="1875" y="0"/>
                  </a:moveTo>
                  <a:cubicBezTo>
                    <a:pt x="1861" y="0"/>
                    <a:pt x="1847" y="5"/>
                    <a:pt x="1836" y="12"/>
                  </a:cubicBezTo>
                  <a:cubicBezTo>
                    <a:pt x="707" y="914"/>
                    <a:pt x="24" y="2400"/>
                    <a:pt x="16" y="2417"/>
                  </a:cubicBezTo>
                  <a:cubicBezTo>
                    <a:pt x="0" y="2441"/>
                    <a:pt x="16" y="2482"/>
                    <a:pt x="41" y="2490"/>
                  </a:cubicBezTo>
                  <a:lnTo>
                    <a:pt x="65" y="2490"/>
                  </a:lnTo>
                  <a:cubicBezTo>
                    <a:pt x="89" y="2490"/>
                    <a:pt x="106" y="2482"/>
                    <a:pt x="122" y="2465"/>
                  </a:cubicBezTo>
                  <a:cubicBezTo>
                    <a:pt x="130" y="2449"/>
                    <a:pt x="804" y="987"/>
                    <a:pt x="1909" y="101"/>
                  </a:cubicBezTo>
                  <a:cubicBezTo>
                    <a:pt x="1934" y="85"/>
                    <a:pt x="1934" y="44"/>
                    <a:pt x="1917" y="20"/>
                  </a:cubicBezTo>
                  <a:cubicBezTo>
                    <a:pt x="1908" y="7"/>
                    <a:pt x="1892" y="0"/>
                    <a:pt x="187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545;p64">
              <a:extLst>
                <a:ext uri="{FF2B5EF4-FFF2-40B4-BE49-F238E27FC236}">
                  <a16:creationId xmlns:a16="http://schemas.microsoft.com/office/drawing/2014/main" id="{6A296EFE-09C9-9398-FB7A-F235A6F48CEA}"/>
                </a:ext>
              </a:extLst>
            </p:cNvPr>
            <p:cNvSpPr/>
            <p:nvPr/>
          </p:nvSpPr>
          <p:spPr>
            <a:xfrm>
              <a:off x="2450850" y="3765150"/>
              <a:ext cx="138325" cy="139750"/>
            </a:xfrm>
            <a:custGeom>
              <a:avLst/>
              <a:gdLst/>
              <a:ahLst/>
              <a:cxnLst/>
              <a:rect l="l" t="t" r="r" b="b"/>
              <a:pathLst>
                <a:path w="5533" h="5590" extrusionOk="0">
                  <a:moveTo>
                    <a:pt x="2348" y="0"/>
                  </a:moveTo>
                  <a:cubicBezTo>
                    <a:pt x="2348" y="0"/>
                    <a:pt x="658" y="2616"/>
                    <a:pt x="0" y="4225"/>
                  </a:cubicBezTo>
                  <a:lnTo>
                    <a:pt x="1536" y="5589"/>
                  </a:lnTo>
                  <a:cubicBezTo>
                    <a:pt x="1536" y="5589"/>
                    <a:pt x="3949" y="2681"/>
                    <a:pt x="4737" y="1755"/>
                  </a:cubicBezTo>
                  <a:cubicBezTo>
                    <a:pt x="5533" y="829"/>
                    <a:pt x="2348" y="0"/>
                    <a:pt x="2348" y="0"/>
                  </a:cubicBezTo>
                  <a:close/>
                </a:path>
              </a:pathLst>
            </a:custGeom>
            <a:solidFill>
              <a:srgbClr val="FFA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546;p64">
              <a:extLst>
                <a:ext uri="{FF2B5EF4-FFF2-40B4-BE49-F238E27FC236}">
                  <a16:creationId xmlns:a16="http://schemas.microsoft.com/office/drawing/2014/main" id="{276BC0A5-49A9-B78C-04A6-EF3BA0AD0CA6}"/>
                </a:ext>
              </a:extLst>
            </p:cNvPr>
            <p:cNvSpPr/>
            <p:nvPr/>
          </p:nvSpPr>
          <p:spPr>
            <a:xfrm>
              <a:off x="2343200" y="3869525"/>
              <a:ext cx="146050" cy="97675"/>
            </a:xfrm>
            <a:custGeom>
              <a:avLst/>
              <a:gdLst/>
              <a:ahLst/>
              <a:cxnLst/>
              <a:rect l="l" t="t" r="r" b="b"/>
              <a:pathLst>
                <a:path w="5842" h="3907" extrusionOk="0">
                  <a:moveTo>
                    <a:pt x="2937" y="1"/>
                  </a:moveTo>
                  <a:cubicBezTo>
                    <a:pt x="1991" y="1"/>
                    <a:pt x="858" y="80"/>
                    <a:pt x="594" y="440"/>
                  </a:cubicBezTo>
                  <a:cubicBezTo>
                    <a:pt x="123" y="1073"/>
                    <a:pt x="1" y="2657"/>
                    <a:pt x="253" y="2828"/>
                  </a:cubicBezTo>
                  <a:cubicBezTo>
                    <a:pt x="466" y="2972"/>
                    <a:pt x="2032" y="3907"/>
                    <a:pt x="2781" y="3907"/>
                  </a:cubicBezTo>
                  <a:cubicBezTo>
                    <a:pt x="2918" y="3907"/>
                    <a:pt x="3027" y="3876"/>
                    <a:pt x="3096" y="3803"/>
                  </a:cubicBezTo>
                  <a:cubicBezTo>
                    <a:pt x="3494" y="3380"/>
                    <a:pt x="4063" y="1552"/>
                    <a:pt x="4445" y="1552"/>
                  </a:cubicBezTo>
                  <a:cubicBezTo>
                    <a:pt x="4826" y="1552"/>
                    <a:pt x="5842" y="1414"/>
                    <a:pt x="5842" y="1414"/>
                  </a:cubicBezTo>
                  <a:cubicBezTo>
                    <a:pt x="5842" y="1414"/>
                    <a:pt x="4859" y="310"/>
                    <a:pt x="4306" y="50"/>
                  </a:cubicBezTo>
                  <a:cubicBezTo>
                    <a:pt x="4306" y="50"/>
                    <a:pt x="3680" y="1"/>
                    <a:pt x="2937" y="1"/>
                  </a:cubicBezTo>
                  <a:close/>
                </a:path>
              </a:pathLst>
            </a:custGeom>
            <a:solidFill>
              <a:srgbClr val="FFA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547;p64">
              <a:extLst>
                <a:ext uri="{FF2B5EF4-FFF2-40B4-BE49-F238E27FC236}">
                  <a16:creationId xmlns:a16="http://schemas.microsoft.com/office/drawing/2014/main" id="{AFF64C53-C833-A447-5480-D55DAD48B5CB}"/>
                </a:ext>
              </a:extLst>
            </p:cNvPr>
            <p:cNvSpPr/>
            <p:nvPr/>
          </p:nvSpPr>
          <p:spPr>
            <a:xfrm>
              <a:off x="2508325" y="3763100"/>
              <a:ext cx="61150" cy="8775"/>
            </a:xfrm>
            <a:custGeom>
              <a:avLst/>
              <a:gdLst/>
              <a:ahLst/>
              <a:cxnLst/>
              <a:rect l="l" t="t" r="r" b="b"/>
              <a:pathLst>
                <a:path w="2446" h="351" extrusionOk="0">
                  <a:moveTo>
                    <a:pt x="773" y="1"/>
                  </a:moveTo>
                  <a:cubicBezTo>
                    <a:pt x="348" y="1"/>
                    <a:pt x="49" y="41"/>
                    <a:pt x="41" y="41"/>
                  </a:cubicBezTo>
                  <a:cubicBezTo>
                    <a:pt x="17" y="41"/>
                    <a:pt x="1" y="66"/>
                    <a:pt x="1" y="90"/>
                  </a:cubicBezTo>
                  <a:cubicBezTo>
                    <a:pt x="1" y="123"/>
                    <a:pt x="25" y="139"/>
                    <a:pt x="57" y="139"/>
                  </a:cubicBezTo>
                  <a:cubicBezTo>
                    <a:pt x="61" y="135"/>
                    <a:pt x="349" y="97"/>
                    <a:pt x="759" y="97"/>
                  </a:cubicBezTo>
                  <a:cubicBezTo>
                    <a:pt x="1217" y="97"/>
                    <a:pt x="1828" y="145"/>
                    <a:pt x="2365" y="342"/>
                  </a:cubicBezTo>
                  <a:lnTo>
                    <a:pt x="2381" y="342"/>
                  </a:lnTo>
                  <a:lnTo>
                    <a:pt x="2381" y="350"/>
                  </a:lnTo>
                  <a:cubicBezTo>
                    <a:pt x="2430" y="342"/>
                    <a:pt x="2446" y="277"/>
                    <a:pt x="2397" y="253"/>
                  </a:cubicBezTo>
                  <a:cubicBezTo>
                    <a:pt x="1850" y="49"/>
                    <a:pt x="1237" y="1"/>
                    <a:pt x="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548;p64">
              <a:extLst>
                <a:ext uri="{FF2B5EF4-FFF2-40B4-BE49-F238E27FC236}">
                  <a16:creationId xmlns:a16="http://schemas.microsoft.com/office/drawing/2014/main" id="{4C8E41C5-7367-83D0-63DE-D42EFF669C93}"/>
                </a:ext>
              </a:extLst>
            </p:cNvPr>
            <p:cNvSpPr/>
            <p:nvPr/>
          </p:nvSpPr>
          <p:spPr>
            <a:xfrm>
              <a:off x="2449625" y="3867400"/>
              <a:ext cx="29675" cy="11500"/>
            </a:xfrm>
            <a:custGeom>
              <a:avLst/>
              <a:gdLst/>
              <a:ahLst/>
              <a:cxnLst/>
              <a:rect l="l" t="t" r="r" b="b"/>
              <a:pathLst>
                <a:path w="1187" h="460" extrusionOk="0">
                  <a:moveTo>
                    <a:pt x="690" y="0"/>
                  </a:moveTo>
                  <a:cubicBezTo>
                    <a:pt x="360" y="0"/>
                    <a:pt x="51" y="88"/>
                    <a:pt x="33" y="94"/>
                  </a:cubicBezTo>
                  <a:cubicBezTo>
                    <a:pt x="17" y="102"/>
                    <a:pt x="1" y="118"/>
                    <a:pt x="1" y="143"/>
                  </a:cubicBezTo>
                  <a:cubicBezTo>
                    <a:pt x="1" y="167"/>
                    <a:pt x="25" y="183"/>
                    <a:pt x="41" y="191"/>
                  </a:cubicBezTo>
                  <a:cubicBezTo>
                    <a:pt x="49" y="191"/>
                    <a:pt x="707" y="273"/>
                    <a:pt x="1114" y="460"/>
                  </a:cubicBezTo>
                  <a:lnTo>
                    <a:pt x="1138" y="460"/>
                  </a:lnTo>
                  <a:cubicBezTo>
                    <a:pt x="1154" y="460"/>
                    <a:pt x="1171" y="451"/>
                    <a:pt x="1179" y="435"/>
                  </a:cubicBezTo>
                  <a:cubicBezTo>
                    <a:pt x="1187" y="411"/>
                    <a:pt x="1179" y="378"/>
                    <a:pt x="1154" y="370"/>
                  </a:cubicBezTo>
                  <a:cubicBezTo>
                    <a:pt x="886" y="256"/>
                    <a:pt x="602" y="183"/>
                    <a:pt x="318" y="135"/>
                  </a:cubicBezTo>
                  <a:cubicBezTo>
                    <a:pt x="431" y="114"/>
                    <a:pt x="545" y="104"/>
                    <a:pt x="659" y="104"/>
                  </a:cubicBezTo>
                  <a:cubicBezTo>
                    <a:pt x="772" y="104"/>
                    <a:pt x="886" y="114"/>
                    <a:pt x="1000" y="135"/>
                  </a:cubicBezTo>
                  <a:cubicBezTo>
                    <a:pt x="1004" y="136"/>
                    <a:pt x="1009" y="137"/>
                    <a:pt x="1013" y="137"/>
                  </a:cubicBezTo>
                  <a:cubicBezTo>
                    <a:pt x="1032" y="137"/>
                    <a:pt x="1050" y="122"/>
                    <a:pt x="1057" y="102"/>
                  </a:cubicBezTo>
                  <a:cubicBezTo>
                    <a:pt x="1065" y="70"/>
                    <a:pt x="1049" y="45"/>
                    <a:pt x="1024" y="37"/>
                  </a:cubicBezTo>
                  <a:cubicBezTo>
                    <a:pt x="917" y="10"/>
                    <a:pt x="803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549;p64">
              <a:extLst>
                <a:ext uri="{FF2B5EF4-FFF2-40B4-BE49-F238E27FC236}">
                  <a16:creationId xmlns:a16="http://schemas.microsoft.com/office/drawing/2014/main" id="{136A5D33-F021-42C8-7038-CFF545EA3A9B}"/>
                </a:ext>
              </a:extLst>
            </p:cNvPr>
            <p:cNvSpPr/>
            <p:nvPr/>
          </p:nvSpPr>
          <p:spPr>
            <a:xfrm>
              <a:off x="2354975" y="3878200"/>
              <a:ext cx="24600" cy="67525"/>
            </a:xfrm>
            <a:custGeom>
              <a:avLst/>
              <a:gdLst/>
              <a:ahLst/>
              <a:cxnLst/>
              <a:rect l="l" t="t" r="r" b="b"/>
              <a:pathLst>
                <a:path w="984" h="2701" extrusionOk="0">
                  <a:moveTo>
                    <a:pt x="928" y="0"/>
                  </a:moveTo>
                  <a:cubicBezTo>
                    <a:pt x="922" y="0"/>
                    <a:pt x="917" y="1"/>
                    <a:pt x="911" y="3"/>
                  </a:cubicBezTo>
                  <a:cubicBezTo>
                    <a:pt x="700" y="101"/>
                    <a:pt x="537" y="279"/>
                    <a:pt x="456" y="499"/>
                  </a:cubicBezTo>
                  <a:cubicBezTo>
                    <a:pt x="367" y="718"/>
                    <a:pt x="237" y="1409"/>
                    <a:pt x="180" y="1701"/>
                  </a:cubicBezTo>
                  <a:cubicBezTo>
                    <a:pt x="1" y="2660"/>
                    <a:pt x="17" y="2676"/>
                    <a:pt x="58" y="2692"/>
                  </a:cubicBezTo>
                  <a:cubicBezTo>
                    <a:pt x="58" y="2700"/>
                    <a:pt x="66" y="2700"/>
                    <a:pt x="74" y="2700"/>
                  </a:cubicBezTo>
                  <a:cubicBezTo>
                    <a:pt x="98" y="2700"/>
                    <a:pt x="115" y="2692"/>
                    <a:pt x="123" y="2676"/>
                  </a:cubicBezTo>
                  <a:cubicBezTo>
                    <a:pt x="131" y="2660"/>
                    <a:pt x="131" y="2652"/>
                    <a:pt x="123" y="2635"/>
                  </a:cubicBezTo>
                  <a:cubicBezTo>
                    <a:pt x="123" y="2505"/>
                    <a:pt x="415" y="864"/>
                    <a:pt x="545" y="531"/>
                  </a:cubicBezTo>
                  <a:cubicBezTo>
                    <a:pt x="618" y="344"/>
                    <a:pt x="756" y="182"/>
                    <a:pt x="943" y="93"/>
                  </a:cubicBezTo>
                  <a:cubicBezTo>
                    <a:pt x="968" y="84"/>
                    <a:pt x="984" y="60"/>
                    <a:pt x="976" y="36"/>
                  </a:cubicBezTo>
                  <a:cubicBezTo>
                    <a:pt x="963" y="11"/>
                    <a:pt x="946" y="0"/>
                    <a:pt x="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550;p64">
              <a:extLst>
                <a:ext uri="{FF2B5EF4-FFF2-40B4-BE49-F238E27FC236}">
                  <a16:creationId xmlns:a16="http://schemas.microsoft.com/office/drawing/2014/main" id="{06DB3B23-CA85-19F3-9B5C-5710BB3387C1}"/>
                </a:ext>
              </a:extLst>
            </p:cNvPr>
            <p:cNvSpPr/>
            <p:nvPr/>
          </p:nvSpPr>
          <p:spPr>
            <a:xfrm>
              <a:off x="2374900" y="3883175"/>
              <a:ext cx="27850" cy="72700"/>
            </a:xfrm>
            <a:custGeom>
              <a:avLst/>
              <a:gdLst/>
              <a:ahLst/>
              <a:cxnLst/>
              <a:rect l="l" t="t" r="r" b="b"/>
              <a:pathLst>
                <a:path w="1114" h="2908" extrusionOk="0">
                  <a:moveTo>
                    <a:pt x="1058" y="1"/>
                  </a:moveTo>
                  <a:cubicBezTo>
                    <a:pt x="1048" y="1"/>
                    <a:pt x="1039" y="5"/>
                    <a:pt x="1032" y="15"/>
                  </a:cubicBezTo>
                  <a:cubicBezTo>
                    <a:pt x="772" y="218"/>
                    <a:pt x="577" y="495"/>
                    <a:pt x="488" y="820"/>
                  </a:cubicBezTo>
                  <a:cubicBezTo>
                    <a:pt x="349" y="1307"/>
                    <a:pt x="8" y="2834"/>
                    <a:pt x="8" y="2851"/>
                  </a:cubicBezTo>
                  <a:cubicBezTo>
                    <a:pt x="0" y="2875"/>
                    <a:pt x="16" y="2899"/>
                    <a:pt x="49" y="2908"/>
                  </a:cubicBezTo>
                  <a:lnTo>
                    <a:pt x="57" y="2908"/>
                  </a:lnTo>
                  <a:cubicBezTo>
                    <a:pt x="81" y="2908"/>
                    <a:pt x="106" y="2891"/>
                    <a:pt x="106" y="2867"/>
                  </a:cubicBezTo>
                  <a:cubicBezTo>
                    <a:pt x="114" y="2851"/>
                    <a:pt x="447" y="1323"/>
                    <a:pt x="577" y="844"/>
                  </a:cubicBezTo>
                  <a:cubicBezTo>
                    <a:pt x="674" y="543"/>
                    <a:pt x="845" y="283"/>
                    <a:pt x="1089" y="88"/>
                  </a:cubicBezTo>
                  <a:cubicBezTo>
                    <a:pt x="1113" y="72"/>
                    <a:pt x="1113" y="40"/>
                    <a:pt x="1097" y="23"/>
                  </a:cubicBezTo>
                  <a:cubicBezTo>
                    <a:pt x="1087" y="9"/>
                    <a:pt x="1072" y="1"/>
                    <a:pt x="1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551;p64">
              <a:extLst>
                <a:ext uri="{FF2B5EF4-FFF2-40B4-BE49-F238E27FC236}">
                  <a16:creationId xmlns:a16="http://schemas.microsoft.com/office/drawing/2014/main" id="{848EEF39-0421-8868-026B-64B0FF8CCDCE}"/>
                </a:ext>
              </a:extLst>
            </p:cNvPr>
            <p:cNvSpPr/>
            <p:nvPr/>
          </p:nvSpPr>
          <p:spPr>
            <a:xfrm>
              <a:off x="2399875" y="3887325"/>
              <a:ext cx="30700" cy="78500"/>
            </a:xfrm>
            <a:custGeom>
              <a:avLst/>
              <a:gdLst/>
              <a:ahLst/>
              <a:cxnLst/>
              <a:rect l="l" t="t" r="r" b="b"/>
              <a:pathLst>
                <a:path w="1228" h="3140" extrusionOk="0">
                  <a:moveTo>
                    <a:pt x="1175" y="1"/>
                  </a:moveTo>
                  <a:cubicBezTo>
                    <a:pt x="1161" y="1"/>
                    <a:pt x="1147" y="7"/>
                    <a:pt x="1138" y="20"/>
                  </a:cubicBezTo>
                  <a:cubicBezTo>
                    <a:pt x="1121" y="36"/>
                    <a:pt x="699" y="532"/>
                    <a:pt x="593" y="979"/>
                  </a:cubicBezTo>
                  <a:cubicBezTo>
                    <a:pt x="480" y="1417"/>
                    <a:pt x="17" y="3058"/>
                    <a:pt x="8" y="3075"/>
                  </a:cubicBezTo>
                  <a:cubicBezTo>
                    <a:pt x="0" y="3099"/>
                    <a:pt x="17" y="3131"/>
                    <a:pt x="49" y="3140"/>
                  </a:cubicBezTo>
                  <a:lnTo>
                    <a:pt x="57" y="3140"/>
                  </a:lnTo>
                  <a:cubicBezTo>
                    <a:pt x="82" y="3131"/>
                    <a:pt x="98" y="3123"/>
                    <a:pt x="106" y="3099"/>
                  </a:cubicBezTo>
                  <a:cubicBezTo>
                    <a:pt x="106" y="3083"/>
                    <a:pt x="569" y="1417"/>
                    <a:pt x="683" y="995"/>
                  </a:cubicBezTo>
                  <a:cubicBezTo>
                    <a:pt x="788" y="572"/>
                    <a:pt x="1211" y="77"/>
                    <a:pt x="1211" y="77"/>
                  </a:cubicBezTo>
                  <a:cubicBezTo>
                    <a:pt x="1227" y="61"/>
                    <a:pt x="1227" y="28"/>
                    <a:pt x="1211" y="12"/>
                  </a:cubicBezTo>
                  <a:cubicBezTo>
                    <a:pt x="1200" y="5"/>
                    <a:pt x="1187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552;p64">
              <a:extLst>
                <a:ext uri="{FF2B5EF4-FFF2-40B4-BE49-F238E27FC236}">
                  <a16:creationId xmlns:a16="http://schemas.microsoft.com/office/drawing/2014/main" id="{11757DE5-BF1C-C273-7621-A9CB2E20A8F7}"/>
                </a:ext>
              </a:extLst>
            </p:cNvPr>
            <p:cNvSpPr/>
            <p:nvPr/>
          </p:nvSpPr>
          <p:spPr>
            <a:xfrm>
              <a:off x="2708375" y="3904875"/>
              <a:ext cx="26025" cy="42275"/>
            </a:xfrm>
            <a:custGeom>
              <a:avLst/>
              <a:gdLst/>
              <a:ahLst/>
              <a:cxnLst/>
              <a:rect l="l" t="t" r="r" b="b"/>
              <a:pathLst>
                <a:path w="1041" h="1691" extrusionOk="0">
                  <a:moveTo>
                    <a:pt x="521" y="0"/>
                  </a:moveTo>
                  <a:cubicBezTo>
                    <a:pt x="228" y="0"/>
                    <a:pt x="1" y="382"/>
                    <a:pt x="1" y="845"/>
                  </a:cubicBezTo>
                  <a:cubicBezTo>
                    <a:pt x="1" y="1308"/>
                    <a:pt x="228" y="1690"/>
                    <a:pt x="521" y="1690"/>
                  </a:cubicBezTo>
                  <a:cubicBezTo>
                    <a:pt x="805" y="1690"/>
                    <a:pt x="1041" y="1308"/>
                    <a:pt x="1041" y="845"/>
                  </a:cubicBezTo>
                  <a:cubicBezTo>
                    <a:pt x="1041" y="382"/>
                    <a:pt x="805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553;p64">
              <a:extLst>
                <a:ext uri="{FF2B5EF4-FFF2-40B4-BE49-F238E27FC236}">
                  <a16:creationId xmlns:a16="http://schemas.microsoft.com/office/drawing/2014/main" id="{506E0E51-5BF8-EBD5-1A14-4DB17D810D14}"/>
                </a:ext>
              </a:extLst>
            </p:cNvPr>
            <p:cNvSpPr/>
            <p:nvPr/>
          </p:nvSpPr>
          <p:spPr>
            <a:xfrm>
              <a:off x="2887300" y="3394900"/>
              <a:ext cx="180175" cy="288200"/>
            </a:xfrm>
            <a:custGeom>
              <a:avLst/>
              <a:gdLst/>
              <a:ahLst/>
              <a:cxnLst/>
              <a:rect l="l" t="t" r="r" b="b"/>
              <a:pathLst>
                <a:path w="7207" h="11528" extrusionOk="0">
                  <a:moveTo>
                    <a:pt x="2982" y="0"/>
                  </a:moveTo>
                  <a:cubicBezTo>
                    <a:pt x="1" y="3883"/>
                    <a:pt x="1317" y="11528"/>
                    <a:pt x="1317" y="11528"/>
                  </a:cubicBezTo>
                  <a:lnTo>
                    <a:pt x="7207" y="10927"/>
                  </a:lnTo>
                  <a:cubicBezTo>
                    <a:pt x="7207" y="10927"/>
                    <a:pt x="6996" y="6792"/>
                    <a:pt x="6273" y="3672"/>
                  </a:cubicBezTo>
                  <a:cubicBezTo>
                    <a:pt x="5541" y="561"/>
                    <a:pt x="2982" y="0"/>
                    <a:pt x="29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554;p64">
              <a:extLst>
                <a:ext uri="{FF2B5EF4-FFF2-40B4-BE49-F238E27FC236}">
                  <a16:creationId xmlns:a16="http://schemas.microsoft.com/office/drawing/2014/main" id="{ABDF1803-AE27-D924-E134-82AEC866FD83}"/>
                </a:ext>
              </a:extLst>
            </p:cNvPr>
            <p:cNvSpPr/>
            <p:nvPr/>
          </p:nvSpPr>
          <p:spPr>
            <a:xfrm>
              <a:off x="2914925" y="3437675"/>
              <a:ext cx="152750" cy="246850"/>
            </a:xfrm>
            <a:custGeom>
              <a:avLst/>
              <a:gdLst/>
              <a:ahLst/>
              <a:cxnLst/>
              <a:rect l="l" t="t" r="r" b="b"/>
              <a:pathLst>
                <a:path w="6110" h="9874" extrusionOk="0">
                  <a:moveTo>
                    <a:pt x="1331" y="0"/>
                  </a:moveTo>
                  <a:cubicBezTo>
                    <a:pt x="1313" y="0"/>
                    <a:pt x="1296" y="9"/>
                    <a:pt x="1284" y="28"/>
                  </a:cubicBezTo>
                  <a:cubicBezTo>
                    <a:pt x="448" y="2115"/>
                    <a:pt x="33" y="4285"/>
                    <a:pt x="66" y="6316"/>
                  </a:cubicBezTo>
                  <a:cubicBezTo>
                    <a:pt x="66" y="6381"/>
                    <a:pt x="66" y="6559"/>
                    <a:pt x="58" y="6811"/>
                  </a:cubicBezTo>
                  <a:cubicBezTo>
                    <a:pt x="1" y="9005"/>
                    <a:pt x="41" y="9801"/>
                    <a:pt x="196" y="9866"/>
                  </a:cubicBezTo>
                  <a:lnTo>
                    <a:pt x="212" y="9866"/>
                  </a:lnTo>
                  <a:lnTo>
                    <a:pt x="220" y="9874"/>
                  </a:lnTo>
                  <a:lnTo>
                    <a:pt x="6110" y="9281"/>
                  </a:lnTo>
                  <a:lnTo>
                    <a:pt x="6102" y="9175"/>
                  </a:lnTo>
                  <a:lnTo>
                    <a:pt x="228" y="9776"/>
                  </a:lnTo>
                  <a:cubicBezTo>
                    <a:pt x="90" y="9590"/>
                    <a:pt x="139" y="7583"/>
                    <a:pt x="155" y="6819"/>
                  </a:cubicBezTo>
                  <a:cubicBezTo>
                    <a:pt x="171" y="6559"/>
                    <a:pt x="171" y="6381"/>
                    <a:pt x="171" y="6307"/>
                  </a:cubicBezTo>
                  <a:cubicBezTo>
                    <a:pt x="131" y="4301"/>
                    <a:pt x="545" y="2140"/>
                    <a:pt x="1382" y="68"/>
                  </a:cubicBezTo>
                  <a:cubicBezTo>
                    <a:pt x="1390" y="44"/>
                    <a:pt x="1374" y="11"/>
                    <a:pt x="1349" y="3"/>
                  </a:cubicBezTo>
                  <a:cubicBezTo>
                    <a:pt x="1343" y="1"/>
                    <a:pt x="1337" y="0"/>
                    <a:pt x="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555;p64">
              <a:extLst>
                <a:ext uri="{FF2B5EF4-FFF2-40B4-BE49-F238E27FC236}">
                  <a16:creationId xmlns:a16="http://schemas.microsoft.com/office/drawing/2014/main" id="{8FF1F202-4280-8F23-5F0D-57C240865016}"/>
                </a:ext>
              </a:extLst>
            </p:cNvPr>
            <p:cNvSpPr/>
            <p:nvPr/>
          </p:nvSpPr>
          <p:spPr>
            <a:xfrm>
              <a:off x="2908625" y="3542550"/>
              <a:ext cx="9775" cy="89575"/>
            </a:xfrm>
            <a:custGeom>
              <a:avLst/>
              <a:gdLst/>
              <a:ahLst/>
              <a:cxnLst/>
              <a:rect l="l" t="t" r="r" b="b"/>
              <a:pathLst>
                <a:path w="391" h="3583" extrusionOk="0">
                  <a:moveTo>
                    <a:pt x="98" y="0"/>
                  </a:moveTo>
                  <a:cubicBezTo>
                    <a:pt x="66" y="0"/>
                    <a:pt x="50" y="16"/>
                    <a:pt x="50" y="49"/>
                  </a:cubicBezTo>
                  <a:cubicBezTo>
                    <a:pt x="41" y="146"/>
                    <a:pt x="1" y="2486"/>
                    <a:pt x="293" y="3542"/>
                  </a:cubicBezTo>
                  <a:cubicBezTo>
                    <a:pt x="301" y="3567"/>
                    <a:pt x="318" y="3583"/>
                    <a:pt x="342" y="3583"/>
                  </a:cubicBezTo>
                  <a:lnTo>
                    <a:pt x="350" y="3575"/>
                  </a:lnTo>
                  <a:cubicBezTo>
                    <a:pt x="375" y="3575"/>
                    <a:pt x="391" y="3542"/>
                    <a:pt x="391" y="3518"/>
                  </a:cubicBezTo>
                  <a:cubicBezTo>
                    <a:pt x="98" y="2470"/>
                    <a:pt x="147" y="73"/>
                    <a:pt x="147" y="49"/>
                  </a:cubicBezTo>
                  <a:cubicBezTo>
                    <a:pt x="147" y="25"/>
                    <a:pt x="123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556;p64">
              <a:extLst>
                <a:ext uri="{FF2B5EF4-FFF2-40B4-BE49-F238E27FC236}">
                  <a16:creationId xmlns:a16="http://schemas.microsoft.com/office/drawing/2014/main" id="{58B3FB30-D66B-FD47-4D4A-7DBE7C6C6F1D}"/>
                </a:ext>
              </a:extLst>
            </p:cNvPr>
            <p:cNvSpPr/>
            <p:nvPr/>
          </p:nvSpPr>
          <p:spPr>
            <a:xfrm>
              <a:off x="2915750" y="3641850"/>
              <a:ext cx="151325" cy="16275"/>
            </a:xfrm>
            <a:custGeom>
              <a:avLst/>
              <a:gdLst/>
              <a:ahLst/>
              <a:cxnLst/>
              <a:rect l="l" t="t" r="r" b="b"/>
              <a:pathLst>
                <a:path w="6053" h="651" extrusionOk="0">
                  <a:moveTo>
                    <a:pt x="5996" y="1"/>
                  </a:moveTo>
                  <a:lnTo>
                    <a:pt x="49" y="553"/>
                  </a:lnTo>
                  <a:cubicBezTo>
                    <a:pt x="25" y="553"/>
                    <a:pt x="0" y="578"/>
                    <a:pt x="8" y="610"/>
                  </a:cubicBezTo>
                  <a:cubicBezTo>
                    <a:pt x="8" y="634"/>
                    <a:pt x="33" y="651"/>
                    <a:pt x="57" y="651"/>
                  </a:cubicBezTo>
                  <a:lnTo>
                    <a:pt x="6004" y="98"/>
                  </a:lnTo>
                  <a:cubicBezTo>
                    <a:pt x="6036" y="98"/>
                    <a:pt x="6053" y="74"/>
                    <a:pt x="6053" y="50"/>
                  </a:cubicBezTo>
                  <a:cubicBezTo>
                    <a:pt x="6044" y="17"/>
                    <a:pt x="6028" y="1"/>
                    <a:pt x="59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557;p64">
              <a:extLst>
                <a:ext uri="{FF2B5EF4-FFF2-40B4-BE49-F238E27FC236}">
                  <a16:creationId xmlns:a16="http://schemas.microsoft.com/office/drawing/2014/main" id="{1A533E58-EF08-0E4D-998D-9953785CA5E0}"/>
                </a:ext>
              </a:extLst>
            </p:cNvPr>
            <p:cNvSpPr/>
            <p:nvPr/>
          </p:nvSpPr>
          <p:spPr>
            <a:xfrm>
              <a:off x="2516450" y="4030175"/>
              <a:ext cx="88375" cy="165550"/>
            </a:xfrm>
            <a:custGeom>
              <a:avLst/>
              <a:gdLst/>
              <a:ahLst/>
              <a:cxnLst/>
              <a:rect l="l" t="t" r="r" b="b"/>
              <a:pathLst>
                <a:path w="3535" h="6622" extrusionOk="0">
                  <a:moveTo>
                    <a:pt x="2844" y="1"/>
                  </a:moveTo>
                  <a:lnTo>
                    <a:pt x="0" y="163"/>
                  </a:lnTo>
                  <a:lnTo>
                    <a:pt x="667" y="6622"/>
                  </a:lnTo>
                  <a:lnTo>
                    <a:pt x="3534" y="6362"/>
                  </a:lnTo>
                  <a:lnTo>
                    <a:pt x="28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558;p64">
              <a:extLst>
                <a:ext uri="{FF2B5EF4-FFF2-40B4-BE49-F238E27FC236}">
                  <a16:creationId xmlns:a16="http://schemas.microsoft.com/office/drawing/2014/main" id="{CA5B019B-8B9B-A06E-6D44-6B253B9DC8A6}"/>
                </a:ext>
              </a:extLst>
            </p:cNvPr>
            <p:cNvSpPr/>
            <p:nvPr/>
          </p:nvSpPr>
          <p:spPr>
            <a:xfrm>
              <a:off x="2713450" y="3233825"/>
              <a:ext cx="139775" cy="219025"/>
            </a:xfrm>
            <a:custGeom>
              <a:avLst/>
              <a:gdLst/>
              <a:ahLst/>
              <a:cxnLst/>
              <a:rect l="l" t="t" r="r" b="b"/>
              <a:pathLst>
                <a:path w="5591" h="8761" extrusionOk="0">
                  <a:moveTo>
                    <a:pt x="4729" y="1"/>
                  </a:moveTo>
                  <a:lnTo>
                    <a:pt x="4120" y="358"/>
                  </a:lnTo>
                  <a:lnTo>
                    <a:pt x="854" y="2267"/>
                  </a:lnTo>
                  <a:cubicBezTo>
                    <a:pt x="1016" y="2812"/>
                    <a:pt x="1073" y="3388"/>
                    <a:pt x="1016" y="3957"/>
                  </a:cubicBezTo>
                  <a:cubicBezTo>
                    <a:pt x="992" y="4185"/>
                    <a:pt x="935" y="4404"/>
                    <a:pt x="854" y="4615"/>
                  </a:cubicBezTo>
                  <a:cubicBezTo>
                    <a:pt x="423" y="5639"/>
                    <a:pt x="1" y="8628"/>
                    <a:pt x="1325" y="8758"/>
                  </a:cubicBezTo>
                  <a:cubicBezTo>
                    <a:pt x="1341" y="8760"/>
                    <a:pt x="1357" y="8761"/>
                    <a:pt x="1374" y="8761"/>
                  </a:cubicBezTo>
                  <a:cubicBezTo>
                    <a:pt x="2713" y="8761"/>
                    <a:pt x="5590" y="3973"/>
                    <a:pt x="5590" y="3973"/>
                  </a:cubicBezTo>
                  <a:cubicBezTo>
                    <a:pt x="5590" y="3973"/>
                    <a:pt x="4696" y="2503"/>
                    <a:pt x="4688" y="659"/>
                  </a:cubicBezTo>
                  <a:cubicBezTo>
                    <a:pt x="4688" y="537"/>
                    <a:pt x="4696" y="415"/>
                    <a:pt x="4705" y="285"/>
                  </a:cubicBezTo>
                  <a:cubicBezTo>
                    <a:pt x="4713" y="196"/>
                    <a:pt x="4721" y="98"/>
                    <a:pt x="4729" y="1"/>
                  </a:cubicBezTo>
                  <a:close/>
                </a:path>
              </a:pathLst>
            </a:custGeom>
            <a:solidFill>
              <a:srgbClr val="FFA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559;p64">
              <a:extLst>
                <a:ext uri="{FF2B5EF4-FFF2-40B4-BE49-F238E27FC236}">
                  <a16:creationId xmlns:a16="http://schemas.microsoft.com/office/drawing/2014/main" id="{4858DD6F-61B4-DEA7-56C6-F2E15C98BAB2}"/>
                </a:ext>
              </a:extLst>
            </p:cNvPr>
            <p:cNvSpPr/>
            <p:nvPr/>
          </p:nvSpPr>
          <p:spPr>
            <a:xfrm>
              <a:off x="2734775" y="3240325"/>
              <a:ext cx="101975" cy="97175"/>
            </a:xfrm>
            <a:custGeom>
              <a:avLst/>
              <a:gdLst/>
              <a:ahLst/>
              <a:cxnLst/>
              <a:rect l="l" t="t" r="r" b="b"/>
              <a:pathLst>
                <a:path w="4079" h="3887" extrusionOk="0">
                  <a:moveTo>
                    <a:pt x="4079" y="1"/>
                  </a:moveTo>
                  <a:lnTo>
                    <a:pt x="3852" y="25"/>
                  </a:lnTo>
                  <a:lnTo>
                    <a:pt x="3267" y="98"/>
                  </a:lnTo>
                  <a:lnTo>
                    <a:pt x="1" y="2007"/>
                  </a:lnTo>
                  <a:cubicBezTo>
                    <a:pt x="163" y="2552"/>
                    <a:pt x="220" y="3128"/>
                    <a:pt x="163" y="3697"/>
                  </a:cubicBezTo>
                  <a:cubicBezTo>
                    <a:pt x="323" y="3824"/>
                    <a:pt x="512" y="3887"/>
                    <a:pt x="703" y="3887"/>
                  </a:cubicBezTo>
                  <a:cubicBezTo>
                    <a:pt x="794" y="3887"/>
                    <a:pt x="886" y="3872"/>
                    <a:pt x="976" y="3843"/>
                  </a:cubicBezTo>
                  <a:cubicBezTo>
                    <a:pt x="1804" y="3583"/>
                    <a:pt x="3267" y="1325"/>
                    <a:pt x="3835" y="399"/>
                  </a:cubicBezTo>
                  <a:cubicBezTo>
                    <a:pt x="3990" y="155"/>
                    <a:pt x="4079" y="1"/>
                    <a:pt x="4079" y="1"/>
                  </a:cubicBezTo>
                  <a:close/>
                </a:path>
              </a:pathLst>
            </a:custGeom>
            <a:solidFill>
              <a:srgbClr val="D36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560;p64">
              <a:extLst>
                <a:ext uri="{FF2B5EF4-FFF2-40B4-BE49-F238E27FC236}">
                  <a16:creationId xmlns:a16="http://schemas.microsoft.com/office/drawing/2014/main" id="{96A88BE9-EA40-A407-1F5D-C8AE8679A4D9}"/>
                </a:ext>
              </a:extLst>
            </p:cNvPr>
            <p:cNvSpPr/>
            <p:nvPr/>
          </p:nvSpPr>
          <p:spPr>
            <a:xfrm>
              <a:off x="2819475" y="3047800"/>
              <a:ext cx="117425" cy="205950"/>
            </a:xfrm>
            <a:custGeom>
              <a:avLst/>
              <a:gdLst/>
              <a:ahLst/>
              <a:cxnLst/>
              <a:rect l="l" t="t" r="r" b="b"/>
              <a:pathLst>
                <a:path w="4697" h="8238" extrusionOk="0">
                  <a:moveTo>
                    <a:pt x="3356" y="0"/>
                  </a:moveTo>
                  <a:cubicBezTo>
                    <a:pt x="3356" y="0"/>
                    <a:pt x="0" y="7466"/>
                    <a:pt x="683" y="8092"/>
                  </a:cubicBezTo>
                  <a:cubicBezTo>
                    <a:pt x="792" y="8191"/>
                    <a:pt x="936" y="8238"/>
                    <a:pt x="1101" y="8238"/>
                  </a:cubicBezTo>
                  <a:cubicBezTo>
                    <a:pt x="1970" y="8238"/>
                    <a:pt x="3463" y="6957"/>
                    <a:pt x="4022" y="5183"/>
                  </a:cubicBezTo>
                  <a:cubicBezTo>
                    <a:pt x="4696" y="3071"/>
                    <a:pt x="3356" y="0"/>
                    <a:pt x="3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561;p64">
              <a:extLst>
                <a:ext uri="{FF2B5EF4-FFF2-40B4-BE49-F238E27FC236}">
                  <a16:creationId xmlns:a16="http://schemas.microsoft.com/office/drawing/2014/main" id="{F1A8AF45-CA88-34B5-F931-9C0A387B8E0C}"/>
                </a:ext>
              </a:extLst>
            </p:cNvPr>
            <p:cNvSpPr/>
            <p:nvPr/>
          </p:nvSpPr>
          <p:spPr>
            <a:xfrm>
              <a:off x="2605825" y="2950600"/>
              <a:ext cx="300400" cy="194300"/>
            </a:xfrm>
            <a:custGeom>
              <a:avLst/>
              <a:gdLst/>
              <a:ahLst/>
              <a:cxnLst/>
              <a:rect l="l" t="t" r="r" b="b"/>
              <a:pathLst>
                <a:path w="12016" h="7772" extrusionOk="0">
                  <a:moveTo>
                    <a:pt x="6527" y="1"/>
                  </a:moveTo>
                  <a:cubicBezTo>
                    <a:pt x="5094" y="1"/>
                    <a:pt x="3150" y="496"/>
                    <a:pt x="1893" y="2800"/>
                  </a:cubicBezTo>
                  <a:cubicBezTo>
                    <a:pt x="0" y="6260"/>
                    <a:pt x="1925" y="7771"/>
                    <a:pt x="1925" y="7771"/>
                  </a:cubicBezTo>
                  <a:lnTo>
                    <a:pt x="2843" y="3474"/>
                  </a:lnTo>
                  <a:lnTo>
                    <a:pt x="3948" y="2166"/>
                  </a:lnTo>
                  <a:lnTo>
                    <a:pt x="6759" y="1930"/>
                  </a:lnTo>
                  <a:lnTo>
                    <a:pt x="10561" y="5456"/>
                  </a:lnTo>
                  <a:cubicBezTo>
                    <a:pt x="10561" y="5456"/>
                    <a:pt x="10640" y="5468"/>
                    <a:pt x="10762" y="5468"/>
                  </a:cubicBezTo>
                  <a:cubicBezTo>
                    <a:pt x="11151" y="5468"/>
                    <a:pt x="11972" y="5345"/>
                    <a:pt x="11991" y="4311"/>
                  </a:cubicBezTo>
                  <a:cubicBezTo>
                    <a:pt x="12015" y="2954"/>
                    <a:pt x="10171" y="1435"/>
                    <a:pt x="10171" y="1435"/>
                  </a:cubicBezTo>
                  <a:cubicBezTo>
                    <a:pt x="10171" y="1435"/>
                    <a:pt x="9083" y="452"/>
                    <a:pt x="8140" y="208"/>
                  </a:cubicBezTo>
                  <a:cubicBezTo>
                    <a:pt x="7829" y="124"/>
                    <a:pt x="7242" y="1"/>
                    <a:pt x="6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562;p64">
              <a:extLst>
                <a:ext uri="{FF2B5EF4-FFF2-40B4-BE49-F238E27FC236}">
                  <a16:creationId xmlns:a16="http://schemas.microsoft.com/office/drawing/2014/main" id="{92A2B39C-2AB5-05F0-2668-EA5A992446FC}"/>
                </a:ext>
              </a:extLst>
            </p:cNvPr>
            <p:cNvSpPr/>
            <p:nvPr/>
          </p:nvSpPr>
          <p:spPr>
            <a:xfrm>
              <a:off x="2817850" y="2944775"/>
              <a:ext cx="173675" cy="176875"/>
            </a:xfrm>
            <a:custGeom>
              <a:avLst/>
              <a:gdLst/>
              <a:ahLst/>
              <a:cxnLst/>
              <a:rect l="l" t="t" r="r" b="b"/>
              <a:pathLst>
                <a:path w="6947" h="7075" extrusionOk="0">
                  <a:moveTo>
                    <a:pt x="2470" y="1"/>
                  </a:moveTo>
                  <a:cubicBezTo>
                    <a:pt x="1701" y="1"/>
                    <a:pt x="733" y="229"/>
                    <a:pt x="455" y="912"/>
                  </a:cubicBezTo>
                  <a:cubicBezTo>
                    <a:pt x="0" y="1993"/>
                    <a:pt x="683" y="3236"/>
                    <a:pt x="1227" y="4137"/>
                  </a:cubicBezTo>
                  <a:cubicBezTo>
                    <a:pt x="1755" y="5023"/>
                    <a:pt x="2316" y="5900"/>
                    <a:pt x="3047" y="6631"/>
                  </a:cubicBezTo>
                  <a:cubicBezTo>
                    <a:pt x="3185" y="6786"/>
                    <a:pt x="3348" y="6908"/>
                    <a:pt x="3534" y="6989"/>
                  </a:cubicBezTo>
                  <a:cubicBezTo>
                    <a:pt x="3703" y="7043"/>
                    <a:pt x="3876" y="7074"/>
                    <a:pt x="4051" y="7074"/>
                  </a:cubicBezTo>
                  <a:cubicBezTo>
                    <a:pt x="4087" y="7074"/>
                    <a:pt x="4124" y="7073"/>
                    <a:pt x="4160" y="7070"/>
                  </a:cubicBezTo>
                  <a:cubicBezTo>
                    <a:pt x="4193" y="7071"/>
                    <a:pt x="4227" y="7072"/>
                    <a:pt x="4261" y="7072"/>
                  </a:cubicBezTo>
                  <a:cubicBezTo>
                    <a:pt x="4487" y="7072"/>
                    <a:pt x="4712" y="7049"/>
                    <a:pt x="4932" y="7013"/>
                  </a:cubicBezTo>
                  <a:cubicBezTo>
                    <a:pt x="5638" y="6867"/>
                    <a:pt x="6223" y="6355"/>
                    <a:pt x="6548" y="5722"/>
                  </a:cubicBezTo>
                  <a:cubicBezTo>
                    <a:pt x="6873" y="5080"/>
                    <a:pt x="6946" y="4341"/>
                    <a:pt x="6841" y="3634"/>
                  </a:cubicBezTo>
                  <a:cubicBezTo>
                    <a:pt x="6768" y="3130"/>
                    <a:pt x="6589" y="2610"/>
                    <a:pt x="6199" y="2293"/>
                  </a:cubicBezTo>
                  <a:cubicBezTo>
                    <a:pt x="5858" y="2009"/>
                    <a:pt x="5403" y="1920"/>
                    <a:pt x="5005" y="1725"/>
                  </a:cubicBezTo>
                  <a:cubicBezTo>
                    <a:pt x="4607" y="1538"/>
                    <a:pt x="4266" y="1237"/>
                    <a:pt x="4022" y="880"/>
                  </a:cubicBezTo>
                  <a:cubicBezTo>
                    <a:pt x="3867" y="644"/>
                    <a:pt x="3737" y="368"/>
                    <a:pt x="3502" y="214"/>
                  </a:cubicBezTo>
                  <a:cubicBezTo>
                    <a:pt x="3356" y="124"/>
                    <a:pt x="3185" y="67"/>
                    <a:pt x="3014" y="43"/>
                  </a:cubicBezTo>
                  <a:cubicBezTo>
                    <a:pt x="2857" y="16"/>
                    <a:pt x="2670" y="1"/>
                    <a:pt x="2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563;p64">
              <a:extLst>
                <a:ext uri="{FF2B5EF4-FFF2-40B4-BE49-F238E27FC236}">
                  <a16:creationId xmlns:a16="http://schemas.microsoft.com/office/drawing/2014/main" id="{AD3DC7EB-FB57-4DD6-8CFF-52C97479EDC8}"/>
                </a:ext>
              </a:extLst>
            </p:cNvPr>
            <p:cNvSpPr/>
            <p:nvPr/>
          </p:nvSpPr>
          <p:spPr>
            <a:xfrm>
              <a:off x="2653550" y="2965950"/>
              <a:ext cx="255725" cy="349150"/>
            </a:xfrm>
            <a:custGeom>
              <a:avLst/>
              <a:gdLst/>
              <a:ahLst/>
              <a:cxnLst/>
              <a:rect l="l" t="t" r="r" b="b"/>
              <a:pathLst>
                <a:path w="10229" h="13966" extrusionOk="0">
                  <a:moveTo>
                    <a:pt x="3989" y="0"/>
                  </a:moveTo>
                  <a:cubicBezTo>
                    <a:pt x="3989" y="0"/>
                    <a:pt x="699" y="748"/>
                    <a:pt x="163" y="4501"/>
                  </a:cubicBezTo>
                  <a:cubicBezTo>
                    <a:pt x="49" y="5273"/>
                    <a:pt x="0" y="6044"/>
                    <a:pt x="8" y="6824"/>
                  </a:cubicBezTo>
                  <a:cubicBezTo>
                    <a:pt x="8" y="6987"/>
                    <a:pt x="8" y="7149"/>
                    <a:pt x="25" y="7312"/>
                  </a:cubicBezTo>
                  <a:cubicBezTo>
                    <a:pt x="25" y="7694"/>
                    <a:pt x="49" y="8075"/>
                    <a:pt x="81" y="8457"/>
                  </a:cubicBezTo>
                  <a:cubicBezTo>
                    <a:pt x="187" y="9635"/>
                    <a:pt x="398" y="10773"/>
                    <a:pt x="715" y="11707"/>
                  </a:cubicBezTo>
                  <a:cubicBezTo>
                    <a:pt x="1188" y="13046"/>
                    <a:pt x="1867" y="13966"/>
                    <a:pt x="2783" y="13966"/>
                  </a:cubicBezTo>
                  <a:cubicBezTo>
                    <a:pt x="2795" y="13966"/>
                    <a:pt x="2807" y="13966"/>
                    <a:pt x="2819" y="13965"/>
                  </a:cubicBezTo>
                  <a:cubicBezTo>
                    <a:pt x="5126" y="13900"/>
                    <a:pt x="8352" y="11349"/>
                    <a:pt x="9286" y="7856"/>
                  </a:cubicBezTo>
                  <a:cubicBezTo>
                    <a:pt x="10228" y="4363"/>
                    <a:pt x="9887" y="138"/>
                    <a:pt x="3989" y="0"/>
                  </a:cubicBezTo>
                  <a:close/>
                </a:path>
              </a:pathLst>
            </a:custGeom>
            <a:solidFill>
              <a:srgbClr val="FFA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564;p64">
              <a:extLst>
                <a:ext uri="{FF2B5EF4-FFF2-40B4-BE49-F238E27FC236}">
                  <a16:creationId xmlns:a16="http://schemas.microsoft.com/office/drawing/2014/main" id="{568C7DCF-3E02-AC89-59FF-2B7ADD7927F9}"/>
                </a:ext>
              </a:extLst>
            </p:cNvPr>
            <p:cNvSpPr/>
            <p:nvPr/>
          </p:nvSpPr>
          <p:spPr>
            <a:xfrm>
              <a:off x="2644400" y="2955800"/>
              <a:ext cx="273450" cy="194650"/>
            </a:xfrm>
            <a:custGeom>
              <a:avLst/>
              <a:gdLst/>
              <a:ahLst/>
              <a:cxnLst/>
              <a:rect l="l" t="t" r="r" b="b"/>
              <a:pathLst>
                <a:path w="10938" h="7786" extrusionOk="0">
                  <a:moveTo>
                    <a:pt x="5266" y="0"/>
                  </a:moveTo>
                  <a:cubicBezTo>
                    <a:pt x="4616" y="0"/>
                    <a:pt x="3929" y="126"/>
                    <a:pt x="3218" y="414"/>
                  </a:cubicBezTo>
                  <a:cubicBezTo>
                    <a:pt x="3218" y="414"/>
                    <a:pt x="1" y="1779"/>
                    <a:pt x="374" y="7011"/>
                  </a:cubicBezTo>
                  <a:cubicBezTo>
                    <a:pt x="1341" y="6645"/>
                    <a:pt x="2218" y="6061"/>
                    <a:pt x="2941" y="5313"/>
                  </a:cubicBezTo>
                  <a:cubicBezTo>
                    <a:pt x="2941" y="5313"/>
                    <a:pt x="3260" y="6031"/>
                    <a:pt x="4033" y="6031"/>
                  </a:cubicBezTo>
                  <a:cubicBezTo>
                    <a:pt x="4584" y="6031"/>
                    <a:pt x="5365" y="5667"/>
                    <a:pt x="6427" y="4419"/>
                  </a:cubicBezTo>
                  <a:cubicBezTo>
                    <a:pt x="6427" y="4419"/>
                    <a:pt x="6800" y="6564"/>
                    <a:pt x="8271" y="7596"/>
                  </a:cubicBezTo>
                  <a:cubicBezTo>
                    <a:pt x="8458" y="7727"/>
                    <a:pt x="8643" y="7786"/>
                    <a:pt x="8821" y="7786"/>
                  </a:cubicBezTo>
                  <a:cubicBezTo>
                    <a:pt x="10039" y="7786"/>
                    <a:pt x="10937" y="5013"/>
                    <a:pt x="10229" y="3298"/>
                  </a:cubicBezTo>
                  <a:cubicBezTo>
                    <a:pt x="9594" y="1748"/>
                    <a:pt x="7692" y="0"/>
                    <a:pt x="5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565;p64">
              <a:extLst>
                <a:ext uri="{FF2B5EF4-FFF2-40B4-BE49-F238E27FC236}">
                  <a16:creationId xmlns:a16="http://schemas.microsoft.com/office/drawing/2014/main" id="{5456A46B-C3E2-356D-445F-12D2B836B25E}"/>
                </a:ext>
              </a:extLst>
            </p:cNvPr>
            <p:cNvSpPr/>
            <p:nvPr/>
          </p:nvSpPr>
          <p:spPr>
            <a:xfrm>
              <a:off x="2822325" y="3097750"/>
              <a:ext cx="46725" cy="73725"/>
            </a:xfrm>
            <a:custGeom>
              <a:avLst/>
              <a:gdLst/>
              <a:ahLst/>
              <a:cxnLst/>
              <a:rect l="l" t="t" r="r" b="b"/>
              <a:pathLst>
                <a:path w="1869" h="2949" extrusionOk="0">
                  <a:moveTo>
                    <a:pt x="1013" y="1"/>
                  </a:moveTo>
                  <a:cubicBezTo>
                    <a:pt x="805" y="1"/>
                    <a:pt x="601" y="102"/>
                    <a:pt x="471" y="285"/>
                  </a:cubicBezTo>
                  <a:cubicBezTo>
                    <a:pt x="0" y="951"/>
                    <a:pt x="414" y="2129"/>
                    <a:pt x="618" y="2820"/>
                  </a:cubicBezTo>
                  <a:cubicBezTo>
                    <a:pt x="638" y="2875"/>
                    <a:pt x="683" y="2948"/>
                    <a:pt x="736" y="2948"/>
                  </a:cubicBezTo>
                  <a:cubicBezTo>
                    <a:pt x="745" y="2948"/>
                    <a:pt x="754" y="2946"/>
                    <a:pt x="764" y="2942"/>
                  </a:cubicBezTo>
                  <a:cubicBezTo>
                    <a:pt x="788" y="2933"/>
                    <a:pt x="804" y="2917"/>
                    <a:pt x="813" y="2901"/>
                  </a:cubicBezTo>
                  <a:cubicBezTo>
                    <a:pt x="1154" y="2397"/>
                    <a:pt x="1146" y="1731"/>
                    <a:pt x="1438" y="1195"/>
                  </a:cubicBezTo>
                  <a:cubicBezTo>
                    <a:pt x="1666" y="789"/>
                    <a:pt x="1869" y="334"/>
                    <a:pt x="1324" y="82"/>
                  </a:cubicBezTo>
                  <a:cubicBezTo>
                    <a:pt x="1226" y="27"/>
                    <a:pt x="1119" y="1"/>
                    <a:pt x="1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566;p64">
              <a:extLst>
                <a:ext uri="{FF2B5EF4-FFF2-40B4-BE49-F238E27FC236}">
                  <a16:creationId xmlns:a16="http://schemas.microsoft.com/office/drawing/2014/main" id="{4DA3473C-4CD8-AAE7-87E0-1EBF1B2BF388}"/>
                </a:ext>
              </a:extLst>
            </p:cNvPr>
            <p:cNvSpPr/>
            <p:nvPr/>
          </p:nvSpPr>
          <p:spPr>
            <a:xfrm>
              <a:off x="2745950" y="3128375"/>
              <a:ext cx="57700" cy="18950"/>
            </a:xfrm>
            <a:custGeom>
              <a:avLst/>
              <a:gdLst/>
              <a:ahLst/>
              <a:cxnLst/>
              <a:rect l="l" t="t" r="r" b="b"/>
              <a:pathLst>
                <a:path w="2308" h="758" extrusionOk="0">
                  <a:moveTo>
                    <a:pt x="829" y="1"/>
                  </a:moveTo>
                  <a:cubicBezTo>
                    <a:pt x="570" y="1"/>
                    <a:pt x="101" y="116"/>
                    <a:pt x="17" y="360"/>
                  </a:cubicBezTo>
                  <a:cubicBezTo>
                    <a:pt x="9" y="384"/>
                    <a:pt x="1" y="417"/>
                    <a:pt x="9" y="449"/>
                  </a:cubicBezTo>
                  <a:cubicBezTo>
                    <a:pt x="33" y="539"/>
                    <a:pt x="147" y="563"/>
                    <a:pt x="236" y="571"/>
                  </a:cubicBezTo>
                  <a:lnTo>
                    <a:pt x="610" y="612"/>
                  </a:lnTo>
                  <a:lnTo>
                    <a:pt x="2162" y="758"/>
                  </a:lnTo>
                  <a:lnTo>
                    <a:pt x="2227" y="758"/>
                  </a:lnTo>
                  <a:cubicBezTo>
                    <a:pt x="2292" y="742"/>
                    <a:pt x="2308" y="660"/>
                    <a:pt x="2283" y="587"/>
                  </a:cubicBezTo>
                  <a:cubicBezTo>
                    <a:pt x="2243" y="449"/>
                    <a:pt x="2088" y="368"/>
                    <a:pt x="1950" y="319"/>
                  </a:cubicBezTo>
                  <a:cubicBezTo>
                    <a:pt x="1625" y="189"/>
                    <a:pt x="1227" y="35"/>
                    <a:pt x="878" y="2"/>
                  </a:cubicBezTo>
                  <a:cubicBezTo>
                    <a:pt x="863" y="1"/>
                    <a:pt x="847" y="1"/>
                    <a:pt x="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567;p64">
              <a:extLst>
                <a:ext uri="{FF2B5EF4-FFF2-40B4-BE49-F238E27FC236}">
                  <a16:creationId xmlns:a16="http://schemas.microsoft.com/office/drawing/2014/main" id="{1021E1AE-DF7F-9332-7620-9AF998234B29}"/>
                </a:ext>
              </a:extLst>
            </p:cNvPr>
            <p:cNvSpPr/>
            <p:nvPr/>
          </p:nvSpPr>
          <p:spPr>
            <a:xfrm>
              <a:off x="2653750" y="3130975"/>
              <a:ext cx="42475" cy="17775"/>
            </a:xfrm>
            <a:custGeom>
              <a:avLst/>
              <a:gdLst/>
              <a:ahLst/>
              <a:cxnLst/>
              <a:rect l="l" t="t" r="r" b="b"/>
              <a:pathLst>
                <a:path w="1699" h="711" extrusionOk="0">
                  <a:moveTo>
                    <a:pt x="894" y="1"/>
                  </a:moveTo>
                  <a:cubicBezTo>
                    <a:pt x="870" y="1"/>
                    <a:pt x="849" y="2"/>
                    <a:pt x="829" y="4"/>
                  </a:cubicBezTo>
                  <a:cubicBezTo>
                    <a:pt x="545" y="37"/>
                    <a:pt x="268" y="110"/>
                    <a:pt x="0" y="223"/>
                  </a:cubicBezTo>
                  <a:cubicBezTo>
                    <a:pt x="0" y="386"/>
                    <a:pt x="0" y="548"/>
                    <a:pt x="17" y="711"/>
                  </a:cubicBezTo>
                  <a:cubicBezTo>
                    <a:pt x="374" y="678"/>
                    <a:pt x="731" y="646"/>
                    <a:pt x="1097" y="605"/>
                  </a:cubicBezTo>
                  <a:cubicBezTo>
                    <a:pt x="1219" y="597"/>
                    <a:pt x="1341" y="589"/>
                    <a:pt x="1463" y="573"/>
                  </a:cubicBezTo>
                  <a:cubicBezTo>
                    <a:pt x="1552" y="565"/>
                    <a:pt x="1666" y="540"/>
                    <a:pt x="1690" y="451"/>
                  </a:cubicBezTo>
                  <a:cubicBezTo>
                    <a:pt x="1698" y="418"/>
                    <a:pt x="1698" y="386"/>
                    <a:pt x="1682" y="361"/>
                  </a:cubicBezTo>
                  <a:cubicBezTo>
                    <a:pt x="1600" y="123"/>
                    <a:pt x="1150" y="1"/>
                    <a:pt x="8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568;p64">
              <a:extLst>
                <a:ext uri="{FF2B5EF4-FFF2-40B4-BE49-F238E27FC236}">
                  <a16:creationId xmlns:a16="http://schemas.microsoft.com/office/drawing/2014/main" id="{E1D449E8-D6EC-A2D4-FD3A-F07E54E77361}"/>
                </a:ext>
              </a:extLst>
            </p:cNvPr>
            <p:cNvSpPr/>
            <p:nvPr/>
          </p:nvSpPr>
          <p:spPr>
            <a:xfrm>
              <a:off x="2673450" y="3167625"/>
              <a:ext cx="16275" cy="16475"/>
            </a:xfrm>
            <a:custGeom>
              <a:avLst/>
              <a:gdLst/>
              <a:ahLst/>
              <a:cxnLst/>
              <a:rect l="l" t="t" r="r" b="b"/>
              <a:pathLst>
                <a:path w="651" h="659" extrusionOk="0">
                  <a:moveTo>
                    <a:pt x="285" y="0"/>
                  </a:moveTo>
                  <a:cubicBezTo>
                    <a:pt x="122" y="17"/>
                    <a:pt x="0" y="163"/>
                    <a:pt x="17" y="325"/>
                  </a:cubicBezTo>
                  <a:cubicBezTo>
                    <a:pt x="0" y="496"/>
                    <a:pt x="122" y="642"/>
                    <a:pt x="285" y="658"/>
                  </a:cubicBezTo>
                  <a:cubicBezTo>
                    <a:pt x="650" y="593"/>
                    <a:pt x="650" y="65"/>
                    <a:pt x="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569;p64">
              <a:extLst>
                <a:ext uri="{FF2B5EF4-FFF2-40B4-BE49-F238E27FC236}">
                  <a16:creationId xmlns:a16="http://schemas.microsoft.com/office/drawing/2014/main" id="{70A41904-55B2-9428-7805-BFF41E8E1998}"/>
                </a:ext>
              </a:extLst>
            </p:cNvPr>
            <p:cNvSpPr/>
            <p:nvPr/>
          </p:nvSpPr>
          <p:spPr>
            <a:xfrm>
              <a:off x="2750625" y="3168625"/>
              <a:ext cx="16475" cy="13900"/>
            </a:xfrm>
            <a:custGeom>
              <a:avLst/>
              <a:gdLst/>
              <a:ahLst/>
              <a:cxnLst/>
              <a:rect l="l" t="t" r="r" b="b"/>
              <a:pathLst>
                <a:path w="659" h="556" extrusionOk="0">
                  <a:moveTo>
                    <a:pt x="293" y="1"/>
                  </a:moveTo>
                  <a:cubicBezTo>
                    <a:pt x="122" y="17"/>
                    <a:pt x="0" y="163"/>
                    <a:pt x="17" y="334"/>
                  </a:cubicBezTo>
                  <a:cubicBezTo>
                    <a:pt x="47" y="474"/>
                    <a:pt x="169" y="556"/>
                    <a:pt x="295" y="556"/>
                  </a:cubicBezTo>
                  <a:cubicBezTo>
                    <a:pt x="374" y="556"/>
                    <a:pt x="453" y="524"/>
                    <a:pt x="512" y="456"/>
                  </a:cubicBezTo>
                  <a:cubicBezTo>
                    <a:pt x="658" y="269"/>
                    <a:pt x="528" y="1"/>
                    <a:pt x="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570;p64">
              <a:extLst>
                <a:ext uri="{FF2B5EF4-FFF2-40B4-BE49-F238E27FC236}">
                  <a16:creationId xmlns:a16="http://schemas.microsoft.com/office/drawing/2014/main" id="{3A14AD92-D5D1-CAFF-3539-B3E578746402}"/>
                </a:ext>
              </a:extLst>
            </p:cNvPr>
            <p:cNvSpPr/>
            <p:nvPr/>
          </p:nvSpPr>
          <p:spPr>
            <a:xfrm>
              <a:off x="2695575" y="3241150"/>
              <a:ext cx="46175" cy="15650"/>
            </a:xfrm>
            <a:custGeom>
              <a:avLst/>
              <a:gdLst/>
              <a:ahLst/>
              <a:cxnLst/>
              <a:rect l="l" t="t" r="r" b="b"/>
              <a:pathLst>
                <a:path w="1847" h="626" extrusionOk="0">
                  <a:moveTo>
                    <a:pt x="1749" y="1"/>
                  </a:moveTo>
                  <a:cubicBezTo>
                    <a:pt x="1731" y="1"/>
                    <a:pt x="1713" y="8"/>
                    <a:pt x="1699" y="25"/>
                  </a:cubicBezTo>
                  <a:cubicBezTo>
                    <a:pt x="1398" y="395"/>
                    <a:pt x="1056" y="499"/>
                    <a:pt x="767" y="499"/>
                  </a:cubicBezTo>
                  <a:cubicBezTo>
                    <a:pt x="408" y="499"/>
                    <a:pt x="129" y="339"/>
                    <a:pt x="106" y="325"/>
                  </a:cubicBezTo>
                  <a:cubicBezTo>
                    <a:pt x="96" y="320"/>
                    <a:pt x="84" y="317"/>
                    <a:pt x="72" y="317"/>
                  </a:cubicBezTo>
                  <a:cubicBezTo>
                    <a:pt x="50" y="317"/>
                    <a:pt x="28" y="328"/>
                    <a:pt x="17" y="350"/>
                  </a:cubicBezTo>
                  <a:cubicBezTo>
                    <a:pt x="1" y="382"/>
                    <a:pt x="9" y="423"/>
                    <a:pt x="41" y="439"/>
                  </a:cubicBezTo>
                  <a:cubicBezTo>
                    <a:pt x="269" y="561"/>
                    <a:pt x="513" y="626"/>
                    <a:pt x="773" y="626"/>
                  </a:cubicBezTo>
                  <a:cubicBezTo>
                    <a:pt x="1179" y="626"/>
                    <a:pt x="1561" y="439"/>
                    <a:pt x="1804" y="114"/>
                  </a:cubicBezTo>
                  <a:cubicBezTo>
                    <a:pt x="1847" y="60"/>
                    <a:pt x="1799" y="1"/>
                    <a:pt x="17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571;p64">
              <a:extLst>
                <a:ext uri="{FF2B5EF4-FFF2-40B4-BE49-F238E27FC236}">
                  <a16:creationId xmlns:a16="http://schemas.microsoft.com/office/drawing/2014/main" id="{E59786E2-C76B-489F-FB4A-F24FF2AD1FA4}"/>
                </a:ext>
              </a:extLst>
            </p:cNvPr>
            <p:cNvSpPr/>
            <p:nvPr/>
          </p:nvSpPr>
          <p:spPr>
            <a:xfrm>
              <a:off x="2836125" y="3119900"/>
              <a:ext cx="79225" cy="95475"/>
            </a:xfrm>
            <a:custGeom>
              <a:avLst/>
              <a:gdLst/>
              <a:ahLst/>
              <a:cxnLst/>
              <a:rect l="l" t="t" r="r" b="b"/>
              <a:pathLst>
                <a:path w="3169" h="3819" extrusionOk="0">
                  <a:moveTo>
                    <a:pt x="1637" y="0"/>
                  </a:moveTo>
                  <a:cubicBezTo>
                    <a:pt x="691" y="0"/>
                    <a:pt x="309" y="1625"/>
                    <a:pt x="309" y="1625"/>
                  </a:cubicBezTo>
                  <a:cubicBezTo>
                    <a:pt x="309" y="1625"/>
                    <a:pt x="1" y="3818"/>
                    <a:pt x="1146" y="3818"/>
                  </a:cubicBezTo>
                  <a:cubicBezTo>
                    <a:pt x="2292" y="3818"/>
                    <a:pt x="3169" y="512"/>
                    <a:pt x="1975" y="65"/>
                  </a:cubicBezTo>
                  <a:cubicBezTo>
                    <a:pt x="1855" y="20"/>
                    <a:pt x="1743" y="0"/>
                    <a:pt x="1637" y="0"/>
                  </a:cubicBezTo>
                  <a:close/>
                </a:path>
              </a:pathLst>
            </a:custGeom>
            <a:solidFill>
              <a:srgbClr val="FFA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572;p64">
              <a:extLst>
                <a:ext uri="{FF2B5EF4-FFF2-40B4-BE49-F238E27FC236}">
                  <a16:creationId xmlns:a16="http://schemas.microsoft.com/office/drawing/2014/main" id="{CE6069B6-2044-6907-C694-F11E3BD5628C}"/>
                </a:ext>
              </a:extLst>
            </p:cNvPr>
            <p:cNvSpPr/>
            <p:nvPr/>
          </p:nvSpPr>
          <p:spPr>
            <a:xfrm>
              <a:off x="2855225" y="3134725"/>
              <a:ext cx="39625" cy="65425"/>
            </a:xfrm>
            <a:custGeom>
              <a:avLst/>
              <a:gdLst/>
              <a:ahLst/>
              <a:cxnLst/>
              <a:rect l="l" t="t" r="r" b="b"/>
              <a:pathLst>
                <a:path w="1585" h="2617" extrusionOk="0">
                  <a:moveTo>
                    <a:pt x="840" y="0"/>
                  </a:moveTo>
                  <a:cubicBezTo>
                    <a:pt x="665" y="0"/>
                    <a:pt x="497" y="64"/>
                    <a:pt x="358" y="171"/>
                  </a:cubicBezTo>
                  <a:cubicBezTo>
                    <a:pt x="25" y="455"/>
                    <a:pt x="0" y="983"/>
                    <a:pt x="0" y="1008"/>
                  </a:cubicBezTo>
                  <a:cubicBezTo>
                    <a:pt x="0" y="1032"/>
                    <a:pt x="25" y="1064"/>
                    <a:pt x="57" y="1064"/>
                  </a:cubicBezTo>
                  <a:cubicBezTo>
                    <a:pt x="81" y="1064"/>
                    <a:pt x="106" y="1040"/>
                    <a:pt x="114" y="1008"/>
                  </a:cubicBezTo>
                  <a:cubicBezTo>
                    <a:pt x="114" y="999"/>
                    <a:pt x="130" y="512"/>
                    <a:pt x="431" y="260"/>
                  </a:cubicBezTo>
                  <a:cubicBezTo>
                    <a:pt x="554" y="163"/>
                    <a:pt x="703" y="112"/>
                    <a:pt x="857" y="112"/>
                  </a:cubicBezTo>
                  <a:cubicBezTo>
                    <a:pt x="896" y="112"/>
                    <a:pt x="936" y="116"/>
                    <a:pt x="975" y="122"/>
                  </a:cubicBezTo>
                  <a:cubicBezTo>
                    <a:pt x="1129" y="138"/>
                    <a:pt x="1235" y="260"/>
                    <a:pt x="1300" y="463"/>
                  </a:cubicBezTo>
                  <a:cubicBezTo>
                    <a:pt x="1463" y="1032"/>
                    <a:pt x="1194" y="2056"/>
                    <a:pt x="788" y="2397"/>
                  </a:cubicBezTo>
                  <a:cubicBezTo>
                    <a:pt x="718" y="2467"/>
                    <a:pt x="623" y="2503"/>
                    <a:pt x="526" y="2503"/>
                  </a:cubicBezTo>
                  <a:cubicBezTo>
                    <a:pt x="466" y="2503"/>
                    <a:pt x="405" y="2490"/>
                    <a:pt x="350" y="2462"/>
                  </a:cubicBezTo>
                  <a:cubicBezTo>
                    <a:pt x="341" y="2458"/>
                    <a:pt x="333" y="2456"/>
                    <a:pt x="325" y="2456"/>
                  </a:cubicBezTo>
                  <a:cubicBezTo>
                    <a:pt x="274" y="2456"/>
                    <a:pt x="244" y="2539"/>
                    <a:pt x="301" y="2567"/>
                  </a:cubicBezTo>
                  <a:cubicBezTo>
                    <a:pt x="366" y="2600"/>
                    <a:pt x="439" y="2616"/>
                    <a:pt x="520" y="2616"/>
                  </a:cubicBezTo>
                  <a:cubicBezTo>
                    <a:pt x="642" y="2616"/>
                    <a:pt x="764" y="2567"/>
                    <a:pt x="861" y="2478"/>
                  </a:cubicBezTo>
                  <a:cubicBezTo>
                    <a:pt x="1300" y="2112"/>
                    <a:pt x="1584" y="1040"/>
                    <a:pt x="1406" y="431"/>
                  </a:cubicBezTo>
                  <a:cubicBezTo>
                    <a:pt x="1333" y="187"/>
                    <a:pt x="1194" y="41"/>
                    <a:pt x="991" y="16"/>
                  </a:cubicBezTo>
                  <a:cubicBezTo>
                    <a:pt x="941" y="6"/>
                    <a:pt x="890" y="0"/>
                    <a:pt x="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573;p64">
              <a:extLst>
                <a:ext uri="{FF2B5EF4-FFF2-40B4-BE49-F238E27FC236}">
                  <a16:creationId xmlns:a16="http://schemas.microsoft.com/office/drawing/2014/main" id="{396E01AA-82A7-A176-3AE4-C27311480844}"/>
                </a:ext>
              </a:extLst>
            </p:cNvPr>
            <p:cNvSpPr/>
            <p:nvPr/>
          </p:nvSpPr>
          <p:spPr>
            <a:xfrm>
              <a:off x="2858050" y="3146500"/>
              <a:ext cx="17300" cy="52225"/>
            </a:xfrm>
            <a:custGeom>
              <a:avLst/>
              <a:gdLst/>
              <a:ahLst/>
              <a:cxnLst/>
              <a:rect l="l" t="t" r="r" b="b"/>
              <a:pathLst>
                <a:path w="692" h="2089" extrusionOk="0">
                  <a:moveTo>
                    <a:pt x="58" y="0"/>
                  </a:moveTo>
                  <a:cubicBezTo>
                    <a:pt x="25" y="0"/>
                    <a:pt x="1" y="25"/>
                    <a:pt x="1" y="57"/>
                  </a:cubicBezTo>
                  <a:cubicBezTo>
                    <a:pt x="1" y="114"/>
                    <a:pt x="1" y="1463"/>
                    <a:pt x="578" y="2072"/>
                  </a:cubicBezTo>
                  <a:cubicBezTo>
                    <a:pt x="586" y="2080"/>
                    <a:pt x="602" y="2088"/>
                    <a:pt x="618" y="2088"/>
                  </a:cubicBezTo>
                  <a:cubicBezTo>
                    <a:pt x="667" y="2088"/>
                    <a:pt x="692" y="2031"/>
                    <a:pt x="659" y="1991"/>
                  </a:cubicBezTo>
                  <a:cubicBezTo>
                    <a:pt x="115" y="1414"/>
                    <a:pt x="115" y="74"/>
                    <a:pt x="115" y="57"/>
                  </a:cubicBezTo>
                  <a:cubicBezTo>
                    <a:pt x="115" y="25"/>
                    <a:pt x="90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574;p64">
              <a:extLst>
                <a:ext uri="{FF2B5EF4-FFF2-40B4-BE49-F238E27FC236}">
                  <a16:creationId xmlns:a16="http://schemas.microsoft.com/office/drawing/2014/main" id="{49A3B71B-9224-7928-A67D-778C49C939BC}"/>
                </a:ext>
              </a:extLst>
            </p:cNvPr>
            <p:cNvSpPr/>
            <p:nvPr/>
          </p:nvSpPr>
          <p:spPr>
            <a:xfrm>
              <a:off x="2718525" y="4866750"/>
              <a:ext cx="487075" cy="608725"/>
            </a:xfrm>
            <a:custGeom>
              <a:avLst/>
              <a:gdLst/>
              <a:ahLst/>
              <a:cxnLst/>
              <a:rect l="l" t="t" r="r" b="b"/>
              <a:pathLst>
                <a:path w="19483" h="24349" extrusionOk="0">
                  <a:moveTo>
                    <a:pt x="9725" y="1"/>
                  </a:moveTo>
                  <a:cubicBezTo>
                    <a:pt x="4355" y="1"/>
                    <a:pt x="1" y="5452"/>
                    <a:pt x="1" y="12178"/>
                  </a:cubicBezTo>
                  <a:cubicBezTo>
                    <a:pt x="1" y="18702"/>
                    <a:pt x="4103" y="24031"/>
                    <a:pt x="9262" y="24340"/>
                  </a:cubicBezTo>
                  <a:cubicBezTo>
                    <a:pt x="9360" y="24348"/>
                    <a:pt x="9465" y="24348"/>
                    <a:pt x="9563" y="24348"/>
                  </a:cubicBezTo>
                  <a:lnTo>
                    <a:pt x="9733" y="24348"/>
                  </a:lnTo>
                  <a:cubicBezTo>
                    <a:pt x="10253" y="24348"/>
                    <a:pt x="10773" y="24299"/>
                    <a:pt x="11285" y="24194"/>
                  </a:cubicBezTo>
                  <a:cubicBezTo>
                    <a:pt x="11383" y="24178"/>
                    <a:pt x="11480" y="24153"/>
                    <a:pt x="11577" y="24121"/>
                  </a:cubicBezTo>
                  <a:cubicBezTo>
                    <a:pt x="12268" y="23958"/>
                    <a:pt x="12942" y="23706"/>
                    <a:pt x="13568" y="23373"/>
                  </a:cubicBezTo>
                  <a:cubicBezTo>
                    <a:pt x="17037" y="21505"/>
                    <a:pt x="19474" y="17191"/>
                    <a:pt x="19474" y="12170"/>
                  </a:cubicBezTo>
                  <a:cubicBezTo>
                    <a:pt x="19482" y="10050"/>
                    <a:pt x="19027" y="7954"/>
                    <a:pt x="18134" y="6029"/>
                  </a:cubicBezTo>
                  <a:cubicBezTo>
                    <a:pt x="17240" y="4119"/>
                    <a:pt x="15940" y="2535"/>
                    <a:pt x="14388" y="1479"/>
                  </a:cubicBezTo>
                  <a:cubicBezTo>
                    <a:pt x="14315" y="1422"/>
                    <a:pt x="14250" y="1382"/>
                    <a:pt x="14177" y="1333"/>
                  </a:cubicBezTo>
                  <a:cubicBezTo>
                    <a:pt x="13950" y="1187"/>
                    <a:pt x="13706" y="1049"/>
                    <a:pt x="13462" y="927"/>
                  </a:cubicBezTo>
                  <a:cubicBezTo>
                    <a:pt x="13373" y="886"/>
                    <a:pt x="13284" y="837"/>
                    <a:pt x="13194" y="797"/>
                  </a:cubicBezTo>
                  <a:cubicBezTo>
                    <a:pt x="12114" y="277"/>
                    <a:pt x="10928" y="1"/>
                    <a:pt x="97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575;p64">
              <a:extLst>
                <a:ext uri="{FF2B5EF4-FFF2-40B4-BE49-F238E27FC236}">
                  <a16:creationId xmlns:a16="http://schemas.microsoft.com/office/drawing/2014/main" id="{34CD6002-E63C-2AD0-6BBA-D7234EF5104A}"/>
                </a:ext>
              </a:extLst>
            </p:cNvPr>
            <p:cNvSpPr/>
            <p:nvPr/>
          </p:nvSpPr>
          <p:spPr>
            <a:xfrm>
              <a:off x="2798350" y="4886450"/>
              <a:ext cx="256950" cy="589025"/>
            </a:xfrm>
            <a:custGeom>
              <a:avLst/>
              <a:gdLst/>
              <a:ahLst/>
              <a:cxnLst/>
              <a:rect l="l" t="t" r="r" b="b"/>
              <a:pathLst>
                <a:path w="10278" h="23561" extrusionOk="0">
                  <a:moveTo>
                    <a:pt x="9798" y="1"/>
                  </a:moveTo>
                  <a:cubicBezTo>
                    <a:pt x="4396" y="1"/>
                    <a:pt x="1" y="5484"/>
                    <a:pt x="1" y="12235"/>
                  </a:cubicBezTo>
                  <a:cubicBezTo>
                    <a:pt x="1" y="17337"/>
                    <a:pt x="2511" y="21724"/>
                    <a:pt x="6069" y="23552"/>
                  </a:cubicBezTo>
                  <a:cubicBezTo>
                    <a:pt x="6175" y="23560"/>
                    <a:pt x="6272" y="23560"/>
                    <a:pt x="6378" y="23560"/>
                  </a:cubicBezTo>
                  <a:cubicBezTo>
                    <a:pt x="2722" y="21838"/>
                    <a:pt x="131" y="17402"/>
                    <a:pt x="131" y="12235"/>
                  </a:cubicBezTo>
                  <a:cubicBezTo>
                    <a:pt x="122" y="5549"/>
                    <a:pt x="4461" y="122"/>
                    <a:pt x="9798" y="122"/>
                  </a:cubicBezTo>
                  <a:cubicBezTo>
                    <a:pt x="9952" y="122"/>
                    <a:pt x="10115" y="122"/>
                    <a:pt x="10277" y="139"/>
                  </a:cubicBezTo>
                  <a:cubicBezTo>
                    <a:pt x="10188" y="90"/>
                    <a:pt x="10099" y="41"/>
                    <a:pt x="100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576;p64">
              <a:extLst>
                <a:ext uri="{FF2B5EF4-FFF2-40B4-BE49-F238E27FC236}">
                  <a16:creationId xmlns:a16="http://schemas.microsoft.com/office/drawing/2014/main" id="{10925B39-0B9E-0D57-3950-1464458282EE}"/>
                </a:ext>
              </a:extLst>
            </p:cNvPr>
            <p:cNvSpPr/>
            <p:nvPr/>
          </p:nvSpPr>
          <p:spPr>
            <a:xfrm>
              <a:off x="2864550" y="4955500"/>
              <a:ext cx="341050" cy="495800"/>
            </a:xfrm>
            <a:custGeom>
              <a:avLst/>
              <a:gdLst/>
              <a:ahLst/>
              <a:cxnLst/>
              <a:rect l="l" t="t" r="r" b="b"/>
              <a:pathLst>
                <a:path w="13642" h="19832" extrusionOk="0">
                  <a:moveTo>
                    <a:pt x="7410" y="1"/>
                  </a:moveTo>
                  <a:cubicBezTo>
                    <a:pt x="3316" y="1"/>
                    <a:pt x="1" y="4436"/>
                    <a:pt x="1" y="9912"/>
                  </a:cubicBezTo>
                  <a:cubicBezTo>
                    <a:pt x="1" y="15396"/>
                    <a:pt x="3316" y="19831"/>
                    <a:pt x="7410" y="19831"/>
                  </a:cubicBezTo>
                  <a:cubicBezTo>
                    <a:pt x="7516" y="19831"/>
                    <a:pt x="7621" y="19823"/>
                    <a:pt x="7727" y="19823"/>
                  </a:cubicBezTo>
                  <a:cubicBezTo>
                    <a:pt x="11196" y="17955"/>
                    <a:pt x="13633" y="13641"/>
                    <a:pt x="13633" y="8620"/>
                  </a:cubicBezTo>
                  <a:cubicBezTo>
                    <a:pt x="13641" y="6500"/>
                    <a:pt x="13186" y="4404"/>
                    <a:pt x="12301" y="2479"/>
                  </a:cubicBezTo>
                  <a:cubicBezTo>
                    <a:pt x="11001" y="935"/>
                    <a:pt x="9287" y="1"/>
                    <a:pt x="7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577;p64">
              <a:extLst>
                <a:ext uri="{FF2B5EF4-FFF2-40B4-BE49-F238E27FC236}">
                  <a16:creationId xmlns:a16="http://schemas.microsoft.com/office/drawing/2014/main" id="{11F6BC3A-29E1-90BB-D3D0-18A710506D19}"/>
                </a:ext>
              </a:extLst>
            </p:cNvPr>
            <p:cNvSpPr/>
            <p:nvPr/>
          </p:nvSpPr>
          <p:spPr>
            <a:xfrm>
              <a:off x="2979925" y="5082450"/>
              <a:ext cx="109900" cy="193575"/>
            </a:xfrm>
            <a:custGeom>
              <a:avLst/>
              <a:gdLst/>
              <a:ahLst/>
              <a:cxnLst/>
              <a:rect l="l" t="t" r="r" b="b"/>
              <a:pathLst>
                <a:path w="4396" h="7743" extrusionOk="0">
                  <a:moveTo>
                    <a:pt x="2202" y="0"/>
                  </a:moveTo>
                  <a:cubicBezTo>
                    <a:pt x="983" y="0"/>
                    <a:pt x="0" y="1731"/>
                    <a:pt x="0" y="3875"/>
                  </a:cubicBezTo>
                  <a:cubicBezTo>
                    <a:pt x="0" y="6012"/>
                    <a:pt x="983" y="7742"/>
                    <a:pt x="2202" y="7742"/>
                  </a:cubicBezTo>
                  <a:cubicBezTo>
                    <a:pt x="3412" y="7742"/>
                    <a:pt x="4395" y="6012"/>
                    <a:pt x="4395" y="3875"/>
                  </a:cubicBezTo>
                  <a:cubicBezTo>
                    <a:pt x="4395" y="1731"/>
                    <a:pt x="3412" y="0"/>
                    <a:pt x="2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578;p64">
              <a:extLst>
                <a:ext uri="{FF2B5EF4-FFF2-40B4-BE49-F238E27FC236}">
                  <a16:creationId xmlns:a16="http://schemas.microsoft.com/office/drawing/2014/main" id="{6F13EA43-D758-3516-7A24-3196E40485C2}"/>
                </a:ext>
              </a:extLst>
            </p:cNvPr>
            <p:cNvSpPr/>
            <p:nvPr/>
          </p:nvSpPr>
          <p:spPr>
            <a:xfrm>
              <a:off x="2703100" y="3160600"/>
              <a:ext cx="13025" cy="72450"/>
            </a:xfrm>
            <a:custGeom>
              <a:avLst/>
              <a:gdLst/>
              <a:ahLst/>
              <a:cxnLst/>
              <a:rect l="l" t="t" r="r" b="b"/>
              <a:pathLst>
                <a:path w="521" h="2898" extrusionOk="0">
                  <a:moveTo>
                    <a:pt x="218" y="0"/>
                  </a:moveTo>
                  <a:cubicBezTo>
                    <a:pt x="196" y="0"/>
                    <a:pt x="177" y="20"/>
                    <a:pt x="187" y="46"/>
                  </a:cubicBezTo>
                  <a:cubicBezTo>
                    <a:pt x="382" y="541"/>
                    <a:pt x="447" y="1069"/>
                    <a:pt x="390" y="1597"/>
                  </a:cubicBezTo>
                  <a:cubicBezTo>
                    <a:pt x="350" y="1939"/>
                    <a:pt x="252" y="2174"/>
                    <a:pt x="82" y="2329"/>
                  </a:cubicBezTo>
                  <a:lnTo>
                    <a:pt x="74" y="2337"/>
                  </a:lnTo>
                  <a:cubicBezTo>
                    <a:pt x="41" y="2361"/>
                    <a:pt x="17" y="2394"/>
                    <a:pt x="9" y="2434"/>
                  </a:cubicBezTo>
                  <a:cubicBezTo>
                    <a:pt x="0" y="2475"/>
                    <a:pt x="9" y="2524"/>
                    <a:pt x="33" y="2564"/>
                  </a:cubicBezTo>
                  <a:cubicBezTo>
                    <a:pt x="98" y="2686"/>
                    <a:pt x="187" y="2800"/>
                    <a:pt x="301" y="2889"/>
                  </a:cubicBezTo>
                  <a:cubicBezTo>
                    <a:pt x="309" y="2897"/>
                    <a:pt x="317" y="2897"/>
                    <a:pt x="325" y="2897"/>
                  </a:cubicBezTo>
                  <a:cubicBezTo>
                    <a:pt x="358" y="2897"/>
                    <a:pt x="366" y="2857"/>
                    <a:pt x="342" y="2832"/>
                  </a:cubicBezTo>
                  <a:cubicBezTo>
                    <a:pt x="236" y="2751"/>
                    <a:pt x="155" y="2645"/>
                    <a:pt x="90" y="2532"/>
                  </a:cubicBezTo>
                  <a:cubicBezTo>
                    <a:pt x="74" y="2507"/>
                    <a:pt x="65" y="2475"/>
                    <a:pt x="74" y="2450"/>
                  </a:cubicBezTo>
                  <a:cubicBezTo>
                    <a:pt x="82" y="2426"/>
                    <a:pt x="98" y="2402"/>
                    <a:pt x="122" y="2385"/>
                  </a:cubicBezTo>
                  <a:lnTo>
                    <a:pt x="130" y="2377"/>
                  </a:lnTo>
                  <a:cubicBezTo>
                    <a:pt x="309" y="2223"/>
                    <a:pt x="415" y="1963"/>
                    <a:pt x="455" y="1606"/>
                  </a:cubicBezTo>
                  <a:cubicBezTo>
                    <a:pt x="520" y="1069"/>
                    <a:pt x="447" y="525"/>
                    <a:pt x="252" y="21"/>
                  </a:cubicBezTo>
                  <a:cubicBezTo>
                    <a:pt x="243" y="7"/>
                    <a:pt x="230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6" name="Retângulo: Cantos Arredondados 2355">
            <a:extLst>
              <a:ext uri="{FF2B5EF4-FFF2-40B4-BE49-F238E27FC236}">
                <a16:creationId xmlns:a16="http://schemas.microsoft.com/office/drawing/2014/main" id="{6EE64016-6EC0-B253-D9D5-DDADEF79C46C}"/>
              </a:ext>
            </a:extLst>
          </p:cNvPr>
          <p:cNvSpPr/>
          <p:nvPr/>
        </p:nvSpPr>
        <p:spPr>
          <a:xfrm>
            <a:off x="799140" y="3357923"/>
            <a:ext cx="3135085" cy="684541"/>
          </a:xfrm>
          <a:prstGeom prst="roundRect">
            <a:avLst/>
          </a:prstGeom>
          <a:solidFill>
            <a:srgbClr val="FFF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357" name="Google Shape;2345;p64">
            <a:extLst>
              <a:ext uri="{FF2B5EF4-FFF2-40B4-BE49-F238E27FC236}">
                <a16:creationId xmlns:a16="http://schemas.microsoft.com/office/drawing/2014/main" id="{79A6DCCC-0437-A074-D7C1-43A507C126B7}"/>
              </a:ext>
            </a:extLst>
          </p:cNvPr>
          <p:cNvGrpSpPr/>
          <p:nvPr/>
        </p:nvGrpSpPr>
        <p:grpSpPr>
          <a:xfrm flipH="1">
            <a:off x="-1321095" y="525657"/>
            <a:ext cx="4779468" cy="5040726"/>
            <a:chOff x="5048075" y="3129175"/>
            <a:chExt cx="2038125" cy="2178525"/>
          </a:xfrm>
        </p:grpSpPr>
        <p:sp>
          <p:nvSpPr>
            <p:cNvPr id="2358" name="Google Shape;2346;p64">
              <a:extLst>
                <a:ext uri="{FF2B5EF4-FFF2-40B4-BE49-F238E27FC236}">
                  <a16:creationId xmlns:a16="http://schemas.microsoft.com/office/drawing/2014/main" id="{55822840-8BAE-5293-141A-FBE43C67F474}"/>
                </a:ext>
              </a:extLst>
            </p:cNvPr>
            <p:cNvSpPr/>
            <p:nvPr/>
          </p:nvSpPr>
          <p:spPr>
            <a:xfrm>
              <a:off x="5653725" y="3916250"/>
              <a:ext cx="195400" cy="100350"/>
            </a:xfrm>
            <a:custGeom>
              <a:avLst/>
              <a:gdLst/>
              <a:ahLst/>
              <a:cxnLst/>
              <a:rect l="l" t="t" r="r" b="b"/>
              <a:pathLst>
                <a:path w="7816" h="4014" extrusionOk="0">
                  <a:moveTo>
                    <a:pt x="7052" y="0"/>
                  </a:moveTo>
                  <a:lnTo>
                    <a:pt x="4257" y="894"/>
                  </a:lnTo>
                  <a:cubicBezTo>
                    <a:pt x="4257" y="894"/>
                    <a:pt x="2793" y="154"/>
                    <a:pt x="1765" y="154"/>
                  </a:cubicBezTo>
                  <a:cubicBezTo>
                    <a:pt x="1496" y="154"/>
                    <a:pt x="1256" y="205"/>
                    <a:pt x="1081" y="333"/>
                  </a:cubicBezTo>
                  <a:cubicBezTo>
                    <a:pt x="236" y="943"/>
                    <a:pt x="0" y="1999"/>
                    <a:pt x="293" y="2600"/>
                  </a:cubicBezTo>
                  <a:cubicBezTo>
                    <a:pt x="585" y="3209"/>
                    <a:pt x="2015" y="4014"/>
                    <a:pt x="2015" y="4014"/>
                  </a:cubicBezTo>
                  <a:lnTo>
                    <a:pt x="7816" y="2056"/>
                  </a:lnTo>
                  <a:lnTo>
                    <a:pt x="7052" y="0"/>
                  </a:lnTo>
                  <a:close/>
                </a:path>
              </a:pathLst>
            </a:custGeom>
            <a:solidFill>
              <a:srgbClr val="D36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47;p64">
              <a:extLst>
                <a:ext uri="{FF2B5EF4-FFF2-40B4-BE49-F238E27FC236}">
                  <a16:creationId xmlns:a16="http://schemas.microsoft.com/office/drawing/2014/main" id="{B705E813-6FED-3198-8462-542945418E5F}"/>
                </a:ext>
              </a:extLst>
            </p:cNvPr>
            <p:cNvSpPr/>
            <p:nvPr/>
          </p:nvSpPr>
          <p:spPr>
            <a:xfrm>
              <a:off x="6035750" y="4137625"/>
              <a:ext cx="424700" cy="842075"/>
            </a:xfrm>
            <a:custGeom>
              <a:avLst/>
              <a:gdLst/>
              <a:ahLst/>
              <a:cxnLst/>
              <a:rect l="l" t="t" r="r" b="b"/>
              <a:pathLst>
                <a:path w="16988" h="33683" extrusionOk="0">
                  <a:moveTo>
                    <a:pt x="15274" y="0"/>
                  </a:moveTo>
                  <a:lnTo>
                    <a:pt x="6110" y="1357"/>
                  </a:lnTo>
                  <a:lnTo>
                    <a:pt x="4591" y="4875"/>
                  </a:lnTo>
                  <a:cubicBezTo>
                    <a:pt x="4591" y="4875"/>
                    <a:pt x="4526" y="5135"/>
                    <a:pt x="4404" y="5598"/>
                  </a:cubicBezTo>
                  <a:cubicBezTo>
                    <a:pt x="3632" y="8547"/>
                    <a:pt x="772" y="19644"/>
                    <a:pt x="537" y="21992"/>
                  </a:cubicBezTo>
                  <a:cubicBezTo>
                    <a:pt x="269" y="24714"/>
                    <a:pt x="1" y="33276"/>
                    <a:pt x="1" y="33276"/>
                  </a:cubicBezTo>
                  <a:lnTo>
                    <a:pt x="4136" y="33682"/>
                  </a:lnTo>
                  <a:cubicBezTo>
                    <a:pt x="4136" y="33682"/>
                    <a:pt x="6817" y="22106"/>
                    <a:pt x="7572" y="19782"/>
                  </a:cubicBezTo>
                  <a:cubicBezTo>
                    <a:pt x="8328" y="17467"/>
                    <a:pt x="15980" y="4980"/>
                    <a:pt x="16484" y="3169"/>
                  </a:cubicBezTo>
                  <a:cubicBezTo>
                    <a:pt x="16988" y="1357"/>
                    <a:pt x="15274" y="0"/>
                    <a:pt x="15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48;p64">
              <a:extLst>
                <a:ext uri="{FF2B5EF4-FFF2-40B4-BE49-F238E27FC236}">
                  <a16:creationId xmlns:a16="http://schemas.microsoft.com/office/drawing/2014/main" id="{5A059665-2AC4-04F6-9B4A-90DEAD2D7495}"/>
                </a:ext>
              </a:extLst>
            </p:cNvPr>
            <p:cNvSpPr/>
            <p:nvPr/>
          </p:nvSpPr>
          <p:spPr>
            <a:xfrm>
              <a:off x="6114150" y="4256425"/>
              <a:ext cx="229525" cy="719625"/>
            </a:xfrm>
            <a:custGeom>
              <a:avLst/>
              <a:gdLst/>
              <a:ahLst/>
              <a:cxnLst/>
              <a:rect l="l" t="t" r="r" b="b"/>
              <a:pathLst>
                <a:path w="9181" h="28785" extrusionOk="0">
                  <a:moveTo>
                    <a:pt x="9091" y="1"/>
                  </a:moveTo>
                  <a:lnTo>
                    <a:pt x="5484" y="9327"/>
                  </a:lnTo>
                  <a:cubicBezTo>
                    <a:pt x="4160" y="12748"/>
                    <a:pt x="2795" y="16281"/>
                    <a:pt x="1812" y="19889"/>
                  </a:cubicBezTo>
                  <a:cubicBezTo>
                    <a:pt x="1105" y="22456"/>
                    <a:pt x="528" y="25275"/>
                    <a:pt x="0" y="28768"/>
                  </a:cubicBezTo>
                  <a:lnTo>
                    <a:pt x="98" y="28784"/>
                  </a:lnTo>
                  <a:cubicBezTo>
                    <a:pt x="634" y="25291"/>
                    <a:pt x="1203" y="22480"/>
                    <a:pt x="1901" y="19905"/>
                  </a:cubicBezTo>
                  <a:cubicBezTo>
                    <a:pt x="2892" y="16314"/>
                    <a:pt x="4257" y="12780"/>
                    <a:pt x="5573" y="9360"/>
                  </a:cubicBezTo>
                  <a:lnTo>
                    <a:pt x="9180" y="33"/>
                  </a:lnTo>
                  <a:lnTo>
                    <a:pt x="9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49;p64">
              <a:extLst>
                <a:ext uri="{FF2B5EF4-FFF2-40B4-BE49-F238E27FC236}">
                  <a16:creationId xmlns:a16="http://schemas.microsoft.com/office/drawing/2014/main" id="{60434C24-0CD8-365A-B96C-5BA6ED0DFDE6}"/>
                </a:ext>
              </a:extLst>
            </p:cNvPr>
            <p:cNvSpPr/>
            <p:nvPr/>
          </p:nvSpPr>
          <p:spPr>
            <a:xfrm>
              <a:off x="6038175" y="4970525"/>
              <a:ext cx="100575" cy="91725"/>
            </a:xfrm>
            <a:custGeom>
              <a:avLst/>
              <a:gdLst/>
              <a:ahLst/>
              <a:cxnLst/>
              <a:rect l="l" t="t" r="r" b="b"/>
              <a:pathLst>
                <a:path w="4023" h="3669" extrusionOk="0">
                  <a:moveTo>
                    <a:pt x="302" y="1"/>
                  </a:moveTo>
                  <a:lnTo>
                    <a:pt x="1" y="3145"/>
                  </a:lnTo>
                  <a:cubicBezTo>
                    <a:pt x="1" y="3145"/>
                    <a:pt x="618" y="3551"/>
                    <a:pt x="1959" y="3632"/>
                  </a:cubicBezTo>
                  <a:cubicBezTo>
                    <a:pt x="2403" y="3659"/>
                    <a:pt x="2713" y="3668"/>
                    <a:pt x="2928" y="3668"/>
                  </a:cubicBezTo>
                  <a:cubicBezTo>
                    <a:pt x="3359" y="3668"/>
                    <a:pt x="3413" y="3632"/>
                    <a:pt x="3413" y="3632"/>
                  </a:cubicBezTo>
                  <a:lnTo>
                    <a:pt x="4022" y="358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rgbClr val="D36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50;p64">
              <a:extLst>
                <a:ext uri="{FF2B5EF4-FFF2-40B4-BE49-F238E27FC236}">
                  <a16:creationId xmlns:a16="http://schemas.microsoft.com/office/drawing/2014/main" id="{E3F7B850-9BBA-21F6-FA4D-9E27482CA222}"/>
                </a:ext>
              </a:extLst>
            </p:cNvPr>
            <p:cNvSpPr/>
            <p:nvPr/>
          </p:nvSpPr>
          <p:spPr>
            <a:xfrm>
              <a:off x="5809900" y="5030600"/>
              <a:ext cx="346725" cy="163050"/>
            </a:xfrm>
            <a:custGeom>
              <a:avLst/>
              <a:gdLst/>
              <a:ahLst/>
              <a:cxnLst/>
              <a:rect l="l" t="t" r="r" b="b"/>
              <a:pathLst>
                <a:path w="13869" h="6522" extrusionOk="0">
                  <a:moveTo>
                    <a:pt x="12774" y="0"/>
                  </a:moveTo>
                  <a:cubicBezTo>
                    <a:pt x="12738" y="0"/>
                    <a:pt x="12697" y="17"/>
                    <a:pt x="12650" y="51"/>
                  </a:cubicBezTo>
                  <a:cubicBezTo>
                    <a:pt x="12413" y="209"/>
                    <a:pt x="11187" y="845"/>
                    <a:pt x="10131" y="845"/>
                  </a:cubicBezTo>
                  <a:cubicBezTo>
                    <a:pt x="9771" y="845"/>
                    <a:pt x="9431" y="771"/>
                    <a:pt x="9156" y="579"/>
                  </a:cubicBezTo>
                  <a:cubicBezTo>
                    <a:pt x="9156" y="579"/>
                    <a:pt x="2901" y="3285"/>
                    <a:pt x="1861" y="3658"/>
                  </a:cubicBezTo>
                  <a:cubicBezTo>
                    <a:pt x="829" y="4024"/>
                    <a:pt x="1" y="4893"/>
                    <a:pt x="147" y="5559"/>
                  </a:cubicBezTo>
                  <a:cubicBezTo>
                    <a:pt x="260" y="6067"/>
                    <a:pt x="1480" y="6125"/>
                    <a:pt x="2031" y="6125"/>
                  </a:cubicBezTo>
                  <a:cubicBezTo>
                    <a:pt x="2195" y="6125"/>
                    <a:pt x="2300" y="6120"/>
                    <a:pt x="2300" y="6120"/>
                  </a:cubicBezTo>
                  <a:cubicBezTo>
                    <a:pt x="2300" y="6120"/>
                    <a:pt x="10191" y="6522"/>
                    <a:pt x="12603" y="6522"/>
                  </a:cubicBezTo>
                  <a:cubicBezTo>
                    <a:pt x="12955" y="6522"/>
                    <a:pt x="13190" y="6513"/>
                    <a:pt x="13267" y="6494"/>
                  </a:cubicBezTo>
                  <a:cubicBezTo>
                    <a:pt x="13868" y="6339"/>
                    <a:pt x="13771" y="2944"/>
                    <a:pt x="13365" y="1627"/>
                  </a:cubicBezTo>
                  <a:cubicBezTo>
                    <a:pt x="13028" y="515"/>
                    <a:pt x="12970" y="0"/>
                    <a:pt x="127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51;p64">
              <a:extLst>
                <a:ext uri="{FF2B5EF4-FFF2-40B4-BE49-F238E27FC236}">
                  <a16:creationId xmlns:a16="http://schemas.microsoft.com/office/drawing/2014/main" id="{D8127C12-3C1B-1B26-7EDE-26F4AE6EA143}"/>
                </a:ext>
              </a:extLst>
            </p:cNvPr>
            <p:cNvSpPr/>
            <p:nvPr/>
          </p:nvSpPr>
          <p:spPr>
            <a:xfrm>
              <a:off x="5920925" y="5093450"/>
              <a:ext cx="28950" cy="95250"/>
            </a:xfrm>
            <a:custGeom>
              <a:avLst/>
              <a:gdLst/>
              <a:ahLst/>
              <a:cxnLst/>
              <a:rect l="l" t="t" r="r" b="b"/>
              <a:pathLst>
                <a:path w="1158" h="3810" extrusionOk="0">
                  <a:moveTo>
                    <a:pt x="74" y="1"/>
                  </a:moveTo>
                  <a:cubicBezTo>
                    <a:pt x="39" y="1"/>
                    <a:pt x="1" y="37"/>
                    <a:pt x="28" y="80"/>
                  </a:cubicBezTo>
                  <a:cubicBezTo>
                    <a:pt x="44" y="96"/>
                    <a:pt x="1068" y="2152"/>
                    <a:pt x="962" y="3752"/>
                  </a:cubicBezTo>
                  <a:cubicBezTo>
                    <a:pt x="962" y="3785"/>
                    <a:pt x="986" y="3801"/>
                    <a:pt x="1011" y="3809"/>
                  </a:cubicBezTo>
                  <a:cubicBezTo>
                    <a:pt x="1035" y="3809"/>
                    <a:pt x="1060" y="3785"/>
                    <a:pt x="1060" y="3760"/>
                  </a:cubicBezTo>
                  <a:cubicBezTo>
                    <a:pt x="1157" y="2136"/>
                    <a:pt x="125" y="56"/>
                    <a:pt x="117" y="31"/>
                  </a:cubicBezTo>
                  <a:cubicBezTo>
                    <a:pt x="109" y="10"/>
                    <a:pt x="92" y="1"/>
                    <a:pt x="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52;p64">
              <a:extLst>
                <a:ext uri="{FF2B5EF4-FFF2-40B4-BE49-F238E27FC236}">
                  <a16:creationId xmlns:a16="http://schemas.microsoft.com/office/drawing/2014/main" id="{8107A1A3-BFC2-3129-974E-C200B3B13079}"/>
                </a:ext>
              </a:extLst>
            </p:cNvPr>
            <p:cNvSpPr/>
            <p:nvPr/>
          </p:nvSpPr>
          <p:spPr>
            <a:xfrm>
              <a:off x="6088150" y="5086425"/>
              <a:ext cx="60950" cy="108550"/>
            </a:xfrm>
            <a:custGeom>
              <a:avLst/>
              <a:gdLst/>
              <a:ahLst/>
              <a:cxnLst/>
              <a:rect l="l" t="t" r="r" b="b"/>
              <a:pathLst>
                <a:path w="2438" h="4342" extrusionOk="0">
                  <a:moveTo>
                    <a:pt x="2384" y="1"/>
                  </a:moveTo>
                  <a:cubicBezTo>
                    <a:pt x="2372" y="1"/>
                    <a:pt x="2359" y="5"/>
                    <a:pt x="2348" y="12"/>
                  </a:cubicBezTo>
                  <a:cubicBezTo>
                    <a:pt x="2324" y="28"/>
                    <a:pt x="0" y="1986"/>
                    <a:pt x="342" y="4293"/>
                  </a:cubicBezTo>
                  <a:cubicBezTo>
                    <a:pt x="342" y="4318"/>
                    <a:pt x="366" y="4342"/>
                    <a:pt x="390" y="4342"/>
                  </a:cubicBezTo>
                  <a:lnTo>
                    <a:pt x="399" y="4334"/>
                  </a:lnTo>
                  <a:cubicBezTo>
                    <a:pt x="423" y="4334"/>
                    <a:pt x="439" y="4309"/>
                    <a:pt x="439" y="4285"/>
                  </a:cubicBezTo>
                  <a:cubicBezTo>
                    <a:pt x="106" y="2027"/>
                    <a:pt x="2389" y="109"/>
                    <a:pt x="2413" y="85"/>
                  </a:cubicBezTo>
                  <a:cubicBezTo>
                    <a:pt x="2430" y="69"/>
                    <a:pt x="2438" y="36"/>
                    <a:pt x="2421" y="20"/>
                  </a:cubicBezTo>
                  <a:cubicBezTo>
                    <a:pt x="2412" y="7"/>
                    <a:pt x="2399" y="1"/>
                    <a:pt x="23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53;p64">
              <a:extLst>
                <a:ext uri="{FF2B5EF4-FFF2-40B4-BE49-F238E27FC236}">
                  <a16:creationId xmlns:a16="http://schemas.microsoft.com/office/drawing/2014/main" id="{16E35FB4-1AE8-2938-1B2A-1028389AA06C}"/>
                </a:ext>
              </a:extLst>
            </p:cNvPr>
            <p:cNvSpPr/>
            <p:nvPr/>
          </p:nvSpPr>
          <p:spPr>
            <a:xfrm>
              <a:off x="5978350" y="5069150"/>
              <a:ext cx="27775" cy="47025"/>
            </a:xfrm>
            <a:custGeom>
              <a:avLst/>
              <a:gdLst/>
              <a:ahLst/>
              <a:cxnLst/>
              <a:rect l="l" t="t" r="r" b="b"/>
              <a:pathLst>
                <a:path w="1111" h="1881" extrusionOk="0">
                  <a:moveTo>
                    <a:pt x="70" y="0"/>
                  </a:moveTo>
                  <a:cubicBezTo>
                    <a:pt x="34" y="0"/>
                    <a:pt x="1" y="37"/>
                    <a:pt x="30" y="77"/>
                  </a:cubicBezTo>
                  <a:cubicBezTo>
                    <a:pt x="387" y="646"/>
                    <a:pt x="712" y="1239"/>
                    <a:pt x="1005" y="1848"/>
                  </a:cubicBezTo>
                  <a:cubicBezTo>
                    <a:pt x="1013" y="1865"/>
                    <a:pt x="1029" y="1881"/>
                    <a:pt x="1054" y="1881"/>
                  </a:cubicBezTo>
                  <a:cubicBezTo>
                    <a:pt x="1054" y="1881"/>
                    <a:pt x="1062" y="1873"/>
                    <a:pt x="1070" y="1873"/>
                  </a:cubicBezTo>
                  <a:cubicBezTo>
                    <a:pt x="1094" y="1865"/>
                    <a:pt x="1110" y="1832"/>
                    <a:pt x="1094" y="1808"/>
                  </a:cubicBezTo>
                  <a:cubicBezTo>
                    <a:pt x="802" y="1198"/>
                    <a:pt x="469" y="597"/>
                    <a:pt x="111" y="20"/>
                  </a:cubicBezTo>
                  <a:cubicBezTo>
                    <a:pt x="99" y="6"/>
                    <a:pt x="84" y="0"/>
                    <a:pt x="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54;p64">
              <a:extLst>
                <a:ext uri="{FF2B5EF4-FFF2-40B4-BE49-F238E27FC236}">
                  <a16:creationId xmlns:a16="http://schemas.microsoft.com/office/drawing/2014/main" id="{18398F94-9265-AA7B-B872-254D7768B466}"/>
                </a:ext>
              </a:extLst>
            </p:cNvPr>
            <p:cNvSpPr/>
            <p:nvPr/>
          </p:nvSpPr>
          <p:spPr>
            <a:xfrm>
              <a:off x="6007725" y="5056975"/>
              <a:ext cx="27450" cy="47025"/>
            </a:xfrm>
            <a:custGeom>
              <a:avLst/>
              <a:gdLst/>
              <a:ahLst/>
              <a:cxnLst/>
              <a:rect l="l" t="t" r="r" b="b"/>
              <a:pathLst>
                <a:path w="1098" h="1881" extrusionOk="0">
                  <a:moveTo>
                    <a:pt x="65" y="1"/>
                  </a:moveTo>
                  <a:cubicBezTo>
                    <a:pt x="55" y="1"/>
                    <a:pt x="44" y="5"/>
                    <a:pt x="33" y="12"/>
                  </a:cubicBezTo>
                  <a:cubicBezTo>
                    <a:pt x="9" y="20"/>
                    <a:pt x="0" y="52"/>
                    <a:pt x="17" y="77"/>
                  </a:cubicBezTo>
                  <a:cubicBezTo>
                    <a:pt x="374" y="646"/>
                    <a:pt x="707" y="1239"/>
                    <a:pt x="992" y="1848"/>
                  </a:cubicBezTo>
                  <a:cubicBezTo>
                    <a:pt x="1000" y="1864"/>
                    <a:pt x="1024" y="1880"/>
                    <a:pt x="1040" y="1880"/>
                  </a:cubicBezTo>
                  <a:cubicBezTo>
                    <a:pt x="1048" y="1880"/>
                    <a:pt x="1057" y="1872"/>
                    <a:pt x="1065" y="1872"/>
                  </a:cubicBezTo>
                  <a:cubicBezTo>
                    <a:pt x="1089" y="1864"/>
                    <a:pt x="1097" y="1832"/>
                    <a:pt x="1081" y="1807"/>
                  </a:cubicBezTo>
                  <a:cubicBezTo>
                    <a:pt x="788" y="1190"/>
                    <a:pt x="463" y="597"/>
                    <a:pt x="98" y="20"/>
                  </a:cubicBezTo>
                  <a:cubicBezTo>
                    <a:pt x="89" y="7"/>
                    <a:pt x="78" y="1"/>
                    <a:pt x="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55;p64">
              <a:extLst>
                <a:ext uri="{FF2B5EF4-FFF2-40B4-BE49-F238E27FC236}">
                  <a16:creationId xmlns:a16="http://schemas.microsoft.com/office/drawing/2014/main" id="{2E5A033E-5F1A-2CC4-4360-951BD558A44B}"/>
                </a:ext>
              </a:extLst>
            </p:cNvPr>
            <p:cNvSpPr/>
            <p:nvPr/>
          </p:nvSpPr>
          <p:spPr>
            <a:xfrm>
              <a:off x="6078400" y="5055425"/>
              <a:ext cx="34925" cy="167375"/>
            </a:xfrm>
            <a:custGeom>
              <a:avLst/>
              <a:gdLst/>
              <a:ahLst/>
              <a:cxnLst/>
              <a:rect l="l" t="t" r="r" b="b"/>
              <a:pathLst>
                <a:path w="1397" h="6695" extrusionOk="0">
                  <a:moveTo>
                    <a:pt x="962" y="1"/>
                  </a:moveTo>
                  <a:cubicBezTo>
                    <a:pt x="773" y="1"/>
                    <a:pt x="584" y="120"/>
                    <a:pt x="569" y="374"/>
                  </a:cubicBezTo>
                  <a:lnTo>
                    <a:pt x="25" y="6264"/>
                  </a:lnTo>
                  <a:cubicBezTo>
                    <a:pt x="1" y="6484"/>
                    <a:pt x="163" y="6679"/>
                    <a:pt x="382" y="6695"/>
                  </a:cubicBezTo>
                  <a:lnTo>
                    <a:pt x="415" y="6695"/>
                  </a:lnTo>
                  <a:cubicBezTo>
                    <a:pt x="618" y="6695"/>
                    <a:pt x="789" y="6541"/>
                    <a:pt x="805" y="6337"/>
                  </a:cubicBezTo>
                  <a:lnTo>
                    <a:pt x="1357" y="448"/>
                  </a:lnTo>
                  <a:cubicBezTo>
                    <a:pt x="1396" y="157"/>
                    <a:pt x="1179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356;p64">
              <a:extLst>
                <a:ext uri="{FF2B5EF4-FFF2-40B4-BE49-F238E27FC236}">
                  <a16:creationId xmlns:a16="http://schemas.microsoft.com/office/drawing/2014/main" id="{992002D2-BDBD-C39F-7C25-4EAD4243AAB6}"/>
                </a:ext>
              </a:extLst>
            </p:cNvPr>
            <p:cNvSpPr/>
            <p:nvPr/>
          </p:nvSpPr>
          <p:spPr>
            <a:xfrm>
              <a:off x="5907800" y="5175250"/>
              <a:ext cx="277050" cy="45725"/>
            </a:xfrm>
            <a:custGeom>
              <a:avLst/>
              <a:gdLst/>
              <a:ahLst/>
              <a:cxnLst/>
              <a:rect l="l" t="t" r="r" b="b"/>
              <a:pathLst>
                <a:path w="11082" h="1829" extrusionOk="0">
                  <a:moveTo>
                    <a:pt x="303" y="1"/>
                  </a:moveTo>
                  <a:cubicBezTo>
                    <a:pt x="155" y="1"/>
                    <a:pt x="41" y="120"/>
                    <a:pt x="33" y="269"/>
                  </a:cubicBezTo>
                  <a:lnTo>
                    <a:pt x="0" y="1496"/>
                  </a:lnTo>
                  <a:lnTo>
                    <a:pt x="11041" y="1829"/>
                  </a:lnTo>
                  <a:lnTo>
                    <a:pt x="11073" y="594"/>
                  </a:lnTo>
                  <a:cubicBezTo>
                    <a:pt x="11081" y="440"/>
                    <a:pt x="10960" y="318"/>
                    <a:pt x="10805" y="310"/>
                  </a:cubicBezTo>
                  <a:lnTo>
                    <a:pt x="317" y="1"/>
                  </a:lnTo>
                  <a:cubicBezTo>
                    <a:pt x="312" y="1"/>
                    <a:pt x="308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357;p64">
              <a:extLst>
                <a:ext uri="{FF2B5EF4-FFF2-40B4-BE49-F238E27FC236}">
                  <a16:creationId xmlns:a16="http://schemas.microsoft.com/office/drawing/2014/main" id="{8EAB686B-7DE2-43EA-F729-B483D8FFF789}"/>
                </a:ext>
              </a:extLst>
            </p:cNvPr>
            <p:cNvSpPr/>
            <p:nvPr/>
          </p:nvSpPr>
          <p:spPr>
            <a:xfrm>
              <a:off x="6180550" y="4408350"/>
              <a:ext cx="197050" cy="360625"/>
            </a:xfrm>
            <a:custGeom>
              <a:avLst/>
              <a:gdLst/>
              <a:ahLst/>
              <a:cxnLst/>
              <a:rect l="l" t="t" r="r" b="b"/>
              <a:pathLst>
                <a:path w="7882" h="14425" extrusionOk="0">
                  <a:moveTo>
                    <a:pt x="4112" y="1"/>
                  </a:moveTo>
                  <a:lnTo>
                    <a:pt x="1" y="13576"/>
                  </a:lnTo>
                  <a:lnTo>
                    <a:pt x="2641" y="14364"/>
                  </a:lnTo>
                  <a:cubicBezTo>
                    <a:pt x="2779" y="14405"/>
                    <a:pt x="2919" y="14425"/>
                    <a:pt x="3055" y="14425"/>
                  </a:cubicBezTo>
                  <a:cubicBezTo>
                    <a:pt x="3674" y="14425"/>
                    <a:pt x="4242" y="14023"/>
                    <a:pt x="4428" y="13397"/>
                  </a:cubicBezTo>
                  <a:lnTo>
                    <a:pt x="7662" y="2552"/>
                  </a:lnTo>
                  <a:cubicBezTo>
                    <a:pt x="7881" y="1796"/>
                    <a:pt x="7451" y="1000"/>
                    <a:pt x="6695" y="773"/>
                  </a:cubicBezTo>
                  <a:lnTo>
                    <a:pt x="41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358;p64">
              <a:extLst>
                <a:ext uri="{FF2B5EF4-FFF2-40B4-BE49-F238E27FC236}">
                  <a16:creationId xmlns:a16="http://schemas.microsoft.com/office/drawing/2014/main" id="{36A1D572-31A6-C1EE-1799-DB3318403392}"/>
                </a:ext>
              </a:extLst>
            </p:cNvPr>
            <p:cNvSpPr/>
            <p:nvPr/>
          </p:nvSpPr>
          <p:spPr>
            <a:xfrm>
              <a:off x="6334100" y="4452625"/>
              <a:ext cx="20550" cy="17725"/>
            </a:xfrm>
            <a:custGeom>
              <a:avLst/>
              <a:gdLst/>
              <a:ahLst/>
              <a:cxnLst/>
              <a:rect l="l" t="t" r="r" b="b"/>
              <a:pathLst>
                <a:path w="822" h="709" extrusionOk="0">
                  <a:moveTo>
                    <a:pt x="472" y="1"/>
                  </a:moveTo>
                  <a:cubicBezTo>
                    <a:pt x="155" y="1"/>
                    <a:pt x="1" y="383"/>
                    <a:pt x="220" y="602"/>
                  </a:cubicBezTo>
                  <a:cubicBezTo>
                    <a:pt x="294" y="676"/>
                    <a:pt x="383" y="709"/>
                    <a:pt x="470" y="709"/>
                  </a:cubicBezTo>
                  <a:cubicBezTo>
                    <a:pt x="651" y="709"/>
                    <a:pt x="821" y="567"/>
                    <a:pt x="821" y="358"/>
                  </a:cubicBezTo>
                  <a:cubicBezTo>
                    <a:pt x="821" y="163"/>
                    <a:pt x="667" y="1"/>
                    <a:pt x="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359;p64">
              <a:extLst>
                <a:ext uri="{FF2B5EF4-FFF2-40B4-BE49-F238E27FC236}">
                  <a16:creationId xmlns:a16="http://schemas.microsoft.com/office/drawing/2014/main" id="{DB57B19D-218A-F06C-10E1-DE7759E6D4F3}"/>
                </a:ext>
              </a:extLst>
            </p:cNvPr>
            <p:cNvSpPr/>
            <p:nvPr/>
          </p:nvSpPr>
          <p:spPr>
            <a:xfrm>
              <a:off x="5979300" y="4840350"/>
              <a:ext cx="262425" cy="252425"/>
            </a:xfrm>
            <a:custGeom>
              <a:avLst/>
              <a:gdLst/>
              <a:ahLst/>
              <a:cxnLst/>
              <a:rect l="l" t="t" r="r" b="b"/>
              <a:pathLst>
                <a:path w="10497" h="10097" extrusionOk="0">
                  <a:moveTo>
                    <a:pt x="5126" y="780"/>
                  </a:moveTo>
                  <a:cubicBezTo>
                    <a:pt x="5394" y="788"/>
                    <a:pt x="5654" y="813"/>
                    <a:pt x="5914" y="870"/>
                  </a:cubicBezTo>
                  <a:cubicBezTo>
                    <a:pt x="6824" y="1065"/>
                    <a:pt x="7653" y="1544"/>
                    <a:pt x="8262" y="2251"/>
                  </a:cubicBezTo>
                  <a:cubicBezTo>
                    <a:pt x="8433" y="2446"/>
                    <a:pt x="8587" y="2665"/>
                    <a:pt x="8717" y="2893"/>
                  </a:cubicBezTo>
                  <a:cubicBezTo>
                    <a:pt x="9635" y="4452"/>
                    <a:pt x="9464" y="6418"/>
                    <a:pt x="8295" y="7791"/>
                  </a:cubicBezTo>
                  <a:lnTo>
                    <a:pt x="8295" y="7799"/>
                  </a:lnTo>
                  <a:cubicBezTo>
                    <a:pt x="8132" y="8003"/>
                    <a:pt x="7937" y="8189"/>
                    <a:pt x="7734" y="8352"/>
                  </a:cubicBezTo>
                  <a:cubicBezTo>
                    <a:pt x="7052" y="8912"/>
                    <a:pt x="6215" y="9246"/>
                    <a:pt x="5337" y="9302"/>
                  </a:cubicBezTo>
                  <a:cubicBezTo>
                    <a:pt x="5240" y="9302"/>
                    <a:pt x="5143" y="9311"/>
                    <a:pt x="5053" y="9311"/>
                  </a:cubicBezTo>
                  <a:cubicBezTo>
                    <a:pt x="4883" y="9311"/>
                    <a:pt x="4712" y="9302"/>
                    <a:pt x="4541" y="9278"/>
                  </a:cubicBezTo>
                  <a:cubicBezTo>
                    <a:pt x="3607" y="9164"/>
                    <a:pt x="2730" y="8742"/>
                    <a:pt x="2055" y="8076"/>
                  </a:cubicBezTo>
                  <a:cubicBezTo>
                    <a:pt x="1869" y="7897"/>
                    <a:pt x="1698" y="7694"/>
                    <a:pt x="1552" y="7475"/>
                  </a:cubicBezTo>
                  <a:cubicBezTo>
                    <a:pt x="723" y="6288"/>
                    <a:pt x="552" y="4769"/>
                    <a:pt x="1105" y="3429"/>
                  </a:cubicBezTo>
                  <a:cubicBezTo>
                    <a:pt x="1267" y="3023"/>
                    <a:pt x="1495" y="2649"/>
                    <a:pt x="1779" y="2316"/>
                  </a:cubicBezTo>
                  <a:cubicBezTo>
                    <a:pt x="1869" y="2202"/>
                    <a:pt x="1974" y="2096"/>
                    <a:pt x="2080" y="1999"/>
                  </a:cubicBezTo>
                  <a:cubicBezTo>
                    <a:pt x="2161" y="1910"/>
                    <a:pt x="2250" y="1828"/>
                    <a:pt x="2340" y="1755"/>
                  </a:cubicBezTo>
                  <a:cubicBezTo>
                    <a:pt x="3103" y="1122"/>
                    <a:pt x="4054" y="780"/>
                    <a:pt x="5045" y="780"/>
                  </a:cubicBezTo>
                  <a:close/>
                  <a:moveTo>
                    <a:pt x="5045" y="0"/>
                  </a:moveTo>
                  <a:cubicBezTo>
                    <a:pt x="3696" y="0"/>
                    <a:pt x="2405" y="537"/>
                    <a:pt x="1462" y="1503"/>
                  </a:cubicBezTo>
                  <a:cubicBezTo>
                    <a:pt x="528" y="2446"/>
                    <a:pt x="0" y="3713"/>
                    <a:pt x="0" y="5045"/>
                  </a:cubicBezTo>
                  <a:cubicBezTo>
                    <a:pt x="0" y="7085"/>
                    <a:pt x="1227" y="8929"/>
                    <a:pt x="3112" y="9709"/>
                  </a:cubicBezTo>
                  <a:cubicBezTo>
                    <a:pt x="3739" y="9970"/>
                    <a:pt x="4396" y="10096"/>
                    <a:pt x="5048" y="10096"/>
                  </a:cubicBezTo>
                  <a:cubicBezTo>
                    <a:pt x="6363" y="10096"/>
                    <a:pt x="7653" y="9581"/>
                    <a:pt x="8620" y="8620"/>
                  </a:cubicBezTo>
                  <a:cubicBezTo>
                    <a:pt x="10058" y="7174"/>
                    <a:pt x="10496" y="5005"/>
                    <a:pt x="9708" y="3112"/>
                  </a:cubicBezTo>
                  <a:cubicBezTo>
                    <a:pt x="8928" y="1227"/>
                    <a:pt x="7092" y="0"/>
                    <a:pt x="5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360;p64">
              <a:extLst>
                <a:ext uri="{FF2B5EF4-FFF2-40B4-BE49-F238E27FC236}">
                  <a16:creationId xmlns:a16="http://schemas.microsoft.com/office/drawing/2014/main" id="{94DDA0DE-F5EA-24C7-F718-5E7286F3287D}"/>
                </a:ext>
              </a:extLst>
            </p:cNvPr>
            <p:cNvSpPr/>
            <p:nvPr/>
          </p:nvSpPr>
          <p:spPr>
            <a:xfrm>
              <a:off x="6016450" y="4876900"/>
              <a:ext cx="177550" cy="179775"/>
            </a:xfrm>
            <a:custGeom>
              <a:avLst/>
              <a:gdLst/>
              <a:ahLst/>
              <a:cxnLst/>
              <a:rect l="l" t="t" r="r" b="b"/>
              <a:pathLst>
                <a:path w="7102" h="7191" extrusionOk="0">
                  <a:moveTo>
                    <a:pt x="561" y="1"/>
                  </a:moveTo>
                  <a:lnTo>
                    <a:pt x="342" y="228"/>
                  </a:lnTo>
                  <a:lnTo>
                    <a:pt x="1" y="561"/>
                  </a:lnTo>
                  <a:lnTo>
                    <a:pt x="293" y="854"/>
                  </a:lnTo>
                  <a:lnTo>
                    <a:pt x="667" y="1227"/>
                  </a:lnTo>
                  <a:lnTo>
                    <a:pt x="2243" y="2828"/>
                  </a:lnTo>
                  <a:lnTo>
                    <a:pt x="3072" y="3673"/>
                  </a:lnTo>
                  <a:lnTo>
                    <a:pt x="3323" y="3933"/>
                  </a:lnTo>
                  <a:lnTo>
                    <a:pt x="3632" y="4241"/>
                  </a:lnTo>
                  <a:lnTo>
                    <a:pt x="4063" y="4680"/>
                  </a:lnTo>
                  <a:lnTo>
                    <a:pt x="4315" y="4932"/>
                  </a:lnTo>
                  <a:lnTo>
                    <a:pt x="6240" y="6890"/>
                  </a:lnTo>
                  <a:lnTo>
                    <a:pt x="6541" y="7190"/>
                  </a:lnTo>
                  <a:lnTo>
                    <a:pt x="7101" y="6630"/>
                  </a:lnTo>
                  <a:lnTo>
                    <a:pt x="6809" y="6337"/>
                  </a:lnTo>
                  <a:lnTo>
                    <a:pt x="4875" y="4380"/>
                  </a:lnTo>
                  <a:lnTo>
                    <a:pt x="4258" y="3754"/>
                  </a:lnTo>
                  <a:lnTo>
                    <a:pt x="4136" y="3624"/>
                  </a:lnTo>
                  <a:lnTo>
                    <a:pt x="3697" y="3185"/>
                  </a:lnTo>
                  <a:lnTo>
                    <a:pt x="3397" y="2877"/>
                  </a:lnTo>
                  <a:lnTo>
                    <a:pt x="2812" y="2275"/>
                  </a:lnTo>
                  <a:lnTo>
                    <a:pt x="854" y="301"/>
                  </a:lnTo>
                  <a:lnTo>
                    <a:pt x="5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361;p64">
              <a:extLst>
                <a:ext uri="{FF2B5EF4-FFF2-40B4-BE49-F238E27FC236}">
                  <a16:creationId xmlns:a16="http://schemas.microsoft.com/office/drawing/2014/main" id="{D5ED9752-3EC2-CC1C-F518-47B5E3A04A84}"/>
                </a:ext>
              </a:extLst>
            </p:cNvPr>
            <p:cNvSpPr/>
            <p:nvPr/>
          </p:nvSpPr>
          <p:spPr>
            <a:xfrm>
              <a:off x="6007925" y="4890725"/>
              <a:ext cx="197850" cy="160050"/>
            </a:xfrm>
            <a:custGeom>
              <a:avLst/>
              <a:gdLst/>
              <a:ahLst/>
              <a:cxnLst/>
              <a:rect l="l" t="t" r="r" b="b"/>
              <a:pathLst>
                <a:path w="7914" h="6402" extrusionOk="0">
                  <a:moveTo>
                    <a:pt x="7426" y="0"/>
                  </a:moveTo>
                  <a:lnTo>
                    <a:pt x="1" y="5776"/>
                  </a:lnTo>
                  <a:lnTo>
                    <a:pt x="488" y="6402"/>
                  </a:lnTo>
                  <a:lnTo>
                    <a:pt x="7913" y="626"/>
                  </a:lnTo>
                  <a:lnTo>
                    <a:pt x="74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362;p64">
              <a:extLst>
                <a:ext uri="{FF2B5EF4-FFF2-40B4-BE49-F238E27FC236}">
                  <a16:creationId xmlns:a16="http://schemas.microsoft.com/office/drawing/2014/main" id="{A63CC98C-DB65-FE54-83DD-E5F471D33A13}"/>
                </a:ext>
              </a:extLst>
            </p:cNvPr>
            <p:cNvSpPr/>
            <p:nvPr/>
          </p:nvSpPr>
          <p:spPr>
            <a:xfrm>
              <a:off x="6092425" y="4850100"/>
              <a:ext cx="35550" cy="229525"/>
            </a:xfrm>
            <a:custGeom>
              <a:avLst/>
              <a:gdLst/>
              <a:ahLst/>
              <a:cxnLst/>
              <a:rect l="l" t="t" r="r" b="b"/>
              <a:pathLst>
                <a:path w="1422" h="9181" extrusionOk="0">
                  <a:moveTo>
                    <a:pt x="634" y="0"/>
                  </a:moveTo>
                  <a:lnTo>
                    <a:pt x="0" y="9132"/>
                  </a:lnTo>
                  <a:lnTo>
                    <a:pt x="788" y="9180"/>
                  </a:lnTo>
                  <a:lnTo>
                    <a:pt x="1422" y="49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363;p64">
              <a:extLst>
                <a:ext uri="{FF2B5EF4-FFF2-40B4-BE49-F238E27FC236}">
                  <a16:creationId xmlns:a16="http://schemas.microsoft.com/office/drawing/2014/main" id="{6D3836C3-D60D-1487-CACE-C2E40BA0D851}"/>
                </a:ext>
              </a:extLst>
            </p:cNvPr>
            <p:cNvSpPr/>
            <p:nvPr/>
          </p:nvSpPr>
          <p:spPr>
            <a:xfrm>
              <a:off x="6054425" y="4929100"/>
              <a:ext cx="89000" cy="76275"/>
            </a:xfrm>
            <a:custGeom>
              <a:avLst/>
              <a:gdLst/>
              <a:ahLst/>
              <a:cxnLst/>
              <a:rect l="l" t="t" r="r" b="b"/>
              <a:pathLst>
                <a:path w="3560" h="3051" extrusionOk="0">
                  <a:moveTo>
                    <a:pt x="2032" y="1"/>
                  </a:moveTo>
                  <a:cubicBezTo>
                    <a:pt x="675" y="1"/>
                    <a:pt x="1" y="1642"/>
                    <a:pt x="960" y="2600"/>
                  </a:cubicBezTo>
                  <a:cubicBezTo>
                    <a:pt x="1270" y="2911"/>
                    <a:pt x="1653" y="3050"/>
                    <a:pt x="2028" y="3050"/>
                  </a:cubicBezTo>
                  <a:cubicBezTo>
                    <a:pt x="2810" y="3050"/>
                    <a:pt x="3559" y="2445"/>
                    <a:pt x="3559" y="1528"/>
                  </a:cubicBezTo>
                  <a:cubicBezTo>
                    <a:pt x="3559" y="683"/>
                    <a:pt x="2877" y="1"/>
                    <a:pt x="20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364;p64">
              <a:extLst>
                <a:ext uri="{FF2B5EF4-FFF2-40B4-BE49-F238E27FC236}">
                  <a16:creationId xmlns:a16="http://schemas.microsoft.com/office/drawing/2014/main" id="{F5E4D284-60C3-CDBF-3B87-AB69C57D47EC}"/>
                </a:ext>
              </a:extLst>
            </p:cNvPr>
            <p:cNvSpPr/>
            <p:nvPr/>
          </p:nvSpPr>
          <p:spPr>
            <a:xfrm>
              <a:off x="6115375" y="4309050"/>
              <a:ext cx="196400" cy="546950"/>
            </a:xfrm>
            <a:custGeom>
              <a:avLst/>
              <a:gdLst/>
              <a:ahLst/>
              <a:cxnLst/>
              <a:rect l="l" t="t" r="r" b="b"/>
              <a:pathLst>
                <a:path w="7856" h="21878" extrusionOk="0">
                  <a:moveTo>
                    <a:pt x="6727" y="0"/>
                  </a:moveTo>
                  <a:lnTo>
                    <a:pt x="0" y="21521"/>
                  </a:lnTo>
                  <a:lnTo>
                    <a:pt x="1129" y="21878"/>
                  </a:lnTo>
                  <a:lnTo>
                    <a:pt x="7856" y="349"/>
                  </a:lnTo>
                  <a:lnTo>
                    <a:pt x="6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365;p64">
              <a:extLst>
                <a:ext uri="{FF2B5EF4-FFF2-40B4-BE49-F238E27FC236}">
                  <a16:creationId xmlns:a16="http://schemas.microsoft.com/office/drawing/2014/main" id="{4E72B0ED-F864-41DB-8576-8F31433D6399}"/>
                </a:ext>
              </a:extLst>
            </p:cNvPr>
            <p:cNvSpPr/>
            <p:nvPr/>
          </p:nvSpPr>
          <p:spPr>
            <a:xfrm>
              <a:off x="6135275" y="4204125"/>
              <a:ext cx="338575" cy="131750"/>
            </a:xfrm>
            <a:custGeom>
              <a:avLst/>
              <a:gdLst/>
              <a:ahLst/>
              <a:cxnLst/>
              <a:rect l="l" t="t" r="r" b="b"/>
              <a:pathLst>
                <a:path w="13543" h="5270" extrusionOk="0">
                  <a:moveTo>
                    <a:pt x="6839" y="1"/>
                  </a:moveTo>
                  <a:cubicBezTo>
                    <a:pt x="5842" y="1"/>
                    <a:pt x="4847" y="71"/>
                    <a:pt x="3884" y="314"/>
                  </a:cubicBezTo>
                  <a:cubicBezTo>
                    <a:pt x="2868" y="574"/>
                    <a:pt x="1885" y="1045"/>
                    <a:pt x="1113" y="1768"/>
                  </a:cubicBezTo>
                  <a:cubicBezTo>
                    <a:pt x="0" y="2808"/>
                    <a:pt x="1438" y="3417"/>
                    <a:pt x="2413" y="3661"/>
                  </a:cubicBezTo>
                  <a:cubicBezTo>
                    <a:pt x="4745" y="4262"/>
                    <a:pt x="7101" y="4766"/>
                    <a:pt x="9481" y="5172"/>
                  </a:cubicBezTo>
                  <a:cubicBezTo>
                    <a:pt x="9798" y="5237"/>
                    <a:pt x="10123" y="5269"/>
                    <a:pt x="10448" y="5269"/>
                  </a:cubicBezTo>
                  <a:cubicBezTo>
                    <a:pt x="10903" y="5245"/>
                    <a:pt x="11341" y="5131"/>
                    <a:pt x="11747" y="4945"/>
                  </a:cubicBezTo>
                  <a:cubicBezTo>
                    <a:pt x="12211" y="4741"/>
                    <a:pt x="12666" y="4490"/>
                    <a:pt x="12974" y="4100"/>
                  </a:cubicBezTo>
                  <a:cubicBezTo>
                    <a:pt x="13510" y="3401"/>
                    <a:pt x="13543" y="2442"/>
                    <a:pt x="13055" y="1719"/>
                  </a:cubicBezTo>
                  <a:cubicBezTo>
                    <a:pt x="12795" y="1394"/>
                    <a:pt x="12479" y="1118"/>
                    <a:pt x="12113" y="923"/>
                  </a:cubicBezTo>
                  <a:cubicBezTo>
                    <a:pt x="10829" y="208"/>
                    <a:pt x="9318" y="70"/>
                    <a:pt x="7856" y="21"/>
                  </a:cubicBezTo>
                  <a:cubicBezTo>
                    <a:pt x="7518" y="9"/>
                    <a:pt x="7178" y="1"/>
                    <a:pt x="6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366;p64">
              <a:extLst>
                <a:ext uri="{FF2B5EF4-FFF2-40B4-BE49-F238E27FC236}">
                  <a16:creationId xmlns:a16="http://schemas.microsoft.com/office/drawing/2014/main" id="{21F60703-18C5-E9AD-7195-AD66E95F13E1}"/>
                </a:ext>
              </a:extLst>
            </p:cNvPr>
            <p:cNvSpPr/>
            <p:nvPr/>
          </p:nvSpPr>
          <p:spPr>
            <a:xfrm>
              <a:off x="6552425" y="4544375"/>
              <a:ext cx="533775" cy="457675"/>
            </a:xfrm>
            <a:custGeom>
              <a:avLst/>
              <a:gdLst/>
              <a:ahLst/>
              <a:cxnLst/>
              <a:rect l="l" t="t" r="r" b="b"/>
              <a:pathLst>
                <a:path w="21351" h="18307" extrusionOk="0">
                  <a:moveTo>
                    <a:pt x="5033" y="1"/>
                  </a:moveTo>
                  <a:cubicBezTo>
                    <a:pt x="2395" y="1"/>
                    <a:pt x="571" y="557"/>
                    <a:pt x="488" y="580"/>
                  </a:cubicBezTo>
                  <a:cubicBezTo>
                    <a:pt x="180" y="677"/>
                    <a:pt x="1" y="1010"/>
                    <a:pt x="98" y="1319"/>
                  </a:cubicBezTo>
                  <a:cubicBezTo>
                    <a:pt x="177" y="1576"/>
                    <a:pt x="411" y="1736"/>
                    <a:pt x="661" y="1736"/>
                  </a:cubicBezTo>
                  <a:cubicBezTo>
                    <a:pt x="719" y="1736"/>
                    <a:pt x="779" y="1727"/>
                    <a:pt x="838" y="1709"/>
                  </a:cubicBezTo>
                  <a:cubicBezTo>
                    <a:pt x="875" y="1698"/>
                    <a:pt x="2579" y="1191"/>
                    <a:pt x="5037" y="1191"/>
                  </a:cubicBezTo>
                  <a:cubicBezTo>
                    <a:pt x="7909" y="1191"/>
                    <a:pt x="11810" y="1883"/>
                    <a:pt x="15282" y="4869"/>
                  </a:cubicBezTo>
                  <a:cubicBezTo>
                    <a:pt x="17768" y="7006"/>
                    <a:pt x="19279" y="9784"/>
                    <a:pt x="19775" y="13139"/>
                  </a:cubicBezTo>
                  <a:cubicBezTo>
                    <a:pt x="20156" y="15666"/>
                    <a:pt x="19775" y="17583"/>
                    <a:pt x="19775" y="17599"/>
                  </a:cubicBezTo>
                  <a:cubicBezTo>
                    <a:pt x="19701" y="17965"/>
                    <a:pt x="19986" y="18306"/>
                    <a:pt x="20360" y="18306"/>
                  </a:cubicBezTo>
                  <a:cubicBezTo>
                    <a:pt x="20636" y="18306"/>
                    <a:pt x="20879" y="18103"/>
                    <a:pt x="20928" y="17827"/>
                  </a:cubicBezTo>
                  <a:cubicBezTo>
                    <a:pt x="20953" y="17746"/>
                    <a:pt x="21351" y="15723"/>
                    <a:pt x="20953" y="13009"/>
                  </a:cubicBezTo>
                  <a:cubicBezTo>
                    <a:pt x="20587" y="10491"/>
                    <a:pt x="19442" y="6884"/>
                    <a:pt x="16054" y="3967"/>
                  </a:cubicBezTo>
                  <a:cubicBezTo>
                    <a:pt x="12431" y="856"/>
                    <a:pt x="8393" y="92"/>
                    <a:pt x="5647" y="11"/>
                  </a:cubicBezTo>
                  <a:cubicBezTo>
                    <a:pt x="5438" y="4"/>
                    <a:pt x="5233" y="1"/>
                    <a:pt x="50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367;p64">
              <a:extLst>
                <a:ext uri="{FF2B5EF4-FFF2-40B4-BE49-F238E27FC236}">
                  <a16:creationId xmlns:a16="http://schemas.microsoft.com/office/drawing/2014/main" id="{D87BBBBC-1B14-791B-9F6C-3C545C531725}"/>
                </a:ext>
              </a:extLst>
            </p:cNvPr>
            <p:cNvSpPr/>
            <p:nvPr/>
          </p:nvSpPr>
          <p:spPr>
            <a:xfrm>
              <a:off x="6327400" y="4575100"/>
              <a:ext cx="732600" cy="732600"/>
            </a:xfrm>
            <a:custGeom>
              <a:avLst/>
              <a:gdLst/>
              <a:ahLst/>
              <a:cxnLst/>
              <a:rect l="l" t="t" r="r" b="b"/>
              <a:pathLst>
                <a:path w="29304" h="29304" extrusionOk="0">
                  <a:moveTo>
                    <a:pt x="14656" y="1179"/>
                  </a:moveTo>
                  <a:cubicBezTo>
                    <a:pt x="22081" y="1179"/>
                    <a:pt x="28126" y="7223"/>
                    <a:pt x="28126" y="14648"/>
                  </a:cubicBezTo>
                  <a:cubicBezTo>
                    <a:pt x="28126" y="22082"/>
                    <a:pt x="22081" y="28118"/>
                    <a:pt x="14656" y="28118"/>
                  </a:cubicBezTo>
                  <a:cubicBezTo>
                    <a:pt x="7223" y="28118"/>
                    <a:pt x="1187" y="22082"/>
                    <a:pt x="1187" y="14648"/>
                  </a:cubicBezTo>
                  <a:cubicBezTo>
                    <a:pt x="1187" y="7223"/>
                    <a:pt x="7223" y="1179"/>
                    <a:pt x="14656" y="1179"/>
                  </a:cubicBezTo>
                  <a:close/>
                  <a:moveTo>
                    <a:pt x="14656" y="1"/>
                  </a:moveTo>
                  <a:cubicBezTo>
                    <a:pt x="6573" y="1"/>
                    <a:pt x="1" y="6573"/>
                    <a:pt x="1" y="14648"/>
                  </a:cubicBezTo>
                  <a:cubicBezTo>
                    <a:pt x="1" y="22731"/>
                    <a:pt x="6573" y="29304"/>
                    <a:pt x="14656" y="29304"/>
                  </a:cubicBezTo>
                  <a:cubicBezTo>
                    <a:pt x="22731" y="29304"/>
                    <a:pt x="29304" y="22731"/>
                    <a:pt x="29304" y="14648"/>
                  </a:cubicBezTo>
                  <a:cubicBezTo>
                    <a:pt x="29304" y="6573"/>
                    <a:pt x="22731" y="1"/>
                    <a:pt x="14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368;p64">
              <a:extLst>
                <a:ext uri="{FF2B5EF4-FFF2-40B4-BE49-F238E27FC236}">
                  <a16:creationId xmlns:a16="http://schemas.microsoft.com/office/drawing/2014/main" id="{37840335-1781-71F8-1FD3-2B99FDA981B2}"/>
                </a:ext>
              </a:extLst>
            </p:cNvPr>
            <p:cNvSpPr/>
            <p:nvPr/>
          </p:nvSpPr>
          <p:spPr>
            <a:xfrm>
              <a:off x="6617825" y="4886850"/>
              <a:ext cx="117425" cy="100650"/>
            </a:xfrm>
            <a:custGeom>
              <a:avLst/>
              <a:gdLst/>
              <a:ahLst/>
              <a:cxnLst/>
              <a:rect l="l" t="t" r="r" b="b"/>
              <a:pathLst>
                <a:path w="4697" h="4026" extrusionOk="0">
                  <a:moveTo>
                    <a:pt x="2690" y="1"/>
                  </a:moveTo>
                  <a:cubicBezTo>
                    <a:pt x="894" y="1"/>
                    <a:pt x="1" y="2170"/>
                    <a:pt x="1268" y="3437"/>
                  </a:cubicBezTo>
                  <a:cubicBezTo>
                    <a:pt x="1677" y="3844"/>
                    <a:pt x="2179" y="4026"/>
                    <a:pt x="2672" y="4026"/>
                  </a:cubicBezTo>
                  <a:cubicBezTo>
                    <a:pt x="3705" y="4026"/>
                    <a:pt x="4696" y="3223"/>
                    <a:pt x="4696" y="2007"/>
                  </a:cubicBezTo>
                  <a:cubicBezTo>
                    <a:pt x="4696" y="903"/>
                    <a:pt x="3795" y="1"/>
                    <a:pt x="2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369;p64">
              <a:extLst>
                <a:ext uri="{FF2B5EF4-FFF2-40B4-BE49-F238E27FC236}">
                  <a16:creationId xmlns:a16="http://schemas.microsoft.com/office/drawing/2014/main" id="{9C7CFBA4-5038-4056-3539-14AD06F8D2D1}"/>
                </a:ext>
              </a:extLst>
            </p:cNvPr>
            <p:cNvSpPr/>
            <p:nvPr/>
          </p:nvSpPr>
          <p:spPr>
            <a:xfrm>
              <a:off x="6424675" y="4713400"/>
              <a:ext cx="527675" cy="446450"/>
            </a:xfrm>
            <a:custGeom>
              <a:avLst/>
              <a:gdLst/>
              <a:ahLst/>
              <a:cxnLst/>
              <a:rect l="l" t="t" r="r" b="b"/>
              <a:pathLst>
                <a:path w="21107" h="17858" extrusionOk="0">
                  <a:moveTo>
                    <a:pt x="66" y="1"/>
                  </a:moveTo>
                  <a:lnTo>
                    <a:pt x="1" y="74"/>
                  </a:lnTo>
                  <a:lnTo>
                    <a:pt x="21050" y="17857"/>
                  </a:lnTo>
                  <a:lnTo>
                    <a:pt x="21107" y="17784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370;p64">
              <a:extLst>
                <a:ext uri="{FF2B5EF4-FFF2-40B4-BE49-F238E27FC236}">
                  <a16:creationId xmlns:a16="http://schemas.microsoft.com/office/drawing/2014/main" id="{2DFE066E-214D-0C65-CF80-1FB06071A75C}"/>
                </a:ext>
              </a:extLst>
            </p:cNvPr>
            <p:cNvSpPr/>
            <p:nvPr/>
          </p:nvSpPr>
          <p:spPr>
            <a:xfrm>
              <a:off x="6465500" y="4673400"/>
              <a:ext cx="446250" cy="527675"/>
            </a:xfrm>
            <a:custGeom>
              <a:avLst/>
              <a:gdLst/>
              <a:ahLst/>
              <a:cxnLst/>
              <a:rect l="l" t="t" r="r" b="b"/>
              <a:pathLst>
                <a:path w="17850" h="21107" extrusionOk="0">
                  <a:moveTo>
                    <a:pt x="17776" y="1"/>
                  </a:moveTo>
                  <a:lnTo>
                    <a:pt x="1" y="21042"/>
                  </a:lnTo>
                  <a:lnTo>
                    <a:pt x="74" y="21107"/>
                  </a:lnTo>
                  <a:lnTo>
                    <a:pt x="17849" y="57"/>
                  </a:lnTo>
                  <a:lnTo>
                    <a:pt x="177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371;p64">
              <a:extLst>
                <a:ext uri="{FF2B5EF4-FFF2-40B4-BE49-F238E27FC236}">
                  <a16:creationId xmlns:a16="http://schemas.microsoft.com/office/drawing/2014/main" id="{1128FE4D-9AB2-0A29-2D92-4CDE4AB7A063}"/>
                </a:ext>
              </a:extLst>
            </p:cNvPr>
            <p:cNvSpPr/>
            <p:nvPr/>
          </p:nvSpPr>
          <p:spPr>
            <a:xfrm>
              <a:off x="6345275" y="4906750"/>
              <a:ext cx="686500" cy="60775"/>
            </a:xfrm>
            <a:custGeom>
              <a:avLst/>
              <a:gdLst/>
              <a:ahLst/>
              <a:cxnLst/>
              <a:rect l="l" t="t" r="r" b="b"/>
              <a:pathLst>
                <a:path w="27460" h="2431" extrusionOk="0">
                  <a:moveTo>
                    <a:pt x="27451" y="1"/>
                  </a:moveTo>
                  <a:lnTo>
                    <a:pt x="0" y="2324"/>
                  </a:lnTo>
                  <a:lnTo>
                    <a:pt x="9" y="2430"/>
                  </a:lnTo>
                  <a:lnTo>
                    <a:pt x="27459" y="98"/>
                  </a:lnTo>
                  <a:lnTo>
                    <a:pt x="274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372;p64">
              <a:extLst>
                <a:ext uri="{FF2B5EF4-FFF2-40B4-BE49-F238E27FC236}">
                  <a16:creationId xmlns:a16="http://schemas.microsoft.com/office/drawing/2014/main" id="{563138EC-D1F0-81AB-760B-091FFD85A14A}"/>
                </a:ext>
              </a:extLst>
            </p:cNvPr>
            <p:cNvSpPr/>
            <p:nvPr/>
          </p:nvSpPr>
          <p:spPr>
            <a:xfrm>
              <a:off x="6658850" y="4593575"/>
              <a:ext cx="60150" cy="686500"/>
            </a:xfrm>
            <a:custGeom>
              <a:avLst/>
              <a:gdLst/>
              <a:ahLst/>
              <a:cxnLst/>
              <a:rect l="l" t="t" r="r" b="b"/>
              <a:pathLst>
                <a:path w="2406" h="27460" extrusionOk="0">
                  <a:moveTo>
                    <a:pt x="98" y="1"/>
                  </a:moveTo>
                  <a:lnTo>
                    <a:pt x="1" y="9"/>
                  </a:lnTo>
                  <a:lnTo>
                    <a:pt x="2308" y="27460"/>
                  </a:lnTo>
                  <a:lnTo>
                    <a:pt x="2406" y="27452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373;p64">
              <a:extLst>
                <a:ext uri="{FF2B5EF4-FFF2-40B4-BE49-F238E27FC236}">
                  <a16:creationId xmlns:a16="http://schemas.microsoft.com/office/drawing/2014/main" id="{023AD80D-205C-FDFE-621F-9734D5BE9199}"/>
                </a:ext>
              </a:extLst>
            </p:cNvPr>
            <p:cNvSpPr/>
            <p:nvPr/>
          </p:nvSpPr>
          <p:spPr>
            <a:xfrm>
              <a:off x="6995800" y="4667800"/>
              <a:ext cx="73350" cy="82000"/>
            </a:xfrm>
            <a:custGeom>
              <a:avLst/>
              <a:gdLst/>
              <a:ahLst/>
              <a:cxnLst/>
              <a:rect l="l" t="t" r="r" b="b"/>
              <a:pathLst>
                <a:path w="2934" h="3280" extrusionOk="0">
                  <a:moveTo>
                    <a:pt x="1266" y="1"/>
                  </a:moveTo>
                  <a:cubicBezTo>
                    <a:pt x="1227" y="1"/>
                    <a:pt x="1188" y="13"/>
                    <a:pt x="1154" y="38"/>
                  </a:cubicBezTo>
                  <a:lnTo>
                    <a:pt x="0" y="809"/>
                  </a:lnTo>
                  <a:lnTo>
                    <a:pt x="0" y="818"/>
                  </a:lnTo>
                  <a:lnTo>
                    <a:pt x="1666" y="3279"/>
                  </a:lnTo>
                  <a:lnTo>
                    <a:pt x="2819" y="2507"/>
                  </a:lnTo>
                  <a:cubicBezTo>
                    <a:pt x="2909" y="2442"/>
                    <a:pt x="2933" y="2321"/>
                    <a:pt x="2868" y="2231"/>
                  </a:cubicBezTo>
                  <a:lnTo>
                    <a:pt x="1422" y="86"/>
                  </a:lnTo>
                  <a:cubicBezTo>
                    <a:pt x="1387" y="31"/>
                    <a:pt x="1327" y="1"/>
                    <a:pt x="1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374;p64">
              <a:extLst>
                <a:ext uri="{FF2B5EF4-FFF2-40B4-BE49-F238E27FC236}">
                  <a16:creationId xmlns:a16="http://schemas.microsoft.com/office/drawing/2014/main" id="{73204F8D-775D-896D-C25C-60C10DFF171A}"/>
                </a:ext>
              </a:extLst>
            </p:cNvPr>
            <p:cNvSpPr/>
            <p:nvPr/>
          </p:nvSpPr>
          <p:spPr>
            <a:xfrm>
              <a:off x="6211425" y="4948175"/>
              <a:ext cx="489300" cy="19950"/>
            </a:xfrm>
            <a:custGeom>
              <a:avLst/>
              <a:gdLst/>
              <a:ahLst/>
              <a:cxnLst/>
              <a:rect l="l" t="t" r="r" b="b"/>
              <a:pathLst>
                <a:path w="19572" h="798" extrusionOk="0">
                  <a:moveTo>
                    <a:pt x="522" y="1"/>
                  </a:moveTo>
                  <a:cubicBezTo>
                    <a:pt x="0" y="1"/>
                    <a:pt x="0" y="798"/>
                    <a:pt x="522" y="798"/>
                  </a:cubicBezTo>
                  <a:cubicBezTo>
                    <a:pt x="529" y="798"/>
                    <a:pt x="537" y="798"/>
                    <a:pt x="545" y="797"/>
                  </a:cubicBezTo>
                  <a:lnTo>
                    <a:pt x="19076" y="797"/>
                  </a:lnTo>
                  <a:cubicBezTo>
                    <a:pt x="19571" y="765"/>
                    <a:pt x="19571" y="26"/>
                    <a:pt x="19076" y="1"/>
                  </a:cubicBezTo>
                  <a:lnTo>
                    <a:pt x="545" y="1"/>
                  </a:lnTo>
                  <a:cubicBezTo>
                    <a:pt x="537" y="1"/>
                    <a:pt x="52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375;p64">
              <a:extLst>
                <a:ext uri="{FF2B5EF4-FFF2-40B4-BE49-F238E27FC236}">
                  <a16:creationId xmlns:a16="http://schemas.microsoft.com/office/drawing/2014/main" id="{714DDBCE-E17A-7AA1-CD4D-9EB7D905F629}"/>
                </a:ext>
              </a:extLst>
            </p:cNvPr>
            <p:cNvSpPr/>
            <p:nvPr/>
          </p:nvSpPr>
          <p:spPr>
            <a:xfrm>
              <a:off x="6133450" y="4814350"/>
              <a:ext cx="316650" cy="32525"/>
            </a:xfrm>
            <a:custGeom>
              <a:avLst/>
              <a:gdLst/>
              <a:ahLst/>
              <a:cxnLst/>
              <a:rect l="l" t="t" r="r" b="b"/>
              <a:pathLst>
                <a:path w="12666" h="1301" extrusionOk="0">
                  <a:moveTo>
                    <a:pt x="650" y="1"/>
                  </a:moveTo>
                  <a:cubicBezTo>
                    <a:pt x="293" y="1"/>
                    <a:pt x="0" y="293"/>
                    <a:pt x="0" y="650"/>
                  </a:cubicBezTo>
                  <a:cubicBezTo>
                    <a:pt x="0" y="1008"/>
                    <a:pt x="293" y="1300"/>
                    <a:pt x="650" y="1300"/>
                  </a:cubicBezTo>
                  <a:lnTo>
                    <a:pt x="12024" y="1300"/>
                  </a:lnTo>
                  <a:cubicBezTo>
                    <a:pt x="12381" y="1300"/>
                    <a:pt x="12665" y="1008"/>
                    <a:pt x="12665" y="650"/>
                  </a:cubicBezTo>
                  <a:cubicBezTo>
                    <a:pt x="12665" y="293"/>
                    <a:pt x="12381" y="1"/>
                    <a:pt x="120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376;p64">
              <a:extLst>
                <a:ext uri="{FF2B5EF4-FFF2-40B4-BE49-F238E27FC236}">
                  <a16:creationId xmlns:a16="http://schemas.microsoft.com/office/drawing/2014/main" id="{DF543D03-E713-A2D6-93E1-68DBBEE63224}"/>
                </a:ext>
              </a:extLst>
            </p:cNvPr>
            <p:cNvSpPr/>
            <p:nvPr/>
          </p:nvSpPr>
          <p:spPr>
            <a:xfrm>
              <a:off x="6219550" y="4553975"/>
              <a:ext cx="405000" cy="411100"/>
            </a:xfrm>
            <a:custGeom>
              <a:avLst/>
              <a:gdLst/>
              <a:ahLst/>
              <a:cxnLst/>
              <a:rect l="l" t="t" r="r" b="b"/>
              <a:pathLst>
                <a:path w="16200" h="16444" extrusionOk="0">
                  <a:moveTo>
                    <a:pt x="448" y="1"/>
                  </a:moveTo>
                  <a:lnTo>
                    <a:pt x="1" y="610"/>
                  </a:lnTo>
                  <a:lnTo>
                    <a:pt x="14843" y="11537"/>
                  </a:lnTo>
                  <a:cubicBezTo>
                    <a:pt x="15184" y="11797"/>
                    <a:pt x="15387" y="12187"/>
                    <a:pt x="15404" y="12617"/>
                  </a:cubicBezTo>
                  <a:cubicBezTo>
                    <a:pt x="15436" y="13048"/>
                    <a:pt x="15274" y="13478"/>
                    <a:pt x="14957" y="13779"/>
                  </a:cubicBezTo>
                  <a:lnTo>
                    <a:pt x="12682" y="15891"/>
                  </a:lnTo>
                  <a:lnTo>
                    <a:pt x="13186" y="16444"/>
                  </a:lnTo>
                  <a:lnTo>
                    <a:pt x="15469" y="14331"/>
                  </a:lnTo>
                  <a:cubicBezTo>
                    <a:pt x="15948" y="13876"/>
                    <a:pt x="16200" y="13226"/>
                    <a:pt x="16159" y="12568"/>
                  </a:cubicBezTo>
                  <a:cubicBezTo>
                    <a:pt x="16127" y="11919"/>
                    <a:pt x="15810" y="11317"/>
                    <a:pt x="15290" y="10927"/>
                  </a:cubicBezTo>
                  <a:lnTo>
                    <a:pt x="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377;p64">
              <a:extLst>
                <a:ext uri="{FF2B5EF4-FFF2-40B4-BE49-F238E27FC236}">
                  <a16:creationId xmlns:a16="http://schemas.microsoft.com/office/drawing/2014/main" id="{B301CE3E-266D-7CA8-AA82-61EDCDC6E414}"/>
                </a:ext>
              </a:extLst>
            </p:cNvPr>
            <p:cNvSpPr/>
            <p:nvPr/>
          </p:nvSpPr>
          <p:spPr>
            <a:xfrm>
              <a:off x="5482925" y="3981125"/>
              <a:ext cx="134475" cy="346625"/>
            </a:xfrm>
            <a:custGeom>
              <a:avLst/>
              <a:gdLst/>
              <a:ahLst/>
              <a:cxnLst/>
              <a:rect l="l" t="t" r="r" b="b"/>
              <a:pathLst>
                <a:path w="5379" h="13865" extrusionOk="0">
                  <a:moveTo>
                    <a:pt x="4228" y="1"/>
                  </a:moveTo>
                  <a:cubicBezTo>
                    <a:pt x="4222" y="1"/>
                    <a:pt x="4215" y="2"/>
                    <a:pt x="4208" y="5"/>
                  </a:cubicBezTo>
                  <a:cubicBezTo>
                    <a:pt x="2340" y="915"/>
                    <a:pt x="1162" y="2060"/>
                    <a:pt x="699" y="3417"/>
                  </a:cubicBezTo>
                  <a:cubicBezTo>
                    <a:pt x="0" y="5440"/>
                    <a:pt x="1007" y="7577"/>
                    <a:pt x="1966" y="8998"/>
                  </a:cubicBezTo>
                  <a:cubicBezTo>
                    <a:pt x="2340" y="9551"/>
                    <a:pt x="2762" y="10095"/>
                    <a:pt x="3168" y="10623"/>
                  </a:cubicBezTo>
                  <a:cubicBezTo>
                    <a:pt x="3948" y="11622"/>
                    <a:pt x="4753" y="12662"/>
                    <a:pt x="5273" y="13840"/>
                  </a:cubicBezTo>
                  <a:cubicBezTo>
                    <a:pt x="5281" y="13856"/>
                    <a:pt x="5297" y="13865"/>
                    <a:pt x="5321" y="13865"/>
                  </a:cubicBezTo>
                  <a:lnTo>
                    <a:pt x="5338" y="13865"/>
                  </a:lnTo>
                  <a:cubicBezTo>
                    <a:pt x="5362" y="13856"/>
                    <a:pt x="5378" y="13824"/>
                    <a:pt x="5362" y="13800"/>
                  </a:cubicBezTo>
                  <a:cubicBezTo>
                    <a:pt x="4834" y="12613"/>
                    <a:pt x="4030" y="11574"/>
                    <a:pt x="3250" y="10558"/>
                  </a:cubicBezTo>
                  <a:cubicBezTo>
                    <a:pt x="2843" y="10038"/>
                    <a:pt x="2421" y="9494"/>
                    <a:pt x="2047" y="8933"/>
                  </a:cubicBezTo>
                  <a:cubicBezTo>
                    <a:pt x="1097" y="7528"/>
                    <a:pt x="106" y="5432"/>
                    <a:pt x="788" y="3450"/>
                  </a:cubicBezTo>
                  <a:cubicBezTo>
                    <a:pt x="1243" y="2117"/>
                    <a:pt x="2405" y="988"/>
                    <a:pt x="4249" y="94"/>
                  </a:cubicBezTo>
                  <a:cubicBezTo>
                    <a:pt x="4306" y="73"/>
                    <a:pt x="4275" y="1"/>
                    <a:pt x="4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378;p64">
              <a:extLst>
                <a:ext uri="{FF2B5EF4-FFF2-40B4-BE49-F238E27FC236}">
                  <a16:creationId xmlns:a16="http://schemas.microsoft.com/office/drawing/2014/main" id="{604E1978-84D4-7293-C0AB-858687528662}"/>
                </a:ext>
              </a:extLst>
            </p:cNvPr>
            <p:cNvSpPr/>
            <p:nvPr/>
          </p:nvSpPr>
          <p:spPr>
            <a:xfrm>
              <a:off x="5458350" y="3971000"/>
              <a:ext cx="156600" cy="360000"/>
            </a:xfrm>
            <a:custGeom>
              <a:avLst/>
              <a:gdLst/>
              <a:ahLst/>
              <a:cxnLst/>
              <a:rect l="l" t="t" r="r" b="b"/>
              <a:pathLst>
                <a:path w="6264" h="14400" extrusionOk="0">
                  <a:moveTo>
                    <a:pt x="5170" y="1"/>
                  </a:moveTo>
                  <a:cubicBezTo>
                    <a:pt x="5163" y="1"/>
                    <a:pt x="5157" y="2"/>
                    <a:pt x="5151" y="4"/>
                  </a:cubicBezTo>
                  <a:cubicBezTo>
                    <a:pt x="3201" y="1044"/>
                    <a:pt x="1755" y="2417"/>
                    <a:pt x="959" y="3960"/>
                  </a:cubicBezTo>
                  <a:cubicBezTo>
                    <a:pt x="0" y="5821"/>
                    <a:pt x="24" y="8014"/>
                    <a:pt x="1032" y="9558"/>
                  </a:cubicBezTo>
                  <a:cubicBezTo>
                    <a:pt x="1657" y="10532"/>
                    <a:pt x="2624" y="11223"/>
                    <a:pt x="3558" y="11897"/>
                  </a:cubicBezTo>
                  <a:cubicBezTo>
                    <a:pt x="4541" y="12596"/>
                    <a:pt x="5557" y="13327"/>
                    <a:pt x="6166" y="14375"/>
                  </a:cubicBezTo>
                  <a:cubicBezTo>
                    <a:pt x="6174" y="14391"/>
                    <a:pt x="6191" y="14399"/>
                    <a:pt x="6215" y="14399"/>
                  </a:cubicBezTo>
                  <a:cubicBezTo>
                    <a:pt x="6223" y="14399"/>
                    <a:pt x="6231" y="14391"/>
                    <a:pt x="6239" y="14383"/>
                  </a:cubicBezTo>
                  <a:cubicBezTo>
                    <a:pt x="6256" y="14375"/>
                    <a:pt x="6264" y="14343"/>
                    <a:pt x="6256" y="14318"/>
                  </a:cubicBezTo>
                  <a:cubicBezTo>
                    <a:pt x="5638" y="13254"/>
                    <a:pt x="4614" y="12523"/>
                    <a:pt x="3623" y="11808"/>
                  </a:cubicBezTo>
                  <a:cubicBezTo>
                    <a:pt x="2689" y="11150"/>
                    <a:pt x="1730" y="10459"/>
                    <a:pt x="1113" y="9509"/>
                  </a:cubicBezTo>
                  <a:cubicBezTo>
                    <a:pt x="130" y="7990"/>
                    <a:pt x="106" y="5829"/>
                    <a:pt x="1048" y="4001"/>
                  </a:cubicBezTo>
                  <a:cubicBezTo>
                    <a:pt x="1828" y="2473"/>
                    <a:pt x="3266" y="1125"/>
                    <a:pt x="5199" y="93"/>
                  </a:cubicBezTo>
                  <a:cubicBezTo>
                    <a:pt x="5224" y="77"/>
                    <a:pt x="5232" y="53"/>
                    <a:pt x="5216" y="28"/>
                  </a:cubicBezTo>
                  <a:cubicBezTo>
                    <a:pt x="5210" y="10"/>
                    <a:pt x="5190" y="1"/>
                    <a:pt x="5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379;p64">
              <a:extLst>
                <a:ext uri="{FF2B5EF4-FFF2-40B4-BE49-F238E27FC236}">
                  <a16:creationId xmlns:a16="http://schemas.microsoft.com/office/drawing/2014/main" id="{6F684E96-98E1-396B-7997-A9C250F2D7C3}"/>
                </a:ext>
              </a:extLst>
            </p:cNvPr>
            <p:cNvSpPr/>
            <p:nvPr/>
          </p:nvSpPr>
          <p:spPr>
            <a:xfrm>
              <a:off x="5487800" y="3995750"/>
              <a:ext cx="105825" cy="560700"/>
            </a:xfrm>
            <a:custGeom>
              <a:avLst/>
              <a:gdLst/>
              <a:ahLst/>
              <a:cxnLst/>
              <a:rect l="l" t="t" r="r" b="b"/>
              <a:pathLst>
                <a:path w="4233" h="22428" extrusionOk="0">
                  <a:moveTo>
                    <a:pt x="4183" y="1"/>
                  </a:moveTo>
                  <a:cubicBezTo>
                    <a:pt x="4170" y="1"/>
                    <a:pt x="4155" y="5"/>
                    <a:pt x="4143" y="13"/>
                  </a:cubicBezTo>
                  <a:cubicBezTo>
                    <a:pt x="2722" y="1427"/>
                    <a:pt x="1990" y="3376"/>
                    <a:pt x="1568" y="4725"/>
                  </a:cubicBezTo>
                  <a:cubicBezTo>
                    <a:pt x="333" y="8633"/>
                    <a:pt x="0" y="12768"/>
                    <a:pt x="585" y="16822"/>
                  </a:cubicBezTo>
                  <a:cubicBezTo>
                    <a:pt x="650" y="17260"/>
                    <a:pt x="723" y="17699"/>
                    <a:pt x="796" y="18130"/>
                  </a:cubicBezTo>
                  <a:cubicBezTo>
                    <a:pt x="1024" y="19470"/>
                    <a:pt x="1267" y="20859"/>
                    <a:pt x="1162" y="22224"/>
                  </a:cubicBezTo>
                  <a:lnTo>
                    <a:pt x="1162" y="22257"/>
                  </a:lnTo>
                  <a:cubicBezTo>
                    <a:pt x="1162" y="22257"/>
                    <a:pt x="1162" y="22257"/>
                    <a:pt x="1154" y="22248"/>
                  </a:cubicBezTo>
                  <a:cubicBezTo>
                    <a:pt x="1141" y="22240"/>
                    <a:pt x="1127" y="22236"/>
                    <a:pt x="1113" y="22236"/>
                  </a:cubicBezTo>
                  <a:cubicBezTo>
                    <a:pt x="1099" y="22236"/>
                    <a:pt x="1085" y="22240"/>
                    <a:pt x="1072" y="22248"/>
                  </a:cubicBezTo>
                  <a:cubicBezTo>
                    <a:pt x="1040" y="22281"/>
                    <a:pt x="1032" y="22338"/>
                    <a:pt x="1056" y="22378"/>
                  </a:cubicBezTo>
                  <a:cubicBezTo>
                    <a:pt x="1064" y="22403"/>
                    <a:pt x="1097" y="22427"/>
                    <a:pt x="1129" y="22427"/>
                  </a:cubicBezTo>
                  <a:lnTo>
                    <a:pt x="1137" y="22427"/>
                  </a:lnTo>
                  <a:cubicBezTo>
                    <a:pt x="1178" y="22419"/>
                    <a:pt x="1251" y="22387"/>
                    <a:pt x="1267" y="22240"/>
                  </a:cubicBezTo>
                  <a:cubicBezTo>
                    <a:pt x="1357" y="20859"/>
                    <a:pt x="1121" y="19462"/>
                    <a:pt x="894" y="18113"/>
                  </a:cubicBezTo>
                  <a:cubicBezTo>
                    <a:pt x="821" y="17691"/>
                    <a:pt x="747" y="17244"/>
                    <a:pt x="682" y="16813"/>
                  </a:cubicBezTo>
                  <a:cubicBezTo>
                    <a:pt x="98" y="12768"/>
                    <a:pt x="431" y="8649"/>
                    <a:pt x="1657" y="4757"/>
                  </a:cubicBezTo>
                  <a:cubicBezTo>
                    <a:pt x="2080" y="3417"/>
                    <a:pt x="2811" y="1475"/>
                    <a:pt x="4216" y="86"/>
                  </a:cubicBezTo>
                  <a:cubicBezTo>
                    <a:pt x="4233" y="70"/>
                    <a:pt x="4233" y="37"/>
                    <a:pt x="4216" y="13"/>
                  </a:cubicBezTo>
                  <a:cubicBezTo>
                    <a:pt x="4208" y="5"/>
                    <a:pt x="4196" y="1"/>
                    <a:pt x="4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380;p64">
              <a:extLst>
                <a:ext uri="{FF2B5EF4-FFF2-40B4-BE49-F238E27FC236}">
                  <a16:creationId xmlns:a16="http://schemas.microsoft.com/office/drawing/2014/main" id="{EAC554E8-ECEA-4088-DC11-1257F37492EA}"/>
                </a:ext>
              </a:extLst>
            </p:cNvPr>
            <p:cNvSpPr/>
            <p:nvPr/>
          </p:nvSpPr>
          <p:spPr>
            <a:xfrm>
              <a:off x="5586100" y="3963775"/>
              <a:ext cx="157000" cy="24400"/>
            </a:xfrm>
            <a:custGeom>
              <a:avLst/>
              <a:gdLst/>
              <a:ahLst/>
              <a:cxnLst/>
              <a:rect l="l" t="t" r="r" b="b"/>
              <a:pathLst>
                <a:path w="6280" h="976" extrusionOk="0">
                  <a:moveTo>
                    <a:pt x="114" y="0"/>
                  </a:moveTo>
                  <a:cubicBezTo>
                    <a:pt x="57" y="0"/>
                    <a:pt x="0" y="49"/>
                    <a:pt x="0" y="106"/>
                  </a:cubicBezTo>
                  <a:lnTo>
                    <a:pt x="0" y="975"/>
                  </a:lnTo>
                  <a:lnTo>
                    <a:pt x="6280" y="975"/>
                  </a:lnTo>
                  <a:lnTo>
                    <a:pt x="62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381;p64">
              <a:extLst>
                <a:ext uri="{FF2B5EF4-FFF2-40B4-BE49-F238E27FC236}">
                  <a16:creationId xmlns:a16="http://schemas.microsoft.com/office/drawing/2014/main" id="{D1127DD8-EE6C-6503-AD86-6DDBE8AC56E7}"/>
                </a:ext>
              </a:extLst>
            </p:cNvPr>
            <p:cNvSpPr/>
            <p:nvPr/>
          </p:nvSpPr>
          <p:spPr>
            <a:xfrm>
              <a:off x="5586100" y="3986725"/>
              <a:ext cx="119025" cy="180975"/>
            </a:xfrm>
            <a:custGeom>
              <a:avLst/>
              <a:gdLst/>
              <a:ahLst/>
              <a:cxnLst/>
              <a:rect l="l" t="t" r="r" b="b"/>
              <a:pathLst>
                <a:path w="4761" h="7239" extrusionOk="0">
                  <a:moveTo>
                    <a:pt x="1779" y="0"/>
                  </a:moveTo>
                  <a:lnTo>
                    <a:pt x="0" y="57"/>
                  </a:lnTo>
                  <a:lnTo>
                    <a:pt x="2876" y="7239"/>
                  </a:lnTo>
                  <a:lnTo>
                    <a:pt x="4761" y="7239"/>
                  </a:lnTo>
                  <a:lnTo>
                    <a:pt x="1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382;p64">
              <a:extLst>
                <a:ext uri="{FF2B5EF4-FFF2-40B4-BE49-F238E27FC236}">
                  <a16:creationId xmlns:a16="http://schemas.microsoft.com/office/drawing/2014/main" id="{19133403-C2F9-DC54-78E6-5F3FB445FAAF}"/>
                </a:ext>
              </a:extLst>
            </p:cNvPr>
            <p:cNvSpPr/>
            <p:nvPr/>
          </p:nvSpPr>
          <p:spPr>
            <a:xfrm>
              <a:off x="5574300" y="4167675"/>
              <a:ext cx="130825" cy="317000"/>
            </a:xfrm>
            <a:custGeom>
              <a:avLst/>
              <a:gdLst/>
              <a:ahLst/>
              <a:cxnLst/>
              <a:rect l="l" t="t" r="r" b="b"/>
              <a:pathLst>
                <a:path w="5233" h="12680" extrusionOk="0">
                  <a:moveTo>
                    <a:pt x="3348" y="1"/>
                  </a:moveTo>
                  <a:lnTo>
                    <a:pt x="1" y="12333"/>
                  </a:lnTo>
                  <a:lnTo>
                    <a:pt x="911" y="12642"/>
                  </a:lnTo>
                  <a:cubicBezTo>
                    <a:pt x="992" y="12667"/>
                    <a:pt x="1075" y="12680"/>
                    <a:pt x="1156" y="12680"/>
                  </a:cubicBezTo>
                  <a:cubicBezTo>
                    <a:pt x="1510" y="12680"/>
                    <a:pt x="1835" y="12446"/>
                    <a:pt x="1934" y="12089"/>
                  </a:cubicBezTo>
                  <a:lnTo>
                    <a:pt x="52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383;p64">
              <a:extLst>
                <a:ext uri="{FF2B5EF4-FFF2-40B4-BE49-F238E27FC236}">
                  <a16:creationId xmlns:a16="http://schemas.microsoft.com/office/drawing/2014/main" id="{D4C322ED-F586-2C02-BD15-A1B8583BC278}"/>
                </a:ext>
              </a:extLst>
            </p:cNvPr>
            <p:cNvSpPr/>
            <p:nvPr/>
          </p:nvSpPr>
          <p:spPr>
            <a:xfrm>
              <a:off x="5615125" y="4242625"/>
              <a:ext cx="65625" cy="97300"/>
            </a:xfrm>
            <a:custGeom>
              <a:avLst/>
              <a:gdLst/>
              <a:ahLst/>
              <a:cxnLst/>
              <a:rect l="l" t="t" r="r" b="b"/>
              <a:pathLst>
                <a:path w="2625" h="3892" extrusionOk="0">
                  <a:moveTo>
                    <a:pt x="903" y="1"/>
                  </a:moveTo>
                  <a:lnTo>
                    <a:pt x="1" y="3323"/>
                  </a:lnTo>
                  <a:lnTo>
                    <a:pt x="1715" y="3892"/>
                  </a:lnTo>
                  <a:lnTo>
                    <a:pt x="2625" y="577"/>
                  </a:lnTo>
                  <a:lnTo>
                    <a:pt x="9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384;p64">
              <a:extLst>
                <a:ext uri="{FF2B5EF4-FFF2-40B4-BE49-F238E27FC236}">
                  <a16:creationId xmlns:a16="http://schemas.microsoft.com/office/drawing/2014/main" id="{BB6A65F1-D008-9CA3-B444-ABC7D20A25E7}"/>
                </a:ext>
              </a:extLst>
            </p:cNvPr>
            <p:cNvSpPr/>
            <p:nvPr/>
          </p:nvSpPr>
          <p:spPr>
            <a:xfrm>
              <a:off x="5268575" y="4542950"/>
              <a:ext cx="538100" cy="457875"/>
            </a:xfrm>
            <a:custGeom>
              <a:avLst/>
              <a:gdLst/>
              <a:ahLst/>
              <a:cxnLst/>
              <a:rect l="l" t="t" r="r" b="b"/>
              <a:pathLst>
                <a:path w="21524" h="18315" extrusionOk="0">
                  <a:moveTo>
                    <a:pt x="5213" y="1"/>
                  </a:moveTo>
                  <a:cubicBezTo>
                    <a:pt x="2568" y="1"/>
                    <a:pt x="745" y="557"/>
                    <a:pt x="669" y="580"/>
                  </a:cubicBezTo>
                  <a:cubicBezTo>
                    <a:pt x="0" y="810"/>
                    <a:pt x="223" y="1742"/>
                    <a:pt x="839" y="1742"/>
                  </a:cubicBezTo>
                  <a:cubicBezTo>
                    <a:pt x="895" y="1742"/>
                    <a:pt x="956" y="1734"/>
                    <a:pt x="1019" y="1717"/>
                  </a:cubicBezTo>
                  <a:cubicBezTo>
                    <a:pt x="1034" y="1702"/>
                    <a:pt x="2759" y="1186"/>
                    <a:pt x="5217" y="1186"/>
                  </a:cubicBezTo>
                  <a:cubicBezTo>
                    <a:pt x="5416" y="1186"/>
                    <a:pt x="5620" y="1190"/>
                    <a:pt x="5828" y="1197"/>
                  </a:cubicBezTo>
                  <a:cubicBezTo>
                    <a:pt x="9533" y="1319"/>
                    <a:pt x="12774" y="2554"/>
                    <a:pt x="15463" y="4869"/>
                  </a:cubicBezTo>
                  <a:cubicBezTo>
                    <a:pt x="17949" y="7006"/>
                    <a:pt x="19460" y="9792"/>
                    <a:pt x="19956" y="13139"/>
                  </a:cubicBezTo>
                  <a:cubicBezTo>
                    <a:pt x="20329" y="15666"/>
                    <a:pt x="19956" y="17583"/>
                    <a:pt x="19956" y="17599"/>
                  </a:cubicBezTo>
                  <a:cubicBezTo>
                    <a:pt x="19883" y="17965"/>
                    <a:pt x="20159" y="18306"/>
                    <a:pt x="20533" y="18314"/>
                  </a:cubicBezTo>
                  <a:cubicBezTo>
                    <a:pt x="20817" y="18306"/>
                    <a:pt x="21052" y="18111"/>
                    <a:pt x="21109" y="17835"/>
                  </a:cubicBezTo>
                  <a:cubicBezTo>
                    <a:pt x="21134" y="17746"/>
                    <a:pt x="21524" y="15731"/>
                    <a:pt x="21134" y="13009"/>
                  </a:cubicBezTo>
                  <a:cubicBezTo>
                    <a:pt x="20768" y="10491"/>
                    <a:pt x="19615" y="6884"/>
                    <a:pt x="16235" y="3967"/>
                  </a:cubicBezTo>
                  <a:cubicBezTo>
                    <a:pt x="12612" y="856"/>
                    <a:pt x="8566" y="100"/>
                    <a:pt x="5828" y="11"/>
                  </a:cubicBezTo>
                  <a:cubicBezTo>
                    <a:pt x="5619" y="4"/>
                    <a:pt x="5413" y="1"/>
                    <a:pt x="52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385;p64">
              <a:extLst>
                <a:ext uri="{FF2B5EF4-FFF2-40B4-BE49-F238E27FC236}">
                  <a16:creationId xmlns:a16="http://schemas.microsoft.com/office/drawing/2014/main" id="{FACFECCC-882F-C121-3542-A339A458762C}"/>
                </a:ext>
              </a:extLst>
            </p:cNvPr>
            <p:cNvSpPr/>
            <p:nvPr/>
          </p:nvSpPr>
          <p:spPr>
            <a:xfrm>
              <a:off x="5048075" y="4573675"/>
              <a:ext cx="732600" cy="732600"/>
            </a:xfrm>
            <a:custGeom>
              <a:avLst/>
              <a:gdLst/>
              <a:ahLst/>
              <a:cxnLst/>
              <a:rect l="l" t="t" r="r" b="b"/>
              <a:pathLst>
                <a:path w="29304" h="29304" extrusionOk="0">
                  <a:moveTo>
                    <a:pt x="14648" y="1179"/>
                  </a:moveTo>
                  <a:cubicBezTo>
                    <a:pt x="22082" y="1179"/>
                    <a:pt x="28118" y="7223"/>
                    <a:pt x="28118" y="14648"/>
                  </a:cubicBezTo>
                  <a:cubicBezTo>
                    <a:pt x="28118" y="22082"/>
                    <a:pt x="22073" y="28126"/>
                    <a:pt x="14648" y="28126"/>
                  </a:cubicBezTo>
                  <a:cubicBezTo>
                    <a:pt x="7223" y="28126"/>
                    <a:pt x="1179" y="22082"/>
                    <a:pt x="1179" y="14648"/>
                  </a:cubicBezTo>
                  <a:cubicBezTo>
                    <a:pt x="1179" y="7223"/>
                    <a:pt x="7223" y="1179"/>
                    <a:pt x="14648" y="1179"/>
                  </a:cubicBezTo>
                  <a:close/>
                  <a:moveTo>
                    <a:pt x="14648" y="1"/>
                  </a:moveTo>
                  <a:cubicBezTo>
                    <a:pt x="6573" y="1"/>
                    <a:pt x="1" y="6573"/>
                    <a:pt x="1" y="14648"/>
                  </a:cubicBezTo>
                  <a:cubicBezTo>
                    <a:pt x="1" y="22732"/>
                    <a:pt x="6573" y="29304"/>
                    <a:pt x="14648" y="29304"/>
                  </a:cubicBezTo>
                  <a:cubicBezTo>
                    <a:pt x="22732" y="29304"/>
                    <a:pt x="29304" y="22732"/>
                    <a:pt x="29304" y="14648"/>
                  </a:cubicBezTo>
                  <a:cubicBezTo>
                    <a:pt x="29304" y="6573"/>
                    <a:pt x="22732" y="1"/>
                    <a:pt x="14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386;p64">
              <a:extLst>
                <a:ext uri="{FF2B5EF4-FFF2-40B4-BE49-F238E27FC236}">
                  <a16:creationId xmlns:a16="http://schemas.microsoft.com/office/drawing/2014/main" id="{224D5E46-68F1-7025-D406-DD039B2095AE}"/>
                </a:ext>
              </a:extLst>
            </p:cNvPr>
            <p:cNvSpPr/>
            <p:nvPr/>
          </p:nvSpPr>
          <p:spPr>
            <a:xfrm>
              <a:off x="5400650" y="4547400"/>
              <a:ext cx="158650" cy="375025"/>
            </a:xfrm>
            <a:custGeom>
              <a:avLst/>
              <a:gdLst/>
              <a:ahLst/>
              <a:cxnLst/>
              <a:rect l="l" t="t" r="r" b="b"/>
              <a:pathLst>
                <a:path w="6346" h="15001" extrusionOk="0">
                  <a:moveTo>
                    <a:pt x="5753" y="1"/>
                  </a:moveTo>
                  <a:cubicBezTo>
                    <a:pt x="5544" y="1"/>
                    <a:pt x="5349" y="130"/>
                    <a:pt x="5273" y="337"/>
                  </a:cubicBezTo>
                  <a:lnTo>
                    <a:pt x="98" y="14294"/>
                  </a:lnTo>
                  <a:cubicBezTo>
                    <a:pt x="1" y="14570"/>
                    <a:pt x="139" y="14871"/>
                    <a:pt x="407" y="14968"/>
                  </a:cubicBezTo>
                  <a:cubicBezTo>
                    <a:pt x="467" y="14990"/>
                    <a:pt x="529" y="15000"/>
                    <a:pt x="590" y="15000"/>
                  </a:cubicBezTo>
                  <a:cubicBezTo>
                    <a:pt x="800" y="15000"/>
                    <a:pt x="998" y="14875"/>
                    <a:pt x="1073" y="14667"/>
                  </a:cubicBezTo>
                  <a:lnTo>
                    <a:pt x="6248" y="702"/>
                  </a:lnTo>
                  <a:cubicBezTo>
                    <a:pt x="6346" y="434"/>
                    <a:pt x="6208" y="134"/>
                    <a:pt x="5939" y="36"/>
                  </a:cubicBezTo>
                  <a:cubicBezTo>
                    <a:pt x="5878" y="12"/>
                    <a:pt x="5815" y="1"/>
                    <a:pt x="5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387;p64">
              <a:extLst>
                <a:ext uri="{FF2B5EF4-FFF2-40B4-BE49-F238E27FC236}">
                  <a16:creationId xmlns:a16="http://schemas.microsoft.com/office/drawing/2014/main" id="{BDE3A03E-DBE5-185A-92EF-49644A3B4259}"/>
                </a:ext>
              </a:extLst>
            </p:cNvPr>
            <p:cNvSpPr/>
            <p:nvPr/>
          </p:nvSpPr>
          <p:spPr>
            <a:xfrm>
              <a:off x="5512775" y="4468200"/>
              <a:ext cx="80450" cy="119650"/>
            </a:xfrm>
            <a:custGeom>
              <a:avLst/>
              <a:gdLst/>
              <a:ahLst/>
              <a:cxnLst/>
              <a:rect l="l" t="t" r="r" b="b"/>
              <a:pathLst>
                <a:path w="3218" h="4786" extrusionOk="0">
                  <a:moveTo>
                    <a:pt x="1561" y="0"/>
                  </a:moveTo>
                  <a:cubicBezTo>
                    <a:pt x="1503" y="0"/>
                    <a:pt x="1455" y="37"/>
                    <a:pt x="1430" y="93"/>
                  </a:cubicBezTo>
                  <a:lnTo>
                    <a:pt x="17" y="4106"/>
                  </a:lnTo>
                  <a:cubicBezTo>
                    <a:pt x="0" y="4155"/>
                    <a:pt x="33" y="4212"/>
                    <a:pt x="82" y="4236"/>
                  </a:cubicBezTo>
                  <a:lnTo>
                    <a:pt x="1633" y="4780"/>
                  </a:lnTo>
                  <a:cubicBezTo>
                    <a:pt x="1643" y="4784"/>
                    <a:pt x="1653" y="4785"/>
                    <a:pt x="1664" y="4785"/>
                  </a:cubicBezTo>
                  <a:cubicBezTo>
                    <a:pt x="1704" y="4785"/>
                    <a:pt x="1744" y="4760"/>
                    <a:pt x="1763" y="4715"/>
                  </a:cubicBezTo>
                  <a:lnTo>
                    <a:pt x="3217" y="572"/>
                  </a:lnTo>
                  <a:lnTo>
                    <a:pt x="1617" y="11"/>
                  </a:lnTo>
                  <a:cubicBezTo>
                    <a:pt x="1598" y="4"/>
                    <a:pt x="1579" y="0"/>
                    <a:pt x="15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388;p64">
              <a:extLst>
                <a:ext uri="{FF2B5EF4-FFF2-40B4-BE49-F238E27FC236}">
                  <a16:creationId xmlns:a16="http://schemas.microsoft.com/office/drawing/2014/main" id="{0D5EE3C6-FA60-7518-644E-DEE375F44DA2}"/>
                </a:ext>
              </a:extLst>
            </p:cNvPr>
            <p:cNvSpPr/>
            <p:nvPr/>
          </p:nvSpPr>
          <p:spPr>
            <a:xfrm>
              <a:off x="5338300" y="4885425"/>
              <a:ext cx="117625" cy="100600"/>
            </a:xfrm>
            <a:custGeom>
              <a:avLst/>
              <a:gdLst/>
              <a:ahLst/>
              <a:cxnLst/>
              <a:rect l="l" t="t" r="r" b="b"/>
              <a:pathLst>
                <a:path w="4705" h="4024" extrusionOk="0">
                  <a:moveTo>
                    <a:pt x="2690" y="1"/>
                  </a:moveTo>
                  <a:cubicBezTo>
                    <a:pt x="903" y="1"/>
                    <a:pt x="1" y="2162"/>
                    <a:pt x="1268" y="3429"/>
                  </a:cubicBezTo>
                  <a:cubicBezTo>
                    <a:pt x="1678" y="3840"/>
                    <a:pt x="2183" y="4023"/>
                    <a:pt x="2679" y="4023"/>
                  </a:cubicBezTo>
                  <a:cubicBezTo>
                    <a:pt x="3713" y="4023"/>
                    <a:pt x="4705" y="3222"/>
                    <a:pt x="4705" y="2008"/>
                  </a:cubicBezTo>
                  <a:cubicBezTo>
                    <a:pt x="4705" y="903"/>
                    <a:pt x="3803" y="1"/>
                    <a:pt x="2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389;p64">
              <a:extLst>
                <a:ext uri="{FF2B5EF4-FFF2-40B4-BE49-F238E27FC236}">
                  <a16:creationId xmlns:a16="http://schemas.microsoft.com/office/drawing/2014/main" id="{77F80545-192D-D1C9-3044-E2D56B05F129}"/>
                </a:ext>
              </a:extLst>
            </p:cNvPr>
            <p:cNvSpPr/>
            <p:nvPr/>
          </p:nvSpPr>
          <p:spPr>
            <a:xfrm>
              <a:off x="5145375" y="4712200"/>
              <a:ext cx="527675" cy="446425"/>
            </a:xfrm>
            <a:custGeom>
              <a:avLst/>
              <a:gdLst/>
              <a:ahLst/>
              <a:cxnLst/>
              <a:rect l="l" t="t" r="r" b="b"/>
              <a:pathLst>
                <a:path w="21107" h="17857" extrusionOk="0">
                  <a:moveTo>
                    <a:pt x="65" y="0"/>
                  </a:moveTo>
                  <a:lnTo>
                    <a:pt x="0" y="73"/>
                  </a:lnTo>
                  <a:lnTo>
                    <a:pt x="21049" y="17857"/>
                  </a:lnTo>
                  <a:lnTo>
                    <a:pt x="21106" y="17784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390;p64">
              <a:extLst>
                <a:ext uri="{FF2B5EF4-FFF2-40B4-BE49-F238E27FC236}">
                  <a16:creationId xmlns:a16="http://schemas.microsoft.com/office/drawing/2014/main" id="{76B705AF-E592-DBB7-D66B-EFD0031E8793}"/>
                </a:ext>
              </a:extLst>
            </p:cNvPr>
            <p:cNvSpPr/>
            <p:nvPr/>
          </p:nvSpPr>
          <p:spPr>
            <a:xfrm>
              <a:off x="5185975" y="4671975"/>
              <a:ext cx="446450" cy="527675"/>
            </a:xfrm>
            <a:custGeom>
              <a:avLst/>
              <a:gdLst/>
              <a:ahLst/>
              <a:cxnLst/>
              <a:rect l="l" t="t" r="r" b="b"/>
              <a:pathLst>
                <a:path w="17858" h="21107" extrusionOk="0">
                  <a:moveTo>
                    <a:pt x="17784" y="1"/>
                  </a:moveTo>
                  <a:lnTo>
                    <a:pt x="1" y="21042"/>
                  </a:lnTo>
                  <a:lnTo>
                    <a:pt x="82" y="21107"/>
                  </a:lnTo>
                  <a:lnTo>
                    <a:pt x="17857" y="66"/>
                  </a:lnTo>
                  <a:lnTo>
                    <a:pt x="177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391;p64">
              <a:extLst>
                <a:ext uri="{FF2B5EF4-FFF2-40B4-BE49-F238E27FC236}">
                  <a16:creationId xmlns:a16="http://schemas.microsoft.com/office/drawing/2014/main" id="{31B1BBA5-4953-BC85-30F0-70C18B15EEDA}"/>
                </a:ext>
              </a:extLst>
            </p:cNvPr>
            <p:cNvSpPr/>
            <p:nvPr/>
          </p:nvSpPr>
          <p:spPr>
            <a:xfrm>
              <a:off x="5065950" y="4905350"/>
              <a:ext cx="686500" cy="60750"/>
            </a:xfrm>
            <a:custGeom>
              <a:avLst/>
              <a:gdLst/>
              <a:ahLst/>
              <a:cxnLst/>
              <a:rect l="l" t="t" r="r" b="b"/>
              <a:pathLst>
                <a:path w="27460" h="2430" extrusionOk="0">
                  <a:moveTo>
                    <a:pt x="27451" y="0"/>
                  </a:moveTo>
                  <a:lnTo>
                    <a:pt x="1" y="2332"/>
                  </a:lnTo>
                  <a:lnTo>
                    <a:pt x="9" y="2429"/>
                  </a:lnTo>
                  <a:lnTo>
                    <a:pt x="27460" y="98"/>
                  </a:lnTo>
                  <a:lnTo>
                    <a:pt x="274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392;p64">
              <a:extLst>
                <a:ext uri="{FF2B5EF4-FFF2-40B4-BE49-F238E27FC236}">
                  <a16:creationId xmlns:a16="http://schemas.microsoft.com/office/drawing/2014/main" id="{D63B1616-6DE3-4CB4-C375-E5DEAD0F59E3}"/>
                </a:ext>
              </a:extLst>
            </p:cNvPr>
            <p:cNvSpPr/>
            <p:nvPr/>
          </p:nvSpPr>
          <p:spPr>
            <a:xfrm>
              <a:off x="5373650" y="4617950"/>
              <a:ext cx="57500" cy="688950"/>
            </a:xfrm>
            <a:custGeom>
              <a:avLst/>
              <a:gdLst/>
              <a:ahLst/>
              <a:cxnLst/>
              <a:rect l="l" t="t" r="r" b="b"/>
              <a:pathLst>
                <a:path w="2300" h="27558" extrusionOk="0">
                  <a:moveTo>
                    <a:pt x="98" y="1"/>
                  </a:moveTo>
                  <a:lnTo>
                    <a:pt x="0" y="9"/>
                  </a:lnTo>
                  <a:lnTo>
                    <a:pt x="2202" y="27557"/>
                  </a:lnTo>
                  <a:lnTo>
                    <a:pt x="2299" y="27549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393;p64">
              <a:extLst>
                <a:ext uri="{FF2B5EF4-FFF2-40B4-BE49-F238E27FC236}">
                  <a16:creationId xmlns:a16="http://schemas.microsoft.com/office/drawing/2014/main" id="{52EE0D7C-43FC-5681-55D2-DB47CD89F924}"/>
                </a:ext>
              </a:extLst>
            </p:cNvPr>
            <p:cNvSpPr/>
            <p:nvPr/>
          </p:nvSpPr>
          <p:spPr>
            <a:xfrm>
              <a:off x="5619200" y="4339450"/>
              <a:ext cx="414750" cy="586825"/>
            </a:xfrm>
            <a:custGeom>
              <a:avLst/>
              <a:gdLst/>
              <a:ahLst/>
              <a:cxnLst/>
              <a:rect l="l" t="t" r="r" b="b"/>
              <a:pathLst>
                <a:path w="16590" h="23473" extrusionOk="0">
                  <a:moveTo>
                    <a:pt x="1130" y="1"/>
                  </a:moveTo>
                  <a:cubicBezTo>
                    <a:pt x="788" y="1"/>
                    <a:pt x="455" y="179"/>
                    <a:pt x="276" y="498"/>
                  </a:cubicBezTo>
                  <a:cubicBezTo>
                    <a:pt x="0" y="978"/>
                    <a:pt x="171" y="1587"/>
                    <a:pt x="658" y="1855"/>
                  </a:cubicBezTo>
                  <a:cubicBezTo>
                    <a:pt x="691" y="1871"/>
                    <a:pt x="3859" y="3723"/>
                    <a:pt x="5427" y="8070"/>
                  </a:cubicBezTo>
                  <a:cubicBezTo>
                    <a:pt x="6028" y="9727"/>
                    <a:pt x="6508" y="11498"/>
                    <a:pt x="6962" y="13220"/>
                  </a:cubicBezTo>
                  <a:cubicBezTo>
                    <a:pt x="7824" y="16470"/>
                    <a:pt x="8571" y="19273"/>
                    <a:pt x="10017" y="20816"/>
                  </a:cubicBezTo>
                  <a:cubicBezTo>
                    <a:pt x="11593" y="22498"/>
                    <a:pt x="13608" y="23124"/>
                    <a:pt x="14713" y="23343"/>
                  </a:cubicBezTo>
                  <a:cubicBezTo>
                    <a:pt x="14981" y="23400"/>
                    <a:pt x="15241" y="23440"/>
                    <a:pt x="15509" y="23473"/>
                  </a:cubicBezTo>
                  <a:cubicBezTo>
                    <a:pt x="15680" y="23067"/>
                    <a:pt x="15907" y="22685"/>
                    <a:pt x="16183" y="22352"/>
                  </a:cubicBezTo>
                  <a:lnTo>
                    <a:pt x="16557" y="22725"/>
                  </a:lnTo>
                  <a:cubicBezTo>
                    <a:pt x="16565" y="22669"/>
                    <a:pt x="16581" y="22612"/>
                    <a:pt x="16581" y="22555"/>
                  </a:cubicBezTo>
                  <a:cubicBezTo>
                    <a:pt x="16589" y="22376"/>
                    <a:pt x="16557" y="22206"/>
                    <a:pt x="16476" y="22043"/>
                  </a:cubicBezTo>
                  <a:cubicBezTo>
                    <a:pt x="16346" y="21799"/>
                    <a:pt x="16126" y="21621"/>
                    <a:pt x="15858" y="21539"/>
                  </a:cubicBezTo>
                  <a:cubicBezTo>
                    <a:pt x="15801" y="21523"/>
                    <a:pt x="15728" y="21507"/>
                    <a:pt x="15663" y="21507"/>
                  </a:cubicBezTo>
                  <a:cubicBezTo>
                    <a:pt x="15639" y="21507"/>
                    <a:pt x="13169" y="21304"/>
                    <a:pt x="11455" y="19476"/>
                  </a:cubicBezTo>
                  <a:cubicBezTo>
                    <a:pt x="10350" y="18290"/>
                    <a:pt x="9627" y="15576"/>
                    <a:pt x="8864" y="12717"/>
                  </a:cubicBezTo>
                  <a:cubicBezTo>
                    <a:pt x="8400" y="10954"/>
                    <a:pt x="7913" y="9142"/>
                    <a:pt x="7279" y="7396"/>
                  </a:cubicBezTo>
                  <a:cubicBezTo>
                    <a:pt x="5468" y="2375"/>
                    <a:pt x="1788" y="230"/>
                    <a:pt x="1633" y="141"/>
                  </a:cubicBezTo>
                  <a:cubicBezTo>
                    <a:pt x="1476" y="46"/>
                    <a:pt x="1302" y="1"/>
                    <a:pt x="1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394;p64">
              <a:extLst>
                <a:ext uri="{FF2B5EF4-FFF2-40B4-BE49-F238E27FC236}">
                  <a16:creationId xmlns:a16="http://schemas.microsoft.com/office/drawing/2014/main" id="{46ADE27F-6DBE-1175-BBCA-38DB3148B409}"/>
                </a:ext>
              </a:extLst>
            </p:cNvPr>
            <p:cNvSpPr/>
            <p:nvPr/>
          </p:nvSpPr>
          <p:spPr>
            <a:xfrm>
              <a:off x="5587100" y="4319450"/>
              <a:ext cx="406625" cy="582450"/>
            </a:xfrm>
            <a:custGeom>
              <a:avLst/>
              <a:gdLst/>
              <a:ahLst/>
              <a:cxnLst/>
              <a:rect l="l" t="t" r="r" b="b"/>
              <a:pathLst>
                <a:path w="16265" h="23298" extrusionOk="0">
                  <a:moveTo>
                    <a:pt x="1079" y="1"/>
                  </a:moveTo>
                  <a:cubicBezTo>
                    <a:pt x="1051" y="1"/>
                    <a:pt x="1021" y="12"/>
                    <a:pt x="1000" y="39"/>
                  </a:cubicBezTo>
                  <a:cubicBezTo>
                    <a:pt x="204" y="1802"/>
                    <a:pt x="1" y="3930"/>
                    <a:pt x="439" y="6018"/>
                  </a:cubicBezTo>
                  <a:cubicBezTo>
                    <a:pt x="829" y="7879"/>
                    <a:pt x="1707" y="9715"/>
                    <a:pt x="3031" y="11469"/>
                  </a:cubicBezTo>
                  <a:cubicBezTo>
                    <a:pt x="3730" y="12404"/>
                    <a:pt x="4534" y="13273"/>
                    <a:pt x="5306" y="14110"/>
                  </a:cubicBezTo>
                  <a:lnTo>
                    <a:pt x="10505" y="19732"/>
                  </a:lnTo>
                  <a:cubicBezTo>
                    <a:pt x="11131" y="20406"/>
                    <a:pt x="11772" y="21105"/>
                    <a:pt x="12520" y="21681"/>
                  </a:cubicBezTo>
                  <a:cubicBezTo>
                    <a:pt x="13584" y="22494"/>
                    <a:pt x="14819" y="23046"/>
                    <a:pt x="16127" y="23298"/>
                  </a:cubicBezTo>
                  <a:lnTo>
                    <a:pt x="16143" y="23298"/>
                  </a:lnTo>
                  <a:lnTo>
                    <a:pt x="16143" y="23290"/>
                  </a:lnTo>
                  <a:cubicBezTo>
                    <a:pt x="16249" y="23274"/>
                    <a:pt x="16265" y="23127"/>
                    <a:pt x="16159" y="23095"/>
                  </a:cubicBezTo>
                  <a:cubicBezTo>
                    <a:pt x="14884" y="22851"/>
                    <a:pt x="13673" y="22315"/>
                    <a:pt x="12642" y="21519"/>
                  </a:cubicBezTo>
                  <a:cubicBezTo>
                    <a:pt x="11910" y="20958"/>
                    <a:pt x="11269" y="20260"/>
                    <a:pt x="10651" y="19593"/>
                  </a:cubicBezTo>
                  <a:lnTo>
                    <a:pt x="5452" y="13972"/>
                  </a:lnTo>
                  <a:cubicBezTo>
                    <a:pt x="4680" y="13135"/>
                    <a:pt x="3884" y="12274"/>
                    <a:pt x="3185" y="11348"/>
                  </a:cubicBezTo>
                  <a:cubicBezTo>
                    <a:pt x="1877" y="9617"/>
                    <a:pt x="1024" y="7814"/>
                    <a:pt x="634" y="5978"/>
                  </a:cubicBezTo>
                  <a:cubicBezTo>
                    <a:pt x="204" y="3930"/>
                    <a:pt x="399" y="1851"/>
                    <a:pt x="1179" y="120"/>
                  </a:cubicBezTo>
                  <a:cubicBezTo>
                    <a:pt x="1195" y="49"/>
                    <a:pt x="1138" y="1"/>
                    <a:pt x="10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395;p64">
              <a:extLst>
                <a:ext uri="{FF2B5EF4-FFF2-40B4-BE49-F238E27FC236}">
                  <a16:creationId xmlns:a16="http://schemas.microsoft.com/office/drawing/2014/main" id="{37CCFBF2-49FF-21C9-DEF6-7D71DD381D6E}"/>
                </a:ext>
              </a:extLst>
            </p:cNvPr>
            <p:cNvSpPr/>
            <p:nvPr/>
          </p:nvSpPr>
          <p:spPr>
            <a:xfrm>
              <a:off x="5839550" y="3995650"/>
              <a:ext cx="735250" cy="646300"/>
            </a:xfrm>
            <a:custGeom>
              <a:avLst/>
              <a:gdLst/>
              <a:ahLst/>
              <a:cxnLst/>
              <a:rect l="l" t="t" r="r" b="b"/>
              <a:pathLst>
                <a:path w="29410" h="25852" extrusionOk="0">
                  <a:moveTo>
                    <a:pt x="16533" y="1"/>
                  </a:moveTo>
                  <a:cubicBezTo>
                    <a:pt x="16533" y="1"/>
                    <a:pt x="5103" y="3023"/>
                    <a:pt x="2552" y="6313"/>
                  </a:cubicBezTo>
                  <a:cubicBezTo>
                    <a:pt x="1" y="9603"/>
                    <a:pt x="2552" y="13568"/>
                    <a:pt x="3356" y="15241"/>
                  </a:cubicBezTo>
                  <a:cubicBezTo>
                    <a:pt x="4160" y="16923"/>
                    <a:pt x="10188" y="25851"/>
                    <a:pt x="10188" y="25851"/>
                  </a:cubicBezTo>
                  <a:lnTo>
                    <a:pt x="11586" y="25429"/>
                  </a:lnTo>
                  <a:lnTo>
                    <a:pt x="11683" y="25396"/>
                  </a:lnTo>
                  <a:lnTo>
                    <a:pt x="13763" y="24771"/>
                  </a:lnTo>
                  <a:lnTo>
                    <a:pt x="13860" y="24738"/>
                  </a:lnTo>
                  <a:lnTo>
                    <a:pt x="13958" y="24714"/>
                  </a:lnTo>
                  <a:cubicBezTo>
                    <a:pt x="13958" y="24714"/>
                    <a:pt x="13860" y="24275"/>
                    <a:pt x="13682" y="23544"/>
                  </a:cubicBezTo>
                  <a:cubicBezTo>
                    <a:pt x="13584" y="23162"/>
                    <a:pt x="13470" y="22707"/>
                    <a:pt x="13340" y="22187"/>
                  </a:cubicBezTo>
                  <a:cubicBezTo>
                    <a:pt x="13332" y="22179"/>
                    <a:pt x="13332" y="22163"/>
                    <a:pt x="13332" y="22155"/>
                  </a:cubicBezTo>
                  <a:cubicBezTo>
                    <a:pt x="12796" y="20083"/>
                    <a:pt x="11959" y="17118"/>
                    <a:pt x="10984" y="14600"/>
                  </a:cubicBezTo>
                  <a:cubicBezTo>
                    <a:pt x="10976" y="14591"/>
                    <a:pt x="10968" y="14575"/>
                    <a:pt x="10968" y="14567"/>
                  </a:cubicBezTo>
                  <a:cubicBezTo>
                    <a:pt x="10481" y="13316"/>
                    <a:pt x="9961" y="12179"/>
                    <a:pt x="9425" y="11326"/>
                  </a:cubicBezTo>
                  <a:cubicBezTo>
                    <a:pt x="9416" y="11309"/>
                    <a:pt x="9408" y="11301"/>
                    <a:pt x="9400" y="11285"/>
                  </a:cubicBezTo>
                  <a:lnTo>
                    <a:pt x="9449" y="11285"/>
                  </a:lnTo>
                  <a:cubicBezTo>
                    <a:pt x="9568" y="11287"/>
                    <a:pt x="9907" y="11292"/>
                    <a:pt x="10411" y="11292"/>
                  </a:cubicBezTo>
                  <a:cubicBezTo>
                    <a:pt x="11968" y="11292"/>
                    <a:pt x="15103" y="11241"/>
                    <a:pt x="18215" y="10879"/>
                  </a:cubicBezTo>
                  <a:lnTo>
                    <a:pt x="18247" y="10879"/>
                  </a:lnTo>
                  <a:cubicBezTo>
                    <a:pt x="20294" y="10643"/>
                    <a:pt x="22325" y="10270"/>
                    <a:pt x="23901" y="9693"/>
                  </a:cubicBezTo>
                  <a:lnTo>
                    <a:pt x="23918" y="9693"/>
                  </a:lnTo>
                  <a:cubicBezTo>
                    <a:pt x="24145" y="9611"/>
                    <a:pt x="24373" y="9522"/>
                    <a:pt x="24576" y="9425"/>
                  </a:cubicBezTo>
                  <a:cubicBezTo>
                    <a:pt x="24852" y="9311"/>
                    <a:pt x="25120" y="9173"/>
                    <a:pt x="25372" y="9010"/>
                  </a:cubicBezTo>
                  <a:cubicBezTo>
                    <a:pt x="25396" y="8994"/>
                    <a:pt x="25429" y="8978"/>
                    <a:pt x="25453" y="8962"/>
                  </a:cubicBezTo>
                  <a:cubicBezTo>
                    <a:pt x="25478" y="8945"/>
                    <a:pt x="25510" y="8929"/>
                    <a:pt x="25542" y="8905"/>
                  </a:cubicBezTo>
                  <a:cubicBezTo>
                    <a:pt x="27590" y="7556"/>
                    <a:pt x="28556" y="5241"/>
                    <a:pt x="29003" y="3307"/>
                  </a:cubicBezTo>
                  <a:cubicBezTo>
                    <a:pt x="29011" y="3275"/>
                    <a:pt x="29020" y="3242"/>
                    <a:pt x="29028" y="3210"/>
                  </a:cubicBezTo>
                  <a:cubicBezTo>
                    <a:pt x="29271" y="2154"/>
                    <a:pt x="29401" y="1081"/>
                    <a:pt x="29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396;p64">
              <a:extLst>
                <a:ext uri="{FF2B5EF4-FFF2-40B4-BE49-F238E27FC236}">
                  <a16:creationId xmlns:a16="http://schemas.microsoft.com/office/drawing/2014/main" id="{E43884FC-E808-0443-6DE2-FF6D643738D6}"/>
                </a:ext>
              </a:extLst>
            </p:cNvPr>
            <p:cNvSpPr/>
            <p:nvPr/>
          </p:nvSpPr>
          <p:spPr>
            <a:xfrm>
              <a:off x="6073125" y="4230575"/>
              <a:ext cx="381025" cy="417050"/>
            </a:xfrm>
            <a:custGeom>
              <a:avLst/>
              <a:gdLst/>
              <a:ahLst/>
              <a:cxnLst/>
              <a:rect l="l" t="t" r="r" b="b"/>
              <a:pathLst>
                <a:path w="15241" h="16682" extrusionOk="0">
                  <a:moveTo>
                    <a:pt x="15186" y="0"/>
                  </a:moveTo>
                  <a:cubicBezTo>
                    <a:pt x="15180" y="0"/>
                    <a:pt x="15174" y="1"/>
                    <a:pt x="15168" y="3"/>
                  </a:cubicBezTo>
                  <a:cubicBezTo>
                    <a:pt x="10197" y="1669"/>
                    <a:pt x="4074" y="1867"/>
                    <a:pt x="1406" y="1867"/>
                  </a:cubicBezTo>
                  <a:cubicBezTo>
                    <a:pt x="573" y="1867"/>
                    <a:pt x="77" y="1847"/>
                    <a:pt x="57" y="1847"/>
                  </a:cubicBezTo>
                  <a:cubicBezTo>
                    <a:pt x="41" y="1847"/>
                    <a:pt x="25" y="1856"/>
                    <a:pt x="8" y="1872"/>
                  </a:cubicBezTo>
                  <a:cubicBezTo>
                    <a:pt x="0" y="1888"/>
                    <a:pt x="0" y="1904"/>
                    <a:pt x="8" y="1921"/>
                  </a:cubicBezTo>
                  <a:cubicBezTo>
                    <a:pt x="33" y="1961"/>
                    <a:pt x="2234" y="5918"/>
                    <a:pt x="3193" y="9395"/>
                  </a:cubicBezTo>
                  <a:cubicBezTo>
                    <a:pt x="3745" y="11377"/>
                    <a:pt x="4160" y="13400"/>
                    <a:pt x="4420" y="15439"/>
                  </a:cubicBezTo>
                  <a:lnTo>
                    <a:pt x="943" y="16584"/>
                  </a:lnTo>
                  <a:cubicBezTo>
                    <a:pt x="910" y="16592"/>
                    <a:pt x="902" y="16617"/>
                    <a:pt x="910" y="16641"/>
                  </a:cubicBezTo>
                  <a:cubicBezTo>
                    <a:pt x="918" y="16666"/>
                    <a:pt x="935" y="16674"/>
                    <a:pt x="959" y="16682"/>
                  </a:cubicBezTo>
                  <a:cubicBezTo>
                    <a:pt x="959" y="16674"/>
                    <a:pt x="967" y="16674"/>
                    <a:pt x="975" y="16674"/>
                  </a:cubicBezTo>
                  <a:lnTo>
                    <a:pt x="4493" y="15520"/>
                  </a:lnTo>
                  <a:cubicBezTo>
                    <a:pt x="4517" y="15512"/>
                    <a:pt x="4525" y="15496"/>
                    <a:pt x="4525" y="15471"/>
                  </a:cubicBezTo>
                  <a:cubicBezTo>
                    <a:pt x="4525" y="15447"/>
                    <a:pt x="4249" y="12855"/>
                    <a:pt x="3291" y="9370"/>
                  </a:cubicBezTo>
                  <a:cubicBezTo>
                    <a:pt x="2397" y="6145"/>
                    <a:pt x="447" y="2514"/>
                    <a:pt x="138" y="1945"/>
                  </a:cubicBezTo>
                  <a:lnTo>
                    <a:pt x="138" y="1945"/>
                  </a:lnTo>
                  <a:cubicBezTo>
                    <a:pt x="322" y="1951"/>
                    <a:pt x="787" y="1964"/>
                    <a:pt x="1464" y="1964"/>
                  </a:cubicBezTo>
                  <a:cubicBezTo>
                    <a:pt x="4170" y="1964"/>
                    <a:pt x="10254" y="1756"/>
                    <a:pt x="15200" y="93"/>
                  </a:cubicBezTo>
                  <a:cubicBezTo>
                    <a:pt x="15225" y="84"/>
                    <a:pt x="15241" y="60"/>
                    <a:pt x="15233" y="36"/>
                  </a:cubicBezTo>
                  <a:cubicBezTo>
                    <a:pt x="15227" y="11"/>
                    <a:pt x="15206" y="0"/>
                    <a:pt x="15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397;p64">
              <a:extLst>
                <a:ext uri="{FF2B5EF4-FFF2-40B4-BE49-F238E27FC236}">
                  <a16:creationId xmlns:a16="http://schemas.microsoft.com/office/drawing/2014/main" id="{682BCC5F-99F2-CBA0-346C-7974211A15D6}"/>
                </a:ext>
              </a:extLst>
            </p:cNvPr>
            <p:cNvSpPr/>
            <p:nvPr/>
          </p:nvSpPr>
          <p:spPr>
            <a:xfrm>
              <a:off x="6034525" y="4242725"/>
              <a:ext cx="41250" cy="36475"/>
            </a:xfrm>
            <a:custGeom>
              <a:avLst/>
              <a:gdLst/>
              <a:ahLst/>
              <a:cxnLst/>
              <a:rect l="l" t="t" r="r" b="b"/>
              <a:pathLst>
                <a:path w="1650" h="1459" extrusionOk="0">
                  <a:moveTo>
                    <a:pt x="902" y="0"/>
                  </a:moveTo>
                  <a:cubicBezTo>
                    <a:pt x="863" y="0"/>
                    <a:pt x="830" y="48"/>
                    <a:pt x="862" y="86"/>
                  </a:cubicBezTo>
                  <a:cubicBezTo>
                    <a:pt x="1179" y="443"/>
                    <a:pt x="1414" y="874"/>
                    <a:pt x="1536" y="1345"/>
                  </a:cubicBezTo>
                  <a:lnTo>
                    <a:pt x="66" y="858"/>
                  </a:lnTo>
                  <a:cubicBezTo>
                    <a:pt x="61" y="856"/>
                    <a:pt x="57" y="856"/>
                    <a:pt x="53" y="856"/>
                  </a:cubicBezTo>
                  <a:cubicBezTo>
                    <a:pt x="33" y="856"/>
                    <a:pt x="16" y="870"/>
                    <a:pt x="9" y="890"/>
                  </a:cubicBezTo>
                  <a:cubicBezTo>
                    <a:pt x="1" y="915"/>
                    <a:pt x="9" y="939"/>
                    <a:pt x="33" y="955"/>
                  </a:cubicBezTo>
                  <a:lnTo>
                    <a:pt x="1585" y="1459"/>
                  </a:lnTo>
                  <a:lnTo>
                    <a:pt x="1601" y="1459"/>
                  </a:lnTo>
                  <a:cubicBezTo>
                    <a:pt x="1609" y="1459"/>
                    <a:pt x="1617" y="1459"/>
                    <a:pt x="1634" y="1451"/>
                  </a:cubicBezTo>
                  <a:cubicBezTo>
                    <a:pt x="1642" y="1443"/>
                    <a:pt x="1650" y="1426"/>
                    <a:pt x="1642" y="1410"/>
                  </a:cubicBezTo>
                  <a:cubicBezTo>
                    <a:pt x="1528" y="890"/>
                    <a:pt x="1284" y="411"/>
                    <a:pt x="935" y="13"/>
                  </a:cubicBezTo>
                  <a:cubicBezTo>
                    <a:pt x="924" y="4"/>
                    <a:pt x="913" y="0"/>
                    <a:pt x="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398;p64">
              <a:extLst>
                <a:ext uri="{FF2B5EF4-FFF2-40B4-BE49-F238E27FC236}">
                  <a16:creationId xmlns:a16="http://schemas.microsoft.com/office/drawing/2014/main" id="{197FEC0F-3E38-23B2-34E7-6E5277675830}"/>
                </a:ext>
              </a:extLst>
            </p:cNvPr>
            <p:cNvSpPr/>
            <p:nvPr/>
          </p:nvSpPr>
          <p:spPr>
            <a:xfrm>
              <a:off x="5961625" y="4050625"/>
              <a:ext cx="499850" cy="585025"/>
            </a:xfrm>
            <a:custGeom>
              <a:avLst/>
              <a:gdLst/>
              <a:ahLst/>
              <a:cxnLst/>
              <a:rect l="l" t="t" r="r" b="b"/>
              <a:pathLst>
                <a:path w="19994" h="23401" extrusionOk="0">
                  <a:moveTo>
                    <a:pt x="19941" y="0"/>
                  </a:moveTo>
                  <a:cubicBezTo>
                    <a:pt x="19921" y="0"/>
                    <a:pt x="19900" y="9"/>
                    <a:pt x="19888" y="28"/>
                  </a:cubicBezTo>
                  <a:cubicBezTo>
                    <a:pt x="19027" y="1588"/>
                    <a:pt x="17312" y="2790"/>
                    <a:pt x="15078" y="3432"/>
                  </a:cubicBezTo>
                  <a:cubicBezTo>
                    <a:pt x="13681" y="3830"/>
                    <a:pt x="12211" y="4000"/>
                    <a:pt x="10789" y="4155"/>
                  </a:cubicBezTo>
                  <a:cubicBezTo>
                    <a:pt x="10228" y="4212"/>
                    <a:pt x="9643" y="4285"/>
                    <a:pt x="9075" y="4358"/>
                  </a:cubicBezTo>
                  <a:cubicBezTo>
                    <a:pt x="7336" y="4602"/>
                    <a:pt x="5622" y="4975"/>
                    <a:pt x="3940" y="5487"/>
                  </a:cubicBezTo>
                  <a:cubicBezTo>
                    <a:pt x="2681" y="5877"/>
                    <a:pt x="951" y="6559"/>
                    <a:pt x="463" y="8079"/>
                  </a:cubicBezTo>
                  <a:cubicBezTo>
                    <a:pt x="0" y="9541"/>
                    <a:pt x="918" y="11052"/>
                    <a:pt x="1658" y="12262"/>
                  </a:cubicBezTo>
                  <a:cubicBezTo>
                    <a:pt x="3778" y="15748"/>
                    <a:pt x="5484" y="19477"/>
                    <a:pt x="6743" y="23368"/>
                  </a:cubicBezTo>
                  <a:cubicBezTo>
                    <a:pt x="6743" y="23384"/>
                    <a:pt x="6768" y="23400"/>
                    <a:pt x="6784" y="23400"/>
                  </a:cubicBezTo>
                  <a:lnTo>
                    <a:pt x="6800" y="23400"/>
                  </a:lnTo>
                  <a:cubicBezTo>
                    <a:pt x="6824" y="23384"/>
                    <a:pt x="6841" y="23360"/>
                    <a:pt x="6833" y="23335"/>
                  </a:cubicBezTo>
                  <a:cubicBezTo>
                    <a:pt x="5573" y="19436"/>
                    <a:pt x="3859" y="15707"/>
                    <a:pt x="1731" y="12214"/>
                  </a:cubicBezTo>
                  <a:cubicBezTo>
                    <a:pt x="1008" y="11020"/>
                    <a:pt x="98" y="9525"/>
                    <a:pt x="553" y="8103"/>
                  </a:cubicBezTo>
                  <a:cubicBezTo>
                    <a:pt x="1024" y="6633"/>
                    <a:pt x="2730" y="5958"/>
                    <a:pt x="3965" y="5585"/>
                  </a:cubicBezTo>
                  <a:cubicBezTo>
                    <a:pt x="5638" y="5073"/>
                    <a:pt x="7352" y="4699"/>
                    <a:pt x="9083" y="4455"/>
                  </a:cubicBezTo>
                  <a:cubicBezTo>
                    <a:pt x="9652" y="4382"/>
                    <a:pt x="10236" y="4317"/>
                    <a:pt x="10797" y="4252"/>
                  </a:cubicBezTo>
                  <a:cubicBezTo>
                    <a:pt x="12227" y="4098"/>
                    <a:pt x="13697" y="3935"/>
                    <a:pt x="15103" y="3529"/>
                  </a:cubicBezTo>
                  <a:cubicBezTo>
                    <a:pt x="17369" y="2879"/>
                    <a:pt x="19100" y="1653"/>
                    <a:pt x="19977" y="77"/>
                  </a:cubicBezTo>
                  <a:cubicBezTo>
                    <a:pt x="19993" y="52"/>
                    <a:pt x="19985" y="20"/>
                    <a:pt x="19961" y="3"/>
                  </a:cubicBezTo>
                  <a:cubicBezTo>
                    <a:pt x="19955" y="1"/>
                    <a:pt x="19948" y="0"/>
                    <a:pt x="19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399;p64">
              <a:extLst>
                <a:ext uri="{FF2B5EF4-FFF2-40B4-BE49-F238E27FC236}">
                  <a16:creationId xmlns:a16="http://schemas.microsoft.com/office/drawing/2014/main" id="{1212D230-C42A-405B-957A-960DAB15D156}"/>
                </a:ext>
              </a:extLst>
            </p:cNvPr>
            <p:cNvSpPr/>
            <p:nvPr/>
          </p:nvSpPr>
          <p:spPr>
            <a:xfrm>
              <a:off x="6322325" y="4016525"/>
              <a:ext cx="11600" cy="122350"/>
            </a:xfrm>
            <a:custGeom>
              <a:avLst/>
              <a:gdLst/>
              <a:ahLst/>
              <a:cxnLst/>
              <a:rect l="l" t="t" r="r" b="b"/>
              <a:pathLst>
                <a:path w="464" h="4894" extrusionOk="0">
                  <a:moveTo>
                    <a:pt x="385" y="1"/>
                  </a:moveTo>
                  <a:cubicBezTo>
                    <a:pt x="364" y="1"/>
                    <a:pt x="342" y="16"/>
                    <a:pt x="342" y="43"/>
                  </a:cubicBezTo>
                  <a:cubicBezTo>
                    <a:pt x="171" y="856"/>
                    <a:pt x="17" y="1725"/>
                    <a:pt x="17" y="2602"/>
                  </a:cubicBezTo>
                  <a:lnTo>
                    <a:pt x="17" y="2870"/>
                  </a:lnTo>
                  <a:cubicBezTo>
                    <a:pt x="9" y="3601"/>
                    <a:pt x="0" y="4170"/>
                    <a:pt x="358" y="4861"/>
                  </a:cubicBezTo>
                  <a:cubicBezTo>
                    <a:pt x="366" y="4877"/>
                    <a:pt x="390" y="4885"/>
                    <a:pt x="407" y="4893"/>
                  </a:cubicBezTo>
                  <a:cubicBezTo>
                    <a:pt x="415" y="4885"/>
                    <a:pt x="423" y="4885"/>
                    <a:pt x="431" y="4877"/>
                  </a:cubicBezTo>
                  <a:cubicBezTo>
                    <a:pt x="455" y="4869"/>
                    <a:pt x="463" y="4836"/>
                    <a:pt x="447" y="4812"/>
                  </a:cubicBezTo>
                  <a:cubicBezTo>
                    <a:pt x="98" y="4146"/>
                    <a:pt x="106" y="3577"/>
                    <a:pt x="114" y="2870"/>
                  </a:cubicBezTo>
                  <a:lnTo>
                    <a:pt x="114" y="2594"/>
                  </a:lnTo>
                  <a:cubicBezTo>
                    <a:pt x="114" y="1733"/>
                    <a:pt x="269" y="872"/>
                    <a:pt x="439" y="59"/>
                  </a:cubicBezTo>
                  <a:cubicBezTo>
                    <a:pt x="439" y="35"/>
                    <a:pt x="423" y="3"/>
                    <a:pt x="398" y="3"/>
                  </a:cubicBezTo>
                  <a:cubicBezTo>
                    <a:pt x="394" y="1"/>
                    <a:pt x="390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400;p64">
              <a:extLst>
                <a:ext uri="{FF2B5EF4-FFF2-40B4-BE49-F238E27FC236}">
                  <a16:creationId xmlns:a16="http://schemas.microsoft.com/office/drawing/2014/main" id="{3479791D-0FD0-8EEA-5A2A-A897C597357C}"/>
                </a:ext>
              </a:extLst>
            </p:cNvPr>
            <p:cNvSpPr/>
            <p:nvPr/>
          </p:nvSpPr>
          <p:spPr>
            <a:xfrm>
              <a:off x="6469175" y="4042525"/>
              <a:ext cx="50375" cy="177175"/>
            </a:xfrm>
            <a:custGeom>
              <a:avLst/>
              <a:gdLst/>
              <a:ahLst/>
              <a:cxnLst/>
              <a:rect l="l" t="t" r="r" b="b"/>
              <a:pathLst>
                <a:path w="2015" h="7087" extrusionOk="0">
                  <a:moveTo>
                    <a:pt x="1958" y="0"/>
                  </a:moveTo>
                  <a:cubicBezTo>
                    <a:pt x="1934" y="0"/>
                    <a:pt x="1916" y="16"/>
                    <a:pt x="1909" y="43"/>
                  </a:cubicBezTo>
                  <a:cubicBezTo>
                    <a:pt x="1641" y="1449"/>
                    <a:pt x="1146" y="2813"/>
                    <a:pt x="447" y="4064"/>
                  </a:cubicBezTo>
                  <a:lnTo>
                    <a:pt x="406" y="4138"/>
                  </a:lnTo>
                  <a:cubicBezTo>
                    <a:pt x="276" y="4349"/>
                    <a:pt x="171" y="4584"/>
                    <a:pt x="89" y="4820"/>
                  </a:cubicBezTo>
                  <a:cubicBezTo>
                    <a:pt x="33" y="5023"/>
                    <a:pt x="8" y="5234"/>
                    <a:pt x="8" y="5446"/>
                  </a:cubicBezTo>
                  <a:cubicBezTo>
                    <a:pt x="0" y="6006"/>
                    <a:pt x="89" y="6558"/>
                    <a:pt x="268" y="7087"/>
                  </a:cubicBezTo>
                  <a:cubicBezTo>
                    <a:pt x="301" y="7070"/>
                    <a:pt x="333" y="7054"/>
                    <a:pt x="357" y="7030"/>
                  </a:cubicBezTo>
                  <a:cubicBezTo>
                    <a:pt x="179" y="6526"/>
                    <a:pt x="98" y="5990"/>
                    <a:pt x="106" y="5454"/>
                  </a:cubicBezTo>
                  <a:cubicBezTo>
                    <a:pt x="106" y="5251"/>
                    <a:pt x="130" y="5047"/>
                    <a:pt x="187" y="4852"/>
                  </a:cubicBezTo>
                  <a:cubicBezTo>
                    <a:pt x="260" y="4617"/>
                    <a:pt x="366" y="4398"/>
                    <a:pt x="496" y="4186"/>
                  </a:cubicBezTo>
                  <a:lnTo>
                    <a:pt x="528" y="4113"/>
                  </a:lnTo>
                  <a:cubicBezTo>
                    <a:pt x="1032" y="3220"/>
                    <a:pt x="1430" y="2277"/>
                    <a:pt x="1714" y="1294"/>
                  </a:cubicBezTo>
                  <a:cubicBezTo>
                    <a:pt x="1714" y="1262"/>
                    <a:pt x="1730" y="1229"/>
                    <a:pt x="1739" y="1205"/>
                  </a:cubicBezTo>
                  <a:cubicBezTo>
                    <a:pt x="1844" y="823"/>
                    <a:pt x="1934" y="441"/>
                    <a:pt x="2007" y="59"/>
                  </a:cubicBezTo>
                  <a:cubicBezTo>
                    <a:pt x="2015" y="35"/>
                    <a:pt x="1999" y="11"/>
                    <a:pt x="1974" y="2"/>
                  </a:cubicBezTo>
                  <a:cubicBezTo>
                    <a:pt x="1969" y="1"/>
                    <a:pt x="1963" y="0"/>
                    <a:pt x="19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401;p64">
              <a:extLst>
                <a:ext uri="{FF2B5EF4-FFF2-40B4-BE49-F238E27FC236}">
                  <a16:creationId xmlns:a16="http://schemas.microsoft.com/office/drawing/2014/main" id="{E3319271-54B9-2AEA-5E3C-7ADBC7F19692}"/>
                </a:ext>
              </a:extLst>
            </p:cNvPr>
            <p:cNvSpPr/>
            <p:nvPr/>
          </p:nvSpPr>
          <p:spPr>
            <a:xfrm>
              <a:off x="6510600" y="4072425"/>
              <a:ext cx="54650" cy="6325"/>
            </a:xfrm>
            <a:custGeom>
              <a:avLst/>
              <a:gdLst/>
              <a:ahLst/>
              <a:cxnLst/>
              <a:rect l="l" t="t" r="r" b="b"/>
              <a:pathLst>
                <a:path w="2186" h="253" extrusionOk="0">
                  <a:moveTo>
                    <a:pt x="65" y="1"/>
                  </a:moveTo>
                  <a:cubicBezTo>
                    <a:pt x="33" y="1"/>
                    <a:pt x="17" y="17"/>
                    <a:pt x="8" y="41"/>
                  </a:cubicBezTo>
                  <a:cubicBezTo>
                    <a:pt x="0" y="66"/>
                    <a:pt x="17" y="98"/>
                    <a:pt x="49" y="98"/>
                  </a:cubicBezTo>
                  <a:lnTo>
                    <a:pt x="57" y="98"/>
                  </a:lnTo>
                  <a:cubicBezTo>
                    <a:pt x="610" y="196"/>
                    <a:pt x="1178" y="253"/>
                    <a:pt x="1747" y="253"/>
                  </a:cubicBezTo>
                  <a:cubicBezTo>
                    <a:pt x="1885" y="253"/>
                    <a:pt x="2023" y="244"/>
                    <a:pt x="2161" y="236"/>
                  </a:cubicBezTo>
                  <a:cubicBezTo>
                    <a:pt x="2169" y="204"/>
                    <a:pt x="2178" y="171"/>
                    <a:pt x="2186" y="139"/>
                  </a:cubicBezTo>
                  <a:lnTo>
                    <a:pt x="2186" y="139"/>
                  </a:lnTo>
                  <a:cubicBezTo>
                    <a:pt x="2043" y="145"/>
                    <a:pt x="1900" y="149"/>
                    <a:pt x="1758" y="149"/>
                  </a:cubicBezTo>
                  <a:cubicBezTo>
                    <a:pt x="1197" y="149"/>
                    <a:pt x="639" y="98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402;p64">
              <a:extLst>
                <a:ext uri="{FF2B5EF4-FFF2-40B4-BE49-F238E27FC236}">
                  <a16:creationId xmlns:a16="http://schemas.microsoft.com/office/drawing/2014/main" id="{87C40913-356B-C706-D0FB-459B7F88731C}"/>
                </a:ext>
              </a:extLst>
            </p:cNvPr>
            <p:cNvSpPr/>
            <p:nvPr/>
          </p:nvSpPr>
          <p:spPr>
            <a:xfrm>
              <a:off x="6105425" y="4618575"/>
              <a:ext cx="105225" cy="81575"/>
            </a:xfrm>
            <a:custGeom>
              <a:avLst/>
              <a:gdLst/>
              <a:ahLst/>
              <a:cxnLst/>
              <a:rect l="l" t="t" r="r" b="b"/>
              <a:pathLst>
                <a:path w="4209" h="3263" extrusionOk="0">
                  <a:moveTo>
                    <a:pt x="3201" y="0"/>
                  </a:moveTo>
                  <a:lnTo>
                    <a:pt x="0" y="1048"/>
                  </a:lnTo>
                  <a:lnTo>
                    <a:pt x="756" y="2933"/>
                  </a:lnTo>
                  <a:cubicBezTo>
                    <a:pt x="756" y="2933"/>
                    <a:pt x="1197" y="3263"/>
                    <a:pt x="1940" y="3263"/>
                  </a:cubicBezTo>
                  <a:cubicBezTo>
                    <a:pt x="2220" y="3263"/>
                    <a:pt x="2542" y="3216"/>
                    <a:pt x="2900" y="3087"/>
                  </a:cubicBezTo>
                  <a:cubicBezTo>
                    <a:pt x="4208" y="2616"/>
                    <a:pt x="4184" y="2153"/>
                    <a:pt x="4184" y="2153"/>
                  </a:cubicBezTo>
                  <a:lnTo>
                    <a:pt x="3201" y="0"/>
                  </a:lnTo>
                  <a:close/>
                </a:path>
              </a:pathLst>
            </a:custGeom>
            <a:solidFill>
              <a:srgbClr val="D36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403;p64">
              <a:extLst>
                <a:ext uri="{FF2B5EF4-FFF2-40B4-BE49-F238E27FC236}">
                  <a16:creationId xmlns:a16="http://schemas.microsoft.com/office/drawing/2014/main" id="{14035D6F-426F-03A2-C33E-93135DE93919}"/>
                </a:ext>
              </a:extLst>
            </p:cNvPr>
            <p:cNvSpPr/>
            <p:nvPr/>
          </p:nvSpPr>
          <p:spPr>
            <a:xfrm>
              <a:off x="5909025" y="4661725"/>
              <a:ext cx="348325" cy="189600"/>
            </a:xfrm>
            <a:custGeom>
              <a:avLst/>
              <a:gdLst/>
              <a:ahLst/>
              <a:cxnLst/>
              <a:rect l="l" t="t" r="r" b="b"/>
              <a:pathLst>
                <a:path w="13933" h="7584" extrusionOk="0">
                  <a:moveTo>
                    <a:pt x="12012" y="0"/>
                  </a:moveTo>
                  <a:cubicBezTo>
                    <a:pt x="11971" y="0"/>
                    <a:pt x="11928" y="24"/>
                    <a:pt x="11877" y="69"/>
                  </a:cubicBezTo>
                  <a:cubicBezTo>
                    <a:pt x="11637" y="276"/>
                    <a:pt x="10297" y="1222"/>
                    <a:pt x="9182" y="1222"/>
                  </a:cubicBezTo>
                  <a:cubicBezTo>
                    <a:pt x="8939" y="1222"/>
                    <a:pt x="8706" y="1176"/>
                    <a:pt x="8498" y="1069"/>
                  </a:cubicBezTo>
                  <a:cubicBezTo>
                    <a:pt x="8498" y="1069"/>
                    <a:pt x="2657" y="4586"/>
                    <a:pt x="1682" y="5090"/>
                  </a:cubicBezTo>
                  <a:cubicBezTo>
                    <a:pt x="707" y="5594"/>
                    <a:pt x="0" y="6569"/>
                    <a:pt x="236" y="7210"/>
                  </a:cubicBezTo>
                  <a:cubicBezTo>
                    <a:pt x="345" y="7505"/>
                    <a:pt x="829" y="7583"/>
                    <a:pt x="1317" y="7583"/>
                  </a:cubicBezTo>
                  <a:cubicBezTo>
                    <a:pt x="1879" y="7583"/>
                    <a:pt x="2445" y="7479"/>
                    <a:pt x="2445" y="7479"/>
                  </a:cubicBezTo>
                  <a:cubicBezTo>
                    <a:pt x="2445" y="7479"/>
                    <a:pt x="12787" y="6601"/>
                    <a:pt x="13364" y="6366"/>
                  </a:cubicBezTo>
                  <a:cubicBezTo>
                    <a:pt x="13933" y="6138"/>
                    <a:pt x="13380" y="2783"/>
                    <a:pt x="12804" y="1532"/>
                  </a:cubicBezTo>
                  <a:cubicBezTo>
                    <a:pt x="12329" y="502"/>
                    <a:pt x="12201" y="0"/>
                    <a:pt x="120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404;p64">
              <a:extLst>
                <a:ext uri="{FF2B5EF4-FFF2-40B4-BE49-F238E27FC236}">
                  <a16:creationId xmlns:a16="http://schemas.microsoft.com/office/drawing/2014/main" id="{6863C17E-5B46-6D2C-769C-4D91E1712773}"/>
                </a:ext>
              </a:extLst>
            </p:cNvPr>
            <p:cNvSpPr/>
            <p:nvPr/>
          </p:nvSpPr>
          <p:spPr>
            <a:xfrm>
              <a:off x="6004475" y="4756875"/>
              <a:ext cx="34350" cy="86150"/>
            </a:xfrm>
            <a:custGeom>
              <a:avLst/>
              <a:gdLst/>
              <a:ahLst/>
              <a:cxnLst/>
              <a:rect l="l" t="t" r="r" b="b"/>
              <a:pathLst>
                <a:path w="1374" h="3446" extrusionOk="0">
                  <a:moveTo>
                    <a:pt x="74" y="0"/>
                  </a:moveTo>
                  <a:lnTo>
                    <a:pt x="0" y="65"/>
                  </a:lnTo>
                  <a:cubicBezTo>
                    <a:pt x="837" y="983"/>
                    <a:pt x="1268" y="2202"/>
                    <a:pt x="1203" y="3437"/>
                  </a:cubicBezTo>
                  <a:lnTo>
                    <a:pt x="1300" y="3445"/>
                  </a:lnTo>
                  <a:cubicBezTo>
                    <a:pt x="1373" y="2178"/>
                    <a:pt x="927" y="935"/>
                    <a:pt x="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405;p64">
              <a:extLst>
                <a:ext uri="{FF2B5EF4-FFF2-40B4-BE49-F238E27FC236}">
                  <a16:creationId xmlns:a16="http://schemas.microsoft.com/office/drawing/2014/main" id="{4EFB3E2C-1049-33D5-9505-81B84846475A}"/>
                </a:ext>
              </a:extLst>
            </p:cNvPr>
            <p:cNvSpPr/>
            <p:nvPr/>
          </p:nvSpPr>
          <p:spPr>
            <a:xfrm>
              <a:off x="6169800" y="4734950"/>
              <a:ext cx="70900" cy="95675"/>
            </a:xfrm>
            <a:custGeom>
              <a:avLst/>
              <a:gdLst/>
              <a:ahLst/>
              <a:cxnLst/>
              <a:rect l="l" t="t" r="r" b="b"/>
              <a:pathLst>
                <a:path w="2836" h="3827" extrusionOk="0">
                  <a:moveTo>
                    <a:pt x="2803" y="0"/>
                  </a:moveTo>
                  <a:cubicBezTo>
                    <a:pt x="1048" y="609"/>
                    <a:pt x="41" y="3664"/>
                    <a:pt x="0" y="3794"/>
                  </a:cubicBezTo>
                  <a:lnTo>
                    <a:pt x="98" y="3826"/>
                  </a:lnTo>
                  <a:cubicBezTo>
                    <a:pt x="106" y="3794"/>
                    <a:pt x="1138" y="683"/>
                    <a:pt x="2836" y="89"/>
                  </a:cubicBezTo>
                  <a:lnTo>
                    <a:pt x="28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406;p64">
              <a:extLst>
                <a:ext uri="{FF2B5EF4-FFF2-40B4-BE49-F238E27FC236}">
                  <a16:creationId xmlns:a16="http://schemas.microsoft.com/office/drawing/2014/main" id="{90ACDEFF-9844-1CA9-74C4-7E57B65A1628}"/>
                </a:ext>
              </a:extLst>
            </p:cNvPr>
            <p:cNvSpPr/>
            <p:nvPr/>
          </p:nvSpPr>
          <p:spPr>
            <a:xfrm>
              <a:off x="6063375" y="4721075"/>
              <a:ext cx="36575" cy="42525"/>
            </a:xfrm>
            <a:custGeom>
              <a:avLst/>
              <a:gdLst/>
              <a:ahLst/>
              <a:cxnLst/>
              <a:rect l="l" t="t" r="r" b="b"/>
              <a:pathLst>
                <a:path w="1463" h="1701" extrusionOk="0">
                  <a:moveTo>
                    <a:pt x="50" y="1"/>
                  </a:moveTo>
                  <a:cubicBezTo>
                    <a:pt x="37" y="1"/>
                    <a:pt x="25" y="7"/>
                    <a:pt x="17" y="19"/>
                  </a:cubicBezTo>
                  <a:cubicBezTo>
                    <a:pt x="0" y="35"/>
                    <a:pt x="0" y="68"/>
                    <a:pt x="17" y="84"/>
                  </a:cubicBezTo>
                  <a:cubicBezTo>
                    <a:pt x="25" y="92"/>
                    <a:pt x="894" y="961"/>
                    <a:pt x="1365" y="1676"/>
                  </a:cubicBezTo>
                  <a:cubicBezTo>
                    <a:pt x="1373" y="1692"/>
                    <a:pt x="1390" y="1701"/>
                    <a:pt x="1406" y="1701"/>
                  </a:cubicBezTo>
                  <a:cubicBezTo>
                    <a:pt x="1414" y="1701"/>
                    <a:pt x="1422" y="1701"/>
                    <a:pt x="1430" y="1692"/>
                  </a:cubicBezTo>
                  <a:cubicBezTo>
                    <a:pt x="1455" y="1676"/>
                    <a:pt x="1463" y="1652"/>
                    <a:pt x="1446" y="1627"/>
                  </a:cubicBezTo>
                  <a:cubicBezTo>
                    <a:pt x="975" y="896"/>
                    <a:pt x="98" y="27"/>
                    <a:pt x="90" y="19"/>
                  </a:cubicBezTo>
                  <a:cubicBezTo>
                    <a:pt x="78" y="7"/>
                    <a:pt x="63" y="1"/>
                    <a:pt x="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407;p64">
              <a:extLst>
                <a:ext uri="{FF2B5EF4-FFF2-40B4-BE49-F238E27FC236}">
                  <a16:creationId xmlns:a16="http://schemas.microsoft.com/office/drawing/2014/main" id="{267D2940-9B4C-D922-44C8-145008F38A02}"/>
                </a:ext>
              </a:extLst>
            </p:cNvPr>
            <p:cNvSpPr/>
            <p:nvPr/>
          </p:nvSpPr>
          <p:spPr>
            <a:xfrm>
              <a:off x="6094250" y="4701125"/>
              <a:ext cx="36575" cy="42575"/>
            </a:xfrm>
            <a:custGeom>
              <a:avLst/>
              <a:gdLst/>
              <a:ahLst/>
              <a:cxnLst/>
              <a:rect l="l" t="t" r="r" b="b"/>
              <a:pathLst>
                <a:path w="1463" h="1703" extrusionOk="0">
                  <a:moveTo>
                    <a:pt x="50" y="0"/>
                  </a:moveTo>
                  <a:cubicBezTo>
                    <a:pt x="37" y="0"/>
                    <a:pt x="25" y="5"/>
                    <a:pt x="16" y="13"/>
                  </a:cubicBezTo>
                  <a:cubicBezTo>
                    <a:pt x="0" y="37"/>
                    <a:pt x="0" y="61"/>
                    <a:pt x="16" y="86"/>
                  </a:cubicBezTo>
                  <a:cubicBezTo>
                    <a:pt x="25" y="94"/>
                    <a:pt x="894" y="963"/>
                    <a:pt x="1365" y="1678"/>
                  </a:cubicBezTo>
                  <a:cubicBezTo>
                    <a:pt x="1373" y="1694"/>
                    <a:pt x="1389" y="1702"/>
                    <a:pt x="1406" y="1702"/>
                  </a:cubicBezTo>
                  <a:cubicBezTo>
                    <a:pt x="1414" y="1702"/>
                    <a:pt x="1422" y="1694"/>
                    <a:pt x="1430" y="1694"/>
                  </a:cubicBezTo>
                  <a:cubicBezTo>
                    <a:pt x="1454" y="1678"/>
                    <a:pt x="1463" y="1646"/>
                    <a:pt x="1446" y="1621"/>
                  </a:cubicBezTo>
                  <a:cubicBezTo>
                    <a:pt x="967" y="898"/>
                    <a:pt x="98" y="21"/>
                    <a:pt x="90" y="13"/>
                  </a:cubicBezTo>
                  <a:cubicBezTo>
                    <a:pt x="77" y="5"/>
                    <a:pt x="63" y="0"/>
                    <a:pt x="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408;p64">
              <a:extLst>
                <a:ext uri="{FF2B5EF4-FFF2-40B4-BE49-F238E27FC236}">
                  <a16:creationId xmlns:a16="http://schemas.microsoft.com/office/drawing/2014/main" id="{D0CD1BF2-2AB7-E678-EBF0-42E0E0155283}"/>
                </a:ext>
              </a:extLst>
            </p:cNvPr>
            <p:cNvSpPr/>
            <p:nvPr/>
          </p:nvSpPr>
          <p:spPr>
            <a:xfrm>
              <a:off x="5824725" y="3608950"/>
              <a:ext cx="395050" cy="359725"/>
            </a:xfrm>
            <a:custGeom>
              <a:avLst/>
              <a:gdLst/>
              <a:ahLst/>
              <a:cxnLst/>
              <a:rect l="l" t="t" r="r" b="b"/>
              <a:pathLst>
                <a:path w="15802" h="14389" extrusionOk="0">
                  <a:moveTo>
                    <a:pt x="11082" y="1"/>
                  </a:moveTo>
                  <a:cubicBezTo>
                    <a:pt x="11082" y="1"/>
                    <a:pt x="7093" y="8043"/>
                    <a:pt x="6337" y="8848"/>
                  </a:cubicBezTo>
                  <a:cubicBezTo>
                    <a:pt x="5891" y="9335"/>
                    <a:pt x="3713" y="10334"/>
                    <a:pt x="2032" y="11066"/>
                  </a:cubicBezTo>
                  <a:cubicBezTo>
                    <a:pt x="902" y="11561"/>
                    <a:pt x="1" y="11927"/>
                    <a:pt x="1" y="11927"/>
                  </a:cubicBezTo>
                  <a:lnTo>
                    <a:pt x="854" y="14388"/>
                  </a:lnTo>
                  <a:cubicBezTo>
                    <a:pt x="854" y="14388"/>
                    <a:pt x="1796" y="14047"/>
                    <a:pt x="3145" y="13552"/>
                  </a:cubicBezTo>
                  <a:cubicBezTo>
                    <a:pt x="6305" y="12390"/>
                    <a:pt x="11699" y="10367"/>
                    <a:pt x="12317" y="9912"/>
                  </a:cubicBezTo>
                  <a:cubicBezTo>
                    <a:pt x="13194" y="9254"/>
                    <a:pt x="15802" y="1097"/>
                    <a:pt x="15802" y="1097"/>
                  </a:cubicBezTo>
                  <a:lnTo>
                    <a:pt x="110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409;p64">
              <a:extLst>
                <a:ext uri="{FF2B5EF4-FFF2-40B4-BE49-F238E27FC236}">
                  <a16:creationId xmlns:a16="http://schemas.microsoft.com/office/drawing/2014/main" id="{529EEE3C-9CC5-61ED-9C14-426B25CF408A}"/>
                </a:ext>
              </a:extLst>
            </p:cNvPr>
            <p:cNvSpPr/>
            <p:nvPr/>
          </p:nvSpPr>
          <p:spPr>
            <a:xfrm>
              <a:off x="5824725" y="3885575"/>
              <a:ext cx="78625" cy="83100"/>
            </a:xfrm>
            <a:custGeom>
              <a:avLst/>
              <a:gdLst/>
              <a:ahLst/>
              <a:cxnLst/>
              <a:rect l="l" t="t" r="r" b="b"/>
              <a:pathLst>
                <a:path w="3145" h="3324" extrusionOk="0">
                  <a:moveTo>
                    <a:pt x="2032" y="1"/>
                  </a:moveTo>
                  <a:cubicBezTo>
                    <a:pt x="902" y="496"/>
                    <a:pt x="1" y="862"/>
                    <a:pt x="1" y="862"/>
                  </a:cubicBezTo>
                  <a:lnTo>
                    <a:pt x="854" y="3323"/>
                  </a:lnTo>
                  <a:cubicBezTo>
                    <a:pt x="854" y="3323"/>
                    <a:pt x="1796" y="2982"/>
                    <a:pt x="3145" y="2487"/>
                  </a:cubicBezTo>
                  <a:lnTo>
                    <a:pt x="20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410;p64">
              <a:extLst>
                <a:ext uri="{FF2B5EF4-FFF2-40B4-BE49-F238E27FC236}">
                  <a16:creationId xmlns:a16="http://schemas.microsoft.com/office/drawing/2014/main" id="{48A5714C-2AFF-45C8-D225-17F2754A1FDF}"/>
                </a:ext>
              </a:extLst>
            </p:cNvPr>
            <p:cNvSpPr/>
            <p:nvPr/>
          </p:nvSpPr>
          <p:spPr>
            <a:xfrm>
              <a:off x="6094050" y="3364825"/>
              <a:ext cx="158625" cy="236450"/>
            </a:xfrm>
            <a:custGeom>
              <a:avLst/>
              <a:gdLst/>
              <a:ahLst/>
              <a:cxnLst/>
              <a:rect l="l" t="t" r="r" b="b"/>
              <a:pathLst>
                <a:path w="6345" h="9458" extrusionOk="0">
                  <a:moveTo>
                    <a:pt x="4858" y="1"/>
                  </a:moveTo>
                  <a:lnTo>
                    <a:pt x="0" y="3234"/>
                  </a:lnTo>
                  <a:cubicBezTo>
                    <a:pt x="0" y="3234"/>
                    <a:pt x="130" y="3364"/>
                    <a:pt x="309" y="3575"/>
                  </a:cubicBezTo>
                  <a:cubicBezTo>
                    <a:pt x="634" y="3949"/>
                    <a:pt x="1089" y="4575"/>
                    <a:pt x="1227" y="5184"/>
                  </a:cubicBezTo>
                  <a:cubicBezTo>
                    <a:pt x="1235" y="5192"/>
                    <a:pt x="1235" y="5200"/>
                    <a:pt x="1235" y="5216"/>
                  </a:cubicBezTo>
                  <a:cubicBezTo>
                    <a:pt x="1438" y="6207"/>
                    <a:pt x="1227" y="9457"/>
                    <a:pt x="1227" y="9457"/>
                  </a:cubicBezTo>
                  <a:lnTo>
                    <a:pt x="6345" y="2925"/>
                  </a:lnTo>
                  <a:lnTo>
                    <a:pt x="4858" y="1"/>
                  </a:lnTo>
                  <a:close/>
                </a:path>
              </a:pathLst>
            </a:custGeom>
            <a:solidFill>
              <a:srgbClr val="D36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411;p64">
              <a:extLst>
                <a:ext uri="{FF2B5EF4-FFF2-40B4-BE49-F238E27FC236}">
                  <a16:creationId xmlns:a16="http://schemas.microsoft.com/office/drawing/2014/main" id="{03FBB915-6E0C-FC5E-340E-3A841E3A8FDC}"/>
                </a:ext>
              </a:extLst>
            </p:cNvPr>
            <p:cNvSpPr/>
            <p:nvPr/>
          </p:nvSpPr>
          <p:spPr>
            <a:xfrm>
              <a:off x="6101750" y="3394675"/>
              <a:ext cx="97525" cy="100575"/>
            </a:xfrm>
            <a:custGeom>
              <a:avLst/>
              <a:gdLst/>
              <a:ahLst/>
              <a:cxnLst/>
              <a:rect l="l" t="t" r="r" b="b"/>
              <a:pathLst>
                <a:path w="3901" h="4023" extrusionOk="0">
                  <a:moveTo>
                    <a:pt x="3900" y="1"/>
                  </a:moveTo>
                  <a:cubicBezTo>
                    <a:pt x="2779" y="1057"/>
                    <a:pt x="1455" y="1869"/>
                    <a:pt x="1" y="2381"/>
                  </a:cubicBezTo>
                  <a:cubicBezTo>
                    <a:pt x="326" y="2755"/>
                    <a:pt x="781" y="3381"/>
                    <a:pt x="919" y="3990"/>
                  </a:cubicBezTo>
                  <a:cubicBezTo>
                    <a:pt x="927" y="3998"/>
                    <a:pt x="927" y="4006"/>
                    <a:pt x="927" y="4022"/>
                  </a:cubicBezTo>
                  <a:cubicBezTo>
                    <a:pt x="2056" y="2966"/>
                    <a:pt x="3900" y="1"/>
                    <a:pt x="3900" y="1"/>
                  </a:cubicBezTo>
                  <a:close/>
                </a:path>
              </a:pathLst>
            </a:custGeom>
            <a:solidFill>
              <a:srgbClr val="B74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412;p64">
              <a:extLst>
                <a:ext uri="{FF2B5EF4-FFF2-40B4-BE49-F238E27FC236}">
                  <a16:creationId xmlns:a16="http://schemas.microsoft.com/office/drawing/2014/main" id="{06215880-8D34-6EDD-68F1-C9873184B670}"/>
                </a:ext>
              </a:extLst>
            </p:cNvPr>
            <p:cNvSpPr/>
            <p:nvPr/>
          </p:nvSpPr>
          <p:spPr>
            <a:xfrm>
              <a:off x="5997150" y="3175800"/>
              <a:ext cx="78625" cy="148650"/>
            </a:xfrm>
            <a:custGeom>
              <a:avLst/>
              <a:gdLst/>
              <a:ahLst/>
              <a:cxnLst/>
              <a:rect l="l" t="t" r="r" b="b"/>
              <a:pathLst>
                <a:path w="3145" h="5946" extrusionOk="0">
                  <a:moveTo>
                    <a:pt x="2131" y="1"/>
                  </a:moveTo>
                  <a:cubicBezTo>
                    <a:pt x="2056" y="1"/>
                    <a:pt x="1975" y="32"/>
                    <a:pt x="1886" y="104"/>
                  </a:cubicBezTo>
                  <a:cubicBezTo>
                    <a:pt x="1309" y="567"/>
                    <a:pt x="350" y="1810"/>
                    <a:pt x="212" y="2557"/>
                  </a:cubicBezTo>
                  <a:cubicBezTo>
                    <a:pt x="131" y="2972"/>
                    <a:pt x="196" y="3402"/>
                    <a:pt x="139" y="3825"/>
                  </a:cubicBezTo>
                  <a:cubicBezTo>
                    <a:pt x="115" y="4052"/>
                    <a:pt x="50" y="4272"/>
                    <a:pt x="33" y="4491"/>
                  </a:cubicBezTo>
                  <a:cubicBezTo>
                    <a:pt x="1" y="4808"/>
                    <a:pt x="66" y="5125"/>
                    <a:pt x="220" y="5409"/>
                  </a:cubicBezTo>
                  <a:cubicBezTo>
                    <a:pt x="375" y="5685"/>
                    <a:pt x="651" y="5880"/>
                    <a:pt x="976" y="5937"/>
                  </a:cubicBezTo>
                  <a:cubicBezTo>
                    <a:pt x="1019" y="5943"/>
                    <a:pt x="1062" y="5946"/>
                    <a:pt x="1105" y="5946"/>
                  </a:cubicBezTo>
                  <a:cubicBezTo>
                    <a:pt x="1630" y="5946"/>
                    <a:pt x="2096" y="5502"/>
                    <a:pt x="2381" y="5043"/>
                  </a:cubicBezTo>
                  <a:cubicBezTo>
                    <a:pt x="2698" y="4548"/>
                    <a:pt x="2909" y="4003"/>
                    <a:pt x="3023" y="3427"/>
                  </a:cubicBezTo>
                  <a:cubicBezTo>
                    <a:pt x="3145" y="2866"/>
                    <a:pt x="3112" y="2281"/>
                    <a:pt x="2942" y="1737"/>
                  </a:cubicBezTo>
                  <a:cubicBezTo>
                    <a:pt x="2781" y="1246"/>
                    <a:pt x="2595" y="1"/>
                    <a:pt x="2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413;p64">
              <a:extLst>
                <a:ext uri="{FF2B5EF4-FFF2-40B4-BE49-F238E27FC236}">
                  <a16:creationId xmlns:a16="http://schemas.microsoft.com/office/drawing/2014/main" id="{096A2C7B-5CFB-5BAA-9EBA-985DAA079D16}"/>
                </a:ext>
              </a:extLst>
            </p:cNvPr>
            <p:cNvSpPr/>
            <p:nvPr/>
          </p:nvSpPr>
          <p:spPr>
            <a:xfrm>
              <a:off x="6013200" y="3175925"/>
              <a:ext cx="221600" cy="283875"/>
            </a:xfrm>
            <a:custGeom>
              <a:avLst/>
              <a:gdLst/>
              <a:ahLst/>
              <a:cxnLst/>
              <a:rect l="l" t="t" r="r" b="b"/>
              <a:pathLst>
                <a:path w="8864" h="11355" extrusionOk="0">
                  <a:moveTo>
                    <a:pt x="4677" y="0"/>
                  </a:moveTo>
                  <a:cubicBezTo>
                    <a:pt x="4339" y="0"/>
                    <a:pt x="3999" y="36"/>
                    <a:pt x="3665" y="107"/>
                  </a:cubicBezTo>
                  <a:cubicBezTo>
                    <a:pt x="3128" y="221"/>
                    <a:pt x="2617" y="432"/>
                    <a:pt x="2145" y="716"/>
                  </a:cubicBezTo>
                  <a:cubicBezTo>
                    <a:pt x="708" y="1610"/>
                    <a:pt x="236" y="2983"/>
                    <a:pt x="131" y="4502"/>
                  </a:cubicBezTo>
                  <a:cubicBezTo>
                    <a:pt x="1" y="6387"/>
                    <a:pt x="33" y="8312"/>
                    <a:pt x="610" y="10140"/>
                  </a:cubicBezTo>
                  <a:cubicBezTo>
                    <a:pt x="618" y="10181"/>
                    <a:pt x="634" y="10213"/>
                    <a:pt x="643" y="10254"/>
                  </a:cubicBezTo>
                  <a:cubicBezTo>
                    <a:pt x="732" y="10514"/>
                    <a:pt x="829" y="10790"/>
                    <a:pt x="1041" y="10993"/>
                  </a:cubicBezTo>
                  <a:cubicBezTo>
                    <a:pt x="1328" y="11270"/>
                    <a:pt x="1748" y="11354"/>
                    <a:pt x="2177" y="11354"/>
                  </a:cubicBezTo>
                  <a:cubicBezTo>
                    <a:pt x="2377" y="11354"/>
                    <a:pt x="2579" y="11336"/>
                    <a:pt x="2771" y="11310"/>
                  </a:cubicBezTo>
                  <a:cubicBezTo>
                    <a:pt x="4209" y="11107"/>
                    <a:pt x="5476" y="10294"/>
                    <a:pt x="6484" y="9368"/>
                  </a:cubicBezTo>
                  <a:cubicBezTo>
                    <a:pt x="7158" y="8743"/>
                    <a:pt x="7905" y="8028"/>
                    <a:pt x="8336" y="7240"/>
                  </a:cubicBezTo>
                  <a:cubicBezTo>
                    <a:pt x="8775" y="6444"/>
                    <a:pt x="8864" y="5534"/>
                    <a:pt x="8791" y="4665"/>
                  </a:cubicBezTo>
                  <a:cubicBezTo>
                    <a:pt x="8693" y="3625"/>
                    <a:pt x="8401" y="2536"/>
                    <a:pt x="7832" y="1610"/>
                  </a:cubicBezTo>
                  <a:cubicBezTo>
                    <a:pt x="7154" y="502"/>
                    <a:pt x="5935" y="0"/>
                    <a:pt x="4677" y="0"/>
                  </a:cubicBezTo>
                  <a:close/>
                </a:path>
              </a:pathLst>
            </a:custGeom>
            <a:solidFill>
              <a:srgbClr val="D36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414;p64">
              <a:extLst>
                <a:ext uri="{FF2B5EF4-FFF2-40B4-BE49-F238E27FC236}">
                  <a16:creationId xmlns:a16="http://schemas.microsoft.com/office/drawing/2014/main" id="{FF2E6211-328F-2DCE-767F-2E0C1FC866DA}"/>
                </a:ext>
              </a:extLst>
            </p:cNvPr>
            <p:cNvSpPr/>
            <p:nvPr/>
          </p:nvSpPr>
          <p:spPr>
            <a:xfrm>
              <a:off x="6040950" y="3326450"/>
              <a:ext cx="15450" cy="14650"/>
            </a:xfrm>
            <a:custGeom>
              <a:avLst/>
              <a:gdLst/>
              <a:ahLst/>
              <a:cxnLst/>
              <a:rect l="l" t="t" r="r" b="b"/>
              <a:pathLst>
                <a:path w="618" h="586" extrusionOk="0">
                  <a:moveTo>
                    <a:pt x="299" y="0"/>
                  </a:moveTo>
                  <a:cubicBezTo>
                    <a:pt x="148" y="0"/>
                    <a:pt x="0" y="77"/>
                    <a:pt x="28" y="236"/>
                  </a:cubicBezTo>
                  <a:cubicBezTo>
                    <a:pt x="20" y="423"/>
                    <a:pt x="142" y="577"/>
                    <a:pt x="296" y="585"/>
                  </a:cubicBezTo>
                  <a:cubicBezTo>
                    <a:pt x="442" y="585"/>
                    <a:pt x="572" y="439"/>
                    <a:pt x="581" y="252"/>
                  </a:cubicBezTo>
                  <a:cubicBezTo>
                    <a:pt x="618" y="86"/>
                    <a:pt x="457" y="0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415;p64">
              <a:extLst>
                <a:ext uri="{FF2B5EF4-FFF2-40B4-BE49-F238E27FC236}">
                  <a16:creationId xmlns:a16="http://schemas.microsoft.com/office/drawing/2014/main" id="{121721C3-F8DD-A27C-4891-80DB36F860F5}"/>
                </a:ext>
              </a:extLst>
            </p:cNvPr>
            <p:cNvSpPr/>
            <p:nvPr/>
          </p:nvSpPr>
          <p:spPr>
            <a:xfrm>
              <a:off x="6023150" y="3399825"/>
              <a:ext cx="32950" cy="15000"/>
            </a:xfrm>
            <a:custGeom>
              <a:avLst/>
              <a:gdLst/>
              <a:ahLst/>
              <a:cxnLst/>
              <a:rect l="l" t="t" r="r" b="b"/>
              <a:pathLst>
                <a:path w="1318" h="600" extrusionOk="0">
                  <a:moveTo>
                    <a:pt x="1226" y="1"/>
                  </a:moveTo>
                  <a:cubicBezTo>
                    <a:pt x="1211" y="1"/>
                    <a:pt x="1194" y="7"/>
                    <a:pt x="1179" y="22"/>
                  </a:cubicBezTo>
                  <a:cubicBezTo>
                    <a:pt x="1172" y="29"/>
                    <a:pt x="705" y="478"/>
                    <a:pt x="234" y="478"/>
                  </a:cubicBezTo>
                  <a:cubicBezTo>
                    <a:pt x="156" y="478"/>
                    <a:pt x="77" y="466"/>
                    <a:pt x="1" y="437"/>
                  </a:cubicBezTo>
                  <a:lnTo>
                    <a:pt x="1" y="437"/>
                  </a:lnTo>
                  <a:cubicBezTo>
                    <a:pt x="9" y="477"/>
                    <a:pt x="9" y="526"/>
                    <a:pt x="17" y="575"/>
                  </a:cubicBezTo>
                  <a:cubicBezTo>
                    <a:pt x="82" y="591"/>
                    <a:pt x="155" y="599"/>
                    <a:pt x="220" y="599"/>
                  </a:cubicBezTo>
                  <a:cubicBezTo>
                    <a:pt x="229" y="599"/>
                    <a:pt x="238" y="600"/>
                    <a:pt x="247" y="600"/>
                  </a:cubicBezTo>
                  <a:cubicBezTo>
                    <a:pt x="765" y="600"/>
                    <a:pt x="1244" y="136"/>
                    <a:pt x="1268" y="112"/>
                  </a:cubicBezTo>
                  <a:cubicBezTo>
                    <a:pt x="1318" y="68"/>
                    <a:pt x="1277" y="1"/>
                    <a:pt x="1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416;p64">
              <a:extLst>
                <a:ext uri="{FF2B5EF4-FFF2-40B4-BE49-F238E27FC236}">
                  <a16:creationId xmlns:a16="http://schemas.microsoft.com/office/drawing/2014/main" id="{3C791426-E4A5-6F36-43F8-57171C979F10}"/>
                </a:ext>
              </a:extLst>
            </p:cNvPr>
            <p:cNvSpPr/>
            <p:nvPr/>
          </p:nvSpPr>
          <p:spPr>
            <a:xfrm>
              <a:off x="6023775" y="3291700"/>
              <a:ext cx="54050" cy="21850"/>
            </a:xfrm>
            <a:custGeom>
              <a:avLst/>
              <a:gdLst/>
              <a:ahLst/>
              <a:cxnLst/>
              <a:rect l="l" t="t" r="r" b="b"/>
              <a:pathLst>
                <a:path w="2162" h="874" extrusionOk="0">
                  <a:moveTo>
                    <a:pt x="1083" y="1"/>
                  </a:moveTo>
                  <a:cubicBezTo>
                    <a:pt x="1029" y="1"/>
                    <a:pt x="976" y="4"/>
                    <a:pt x="926" y="9"/>
                  </a:cubicBezTo>
                  <a:cubicBezTo>
                    <a:pt x="691" y="25"/>
                    <a:pt x="0" y="359"/>
                    <a:pt x="106" y="675"/>
                  </a:cubicBezTo>
                  <a:cubicBezTo>
                    <a:pt x="130" y="740"/>
                    <a:pt x="195" y="781"/>
                    <a:pt x="260" y="797"/>
                  </a:cubicBezTo>
                  <a:cubicBezTo>
                    <a:pt x="297" y="801"/>
                    <a:pt x="331" y="803"/>
                    <a:pt x="365" y="803"/>
                  </a:cubicBezTo>
                  <a:cubicBezTo>
                    <a:pt x="398" y="803"/>
                    <a:pt x="431" y="801"/>
                    <a:pt x="463" y="797"/>
                  </a:cubicBezTo>
                  <a:cubicBezTo>
                    <a:pt x="591" y="782"/>
                    <a:pt x="721" y="775"/>
                    <a:pt x="850" y="775"/>
                  </a:cubicBezTo>
                  <a:cubicBezTo>
                    <a:pt x="1074" y="775"/>
                    <a:pt x="1298" y="797"/>
                    <a:pt x="1519" y="838"/>
                  </a:cubicBezTo>
                  <a:cubicBezTo>
                    <a:pt x="1606" y="863"/>
                    <a:pt x="1698" y="873"/>
                    <a:pt x="1791" y="873"/>
                  </a:cubicBezTo>
                  <a:cubicBezTo>
                    <a:pt x="1819" y="873"/>
                    <a:pt x="1848" y="872"/>
                    <a:pt x="1877" y="870"/>
                  </a:cubicBezTo>
                  <a:cubicBezTo>
                    <a:pt x="1999" y="862"/>
                    <a:pt x="2104" y="781"/>
                    <a:pt x="2145" y="667"/>
                  </a:cubicBezTo>
                  <a:cubicBezTo>
                    <a:pt x="2161" y="554"/>
                    <a:pt x="2121" y="440"/>
                    <a:pt x="2039" y="359"/>
                  </a:cubicBezTo>
                  <a:cubicBezTo>
                    <a:pt x="1829" y="113"/>
                    <a:pt x="1425" y="1"/>
                    <a:pt x="1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417;p64">
              <a:extLst>
                <a:ext uri="{FF2B5EF4-FFF2-40B4-BE49-F238E27FC236}">
                  <a16:creationId xmlns:a16="http://schemas.microsoft.com/office/drawing/2014/main" id="{67C6C05D-2596-ABB3-47C4-40C9661B58C7}"/>
                </a:ext>
              </a:extLst>
            </p:cNvPr>
            <p:cNvSpPr/>
            <p:nvPr/>
          </p:nvSpPr>
          <p:spPr>
            <a:xfrm>
              <a:off x="6034950" y="3129175"/>
              <a:ext cx="285175" cy="267425"/>
            </a:xfrm>
            <a:custGeom>
              <a:avLst/>
              <a:gdLst/>
              <a:ahLst/>
              <a:cxnLst/>
              <a:rect l="l" t="t" r="r" b="b"/>
              <a:pathLst>
                <a:path w="11407" h="10697" extrusionOk="0">
                  <a:moveTo>
                    <a:pt x="3143" y="1"/>
                  </a:moveTo>
                  <a:cubicBezTo>
                    <a:pt x="2638" y="1"/>
                    <a:pt x="2132" y="199"/>
                    <a:pt x="1860" y="612"/>
                  </a:cubicBezTo>
                  <a:cubicBezTo>
                    <a:pt x="1779" y="742"/>
                    <a:pt x="1714" y="888"/>
                    <a:pt x="1625" y="1018"/>
                  </a:cubicBezTo>
                  <a:cubicBezTo>
                    <a:pt x="1300" y="1441"/>
                    <a:pt x="650" y="1514"/>
                    <a:pt x="374" y="1977"/>
                  </a:cubicBezTo>
                  <a:cubicBezTo>
                    <a:pt x="138" y="2375"/>
                    <a:pt x="0" y="3114"/>
                    <a:pt x="16" y="3561"/>
                  </a:cubicBezTo>
                  <a:cubicBezTo>
                    <a:pt x="33" y="4032"/>
                    <a:pt x="284" y="4528"/>
                    <a:pt x="723" y="4690"/>
                  </a:cubicBezTo>
                  <a:cubicBezTo>
                    <a:pt x="845" y="4715"/>
                    <a:pt x="967" y="4764"/>
                    <a:pt x="1072" y="4820"/>
                  </a:cubicBezTo>
                  <a:cubicBezTo>
                    <a:pt x="1292" y="4975"/>
                    <a:pt x="1284" y="5292"/>
                    <a:pt x="1332" y="5552"/>
                  </a:cubicBezTo>
                  <a:cubicBezTo>
                    <a:pt x="1476" y="6194"/>
                    <a:pt x="2042" y="6640"/>
                    <a:pt x="2689" y="6640"/>
                  </a:cubicBezTo>
                  <a:cubicBezTo>
                    <a:pt x="2737" y="6640"/>
                    <a:pt x="2786" y="6637"/>
                    <a:pt x="2835" y="6632"/>
                  </a:cubicBezTo>
                  <a:cubicBezTo>
                    <a:pt x="3042" y="6607"/>
                    <a:pt x="3270" y="6538"/>
                    <a:pt x="3478" y="6538"/>
                  </a:cubicBezTo>
                  <a:cubicBezTo>
                    <a:pt x="3612" y="6538"/>
                    <a:pt x="3737" y="6567"/>
                    <a:pt x="3843" y="6656"/>
                  </a:cubicBezTo>
                  <a:cubicBezTo>
                    <a:pt x="3932" y="6754"/>
                    <a:pt x="3997" y="6868"/>
                    <a:pt x="4046" y="6998"/>
                  </a:cubicBezTo>
                  <a:cubicBezTo>
                    <a:pt x="4184" y="7355"/>
                    <a:pt x="4403" y="7672"/>
                    <a:pt x="4688" y="7932"/>
                  </a:cubicBezTo>
                  <a:cubicBezTo>
                    <a:pt x="4909" y="8110"/>
                    <a:pt x="5195" y="8232"/>
                    <a:pt x="5479" y="8232"/>
                  </a:cubicBezTo>
                  <a:cubicBezTo>
                    <a:pt x="5571" y="8232"/>
                    <a:pt x="5663" y="8220"/>
                    <a:pt x="5752" y="8192"/>
                  </a:cubicBezTo>
                  <a:cubicBezTo>
                    <a:pt x="6012" y="8111"/>
                    <a:pt x="6223" y="7924"/>
                    <a:pt x="6459" y="7778"/>
                  </a:cubicBezTo>
                  <a:cubicBezTo>
                    <a:pt x="6622" y="7685"/>
                    <a:pt x="6810" y="7611"/>
                    <a:pt x="6990" y="7611"/>
                  </a:cubicBezTo>
                  <a:cubicBezTo>
                    <a:pt x="7079" y="7611"/>
                    <a:pt x="7166" y="7629"/>
                    <a:pt x="7247" y="7672"/>
                  </a:cubicBezTo>
                  <a:cubicBezTo>
                    <a:pt x="7612" y="7859"/>
                    <a:pt x="7596" y="8395"/>
                    <a:pt x="7458" y="8785"/>
                  </a:cubicBezTo>
                  <a:cubicBezTo>
                    <a:pt x="7320" y="9175"/>
                    <a:pt x="7133" y="9614"/>
                    <a:pt x="7320" y="9987"/>
                  </a:cubicBezTo>
                  <a:cubicBezTo>
                    <a:pt x="7433" y="10215"/>
                    <a:pt x="7677" y="10361"/>
                    <a:pt x="7807" y="10580"/>
                  </a:cubicBezTo>
                  <a:cubicBezTo>
                    <a:pt x="7880" y="10645"/>
                    <a:pt x="7970" y="10686"/>
                    <a:pt x="8067" y="10694"/>
                  </a:cubicBezTo>
                  <a:cubicBezTo>
                    <a:pt x="8094" y="10696"/>
                    <a:pt x="8121" y="10697"/>
                    <a:pt x="8149" y="10697"/>
                  </a:cubicBezTo>
                  <a:cubicBezTo>
                    <a:pt x="8237" y="10697"/>
                    <a:pt x="8328" y="10686"/>
                    <a:pt x="8408" y="10662"/>
                  </a:cubicBezTo>
                  <a:cubicBezTo>
                    <a:pt x="8944" y="10532"/>
                    <a:pt x="9432" y="10255"/>
                    <a:pt x="9806" y="9857"/>
                  </a:cubicBezTo>
                  <a:cubicBezTo>
                    <a:pt x="10179" y="9451"/>
                    <a:pt x="10366" y="8907"/>
                    <a:pt x="10317" y="8362"/>
                  </a:cubicBezTo>
                  <a:cubicBezTo>
                    <a:pt x="10285" y="8151"/>
                    <a:pt x="10228" y="7932"/>
                    <a:pt x="10252" y="7729"/>
                  </a:cubicBezTo>
                  <a:lnTo>
                    <a:pt x="10252" y="7721"/>
                  </a:lnTo>
                  <a:cubicBezTo>
                    <a:pt x="10236" y="7648"/>
                    <a:pt x="10236" y="7566"/>
                    <a:pt x="10252" y="7493"/>
                  </a:cubicBezTo>
                  <a:cubicBezTo>
                    <a:pt x="10301" y="7258"/>
                    <a:pt x="10512" y="7095"/>
                    <a:pt x="10691" y="6925"/>
                  </a:cubicBezTo>
                  <a:cubicBezTo>
                    <a:pt x="11162" y="6478"/>
                    <a:pt x="11406" y="5852"/>
                    <a:pt x="11365" y="5210"/>
                  </a:cubicBezTo>
                  <a:cubicBezTo>
                    <a:pt x="11317" y="4569"/>
                    <a:pt x="10927" y="3992"/>
                    <a:pt x="10350" y="3707"/>
                  </a:cubicBezTo>
                  <a:cubicBezTo>
                    <a:pt x="9838" y="3464"/>
                    <a:pt x="9196" y="3464"/>
                    <a:pt x="8798" y="3058"/>
                  </a:cubicBezTo>
                  <a:cubicBezTo>
                    <a:pt x="8636" y="2863"/>
                    <a:pt x="8498" y="2643"/>
                    <a:pt x="8400" y="2408"/>
                  </a:cubicBezTo>
                  <a:cubicBezTo>
                    <a:pt x="8156" y="1904"/>
                    <a:pt x="7848" y="1408"/>
                    <a:pt x="7385" y="1092"/>
                  </a:cubicBezTo>
                  <a:cubicBezTo>
                    <a:pt x="7115" y="910"/>
                    <a:pt x="6786" y="803"/>
                    <a:pt x="6466" y="803"/>
                  </a:cubicBezTo>
                  <a:cubicBezTo>
                    <a:pt x="6227" y="803"/>
                    <a:pt x="5993" y="862"/>
                    <a:pt x="5792" y="994"/>
                  </a:cubicBezTo>
                  <a:cubicBezTo>
                    <a:pt x="5698" y="1052"/>
                    <a:pt x="5591" y="1136"/>
                    <a:pt x="5482" y="1136"/>
                  </a:cubicBezTo>
                  <a:cubicBezTo>
                    <a:pt x="5469" y="1136"/>
                    <a:pt x="5456" y="1135"/>
                    <a:pt x="5443" y="1132"/>
                  </a:cubicBezTo>
                  <a:cubicBezTo>
                    <a:pt x="5386" y="1108"/>
                    <a:pt x="5329" y="1075"/>
                    <a:pt x="5289" y="1035"/>
                  </a:cubicBezTo>
                  <a:cubicBezTo>
                    <a:pt x="4785" y="628"/>
                    <a:pt x="4241" y="214"/>
                    <a:pt x="3615" y="60"/>
                  </a:cubicBezTo>
                  <a:cubicBezTo>
                    <a:pt x="3463" y="21"/>
                    <a:pt x="3303" y="1"/>
                    <a:pt x="3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418;p64">
              <a:extLst>
                <a:ext uri="{FF2B5EF4-FFF2-40B4-BE49-F238E27FC236}">
                  <a16:creationId xmlns:a16="http://schemas.microsoft.com/office/drawing/2014/main" id="{CBE98760-3316-3EB5-39BC-D576F7ECE680}"/>
                </a:ext>
              </a:extLst>
            </p:cNvPr>
            <p:cNvSpPr/>
            <p:nvPr/>
          </p:nvSpPr>
          <p:spPr>
            <a:xfrm>
              <a:off x="6131625" y="3275050"/>
              <a:ext cx="38600" cy="77225"/>
            </a:xfrm>
            <a:custGeom>
              <a:avLst/>
              <a:gdLst/>
              <a:ahLst/>
              <a:cxnLst/>
              <a:rect l="l" t="t" r="r" b="b"/>
              <a:pathLst>
                <a:path w="1544" h="3089" extrusionOk="0">
                  <a:moveTo>
                    <a:pt x="979" y="1"/>
                  </a:moveTo>
                  <a:cubicBezTo>
                    <a:pt x="581" y="1"/>
                    <a:pt x="225" y="235"/>
                    <a:pt x="65" y="602"/>
                  </a:cubicBezTo>
                  <a:cubicBezTo>
                    <a:pt x="0" y="765"/>
                    <a:pt x="65" y="903"/>
                    <a:pt x="89" y="1073"/>
                  </a:cubicBezTo>
                  <a:cubicBezTo>
                    <a:pt x="122" y="1333"/>
                    <a:pt x="138" y="1601"/>
                    <a:pt x="154" y="1869"/>
                  </a:cubicBezTo>
                  <a:cubicBezTo>
                    <a:pt x="179" y="2219"/>
                    <a:pt x="227" y="2576"/>
                    <a:pt x="309" y="2917"/>
                  </a:cubicBezTo>
                  <a:cubicBezTo>
                    <a:pt x="325" y="2982"/>
                    <a:pt x="357" y="3047"/>
                    <a:pt x="422" y="3080"/>
                  </a:cubicBezTo>
                  <a:cubicBezTo>
                    <a:pt x="437" y="3086"/>
                    <a:pt x="450" y="3089"/>
                    <a:pt x="464" y="3089"/>
                  </a:cubicBezTo>
                  <a:cubicBezTo>
                    <a:pt x="558" y="3089"/>
                    <a:pt x="630" y="2951"/>
                    <a:pt x="658" y="2844"/>
                  </a:cubicBezTo>
                  <a:cubicBezTo>
                    <a:pt x="796" y="2235"/>
                    <a:pt x="886" y="1593"/>
                    <a:pt x="1227" y="1073"/>
                  </a:cubicBezTo>
                  <a:cubicBezTo>
                    <a:pt x="1316" y="960"/>
                    <a:pt x="1389" y="838"/>
                    <a:pt x="1462" y="708"/>
                  </a:cubicBezTo>
                  <a:cubicBezTo>
                    <a:pt x="1527" y="578"/>
                    <a:pt x="1544" y="431"/>
                    <a:pt x="1495" y="293"/>
                  </a:cubicBezTo>
                  <a:cubicBezTo>
                    <a:pt x="1422" y="107"/>
                    <a:pt x="1202" y="17"/>
                    <a:pt x="999" y="1"/>
                  </a:cubicBezTo>
                  <a:cubicBezTo>
                    <a:pt x="992" y="1"/>
                    <a:pt x="986" y="1"/>
                    <a:pt x="9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419;p64">
              <a:extLst>
                <a:ext uri="{FF2B5EF4-FFF2-40B4-BE49-F238E27FC236}">
                  <a16:creationId xmlns:a16="http://schemas.microsoft.com/office/drawing/2014/main" id="{804E4889-87CC-BDE7-74D4-BF1F3F802F1D}"/>
                </a:ext>
              </a:extLst>
            </p:cNvPr>
            <p:cNvSpPr/>
            <p:nvPr/>
          </p:nvSpPr>
          <p:spPr>
            <a:xfrm>
              <a:off x="6149475" y="3289075"/>
              <a:ext cx="100575" cy="88350"/>
            </a:xfrm>
            <a:custGeom>
              <a:avLst/>
              <a:gdLst/>
              <a:ahLst/>
              <a:cxnLst/>
              <a:rect l="l" t="t" r="r" b="b"/>
              <a:pathLst>
                <a:path w="4023" h="3534" extrusionOk="0">
                  <a:moveTo>
                    <a:pt x="1624" y="1"/>
                  </a:moveTo>
                  <a:cubicBezTo>
                    <a:pt x="241" y="1"/>
                    <a:pt x="1" y="1926"/>
                    <a:pt x="1" y="1926"/>
                  </a:cubicBezTo>
                  <a:cubicBezTo>
                    <a:pt x="1" y="1926"/>
                    <a:pt x="663" y="3533"/>
                    <a:pt x="1720" y="3533"/>
                  </a:cubicBezTo>
                  <a:cubicBezTo>
                    <a:pt x="1863" y="3533"/>
                    <a:pt x="2013" y="3504"/>
                    <a:pt x="2170" y="3437"/>
                  </a:cubicBezTo>
                  <a:cubicBezTo>
                    <a:pt x="3478" y="2884"/>
                    <a:pt x="4022" y="667"/>
                    <a:pt x="2170" y="90"/>
                  </a:cubicBezTo>
                  <a:cubicBezTo>
                    <a:pt x="1971" y="28"/>
                    <a:pt x="1789" y="1"/>
                    <a:pt x="1624" y="1"/>
                  </a:cubicBezTo>
                  <a:close/>
                </a:path>
              </a:pathLst>
            </a:custGeom>
            <a:solidFill>
              <a:srgbClr val="D36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420;p64">
              <a:extLst>
                <a:ext uri="{FF2B5EF4-FFF2-40B4-BE49-F238E27FC236}">
                  <a16:creationId xmlns:a16="http://schemas.microsoft.com/office/drawing/2014/main" id="{C2DC83FA-EBDC-424E-3101-B1AB759E385C}"/>
                </a:ext>
              </a:extLst>
            </p:cNvPr>
            <p:cNvSpPr/>
            <p:nvPr/>
          </p:nvSpPr>
          <p:spPr>
            <a:xfrm>
              <a:off x="6169825" y="3300850"/>
              <a:ext cx="53000" cy="65625"/>
            </a:xfrm>
            <a:custGeom>
              <a:avLst/>
              <a:gdLst/>
              <a:ahLst/>
              <a:cxnLst/>
              <a:rect l="l" t="t" r="r" b="b"/>
              <a:pathLst>
                <a:path w="2120" h="2625" extrusionOk="0">
                  <a:moveTo>
                    <a:pt x="1138" y="1"/>
                  </a:moveTo>
                  <a:cubicBezTo>
                    <a:pt x="331" y="1"/>
                    <a:pt x="16" y="968"/>
                    <a:pt x="16" y="976"/>
                  </a:cubicBezTo>
                  <a:cubicBezTo>
                    <a:pt x="1" y="1016"/>
                    <a:pt x="32" y="1043"/>
                    <a:pt x="62" y="1043"/>
                  </a:cubicBezTo>
                  <a:cubicBezTo>
                    <a:pt x="81" y="1043"/>
                    <a:pt x="99" y="1033"/>
                    <a:pt x="105" y="1008"/>
                  </a:cubicBezTo>
                  <a:cubicBezTo>
                    <a:pt x="120" y="971"/>
                    <a:pt x="401" y="100"/>
                    <a:pt x="1131" y="100"/>
                  </a:cubicBezTo>
                  <a:cubicBezTo>
                    <a:pt x="1197" y="100"/>
                    <a:pt x="1266" y="107"/>
                    <a:pt x="1340" y="123"/>
                  </a:cubicBezTo>
                  <a:cubicBezTo>
                    <a:pt x="1746" y="204"/>
                    <a:pt x="2006" y="764"/>
                    <a:pt x="1933" y="1365"/>
                  </a:cubicBezTo>
                  <a:cubicBezTo>
                    <a:pt x="1863" y="1933"/>
                    <a:pt x="1458" y="2531"/>
                    <a:pt x="561" y="2531"/>
                  </a:cubicBezTo>
                  <a:cubicBezTo>
                    <a:pt x="521" y="2531"/>
                    <a:pt x="480" y="2530"/>
                    <a:pt x="438" y="2527"/>
                  </a:cubicBezTo>
                  <a:cubicBezTo>
                    <a:pt x="406" y="2527"/>
                    <a:pt x="389" y="2552"/>
                    <a:pt x="389" y="2576"/>
                  </a:cubicBezTo>
                  <a:cubicBezTo>
                    <a:pt x="381" y="2600"/>
                    <a:pt x="406" y="2625"/>
                    <a:pt x="430" y="2625"/>
                  </a:cubicBezTo>
                  <a:lnTo>
                    <a:pt x="552" y="2625"/>
                  </a:lnTo>
                  <a:cubicBezTo>
                    <a:pt x="1519" y="2625"/>
                    <a:pt x="1949" y="1991"/>
                    <a:pt x="2030" y="1382"/>
                  </a:cubicBezTo>
                  <a:cubicBezTo>
                    <a:pt x="2120" y="724"/>
                    <a:pt x="1819" y="114"/>
                    <a:pt x="1364" y="25"/>
                  </a:cubicBezTo>
                  <a:cubicBezTo>
                    <a:pt x="1285" y="8"/>
                    <a:pt x="1209" y="1"/>
                    <a:pt x="1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421;p64">
              <a:extLst>
                <a:ext uri="{FF2B5EF4-FFF2-40B4-BE49-F238E27FC236}">
                  <a16:creationId xmlns:a16="http://schemas.microsoft.com/office/drawing/2014/main" id="{1FC1AA6D-35D9-8E88-6BE2-75BC710A2CC3}"/>
                </a:ext>
              </a:extLst>
            </p:cNvPr>
            <p:cNvSpPr/>
            <p:nvPr/>
          </p:nvSpPr>
          <p:spPr>
            <a:xfrm>
              <a:off x="6166150" y="3307475"/>
              <a:ext cx="21950" cy="59000"/>
            </a:xfrm>
            <a:custGeom>
              <a:avLst/>
              <a:gdLst/>
              <a:ahLst/>
              <a:cxnLst/>
              <a:rect l="l" t="t" r="r" b="b"/>
              <a:pathLst>
                <a:path w="878" h="2360" extrusionOk="0">
                  <a:moveTo>
                    <a:pt x="633" y="1"/>
                  </a:moveTo>
                  <a:cubicBezTo>
                    <a:pt x="617" y="1"/>
                    <a:pt x="601" y="9"/>
                    <a:pt x="593" y="28"/>
                  </a:cubicBezTo>
                  <a:cubicBezTo>
                    <a:pt x="585" y="36"/>
                    <a:pt x="0" y="1304"/>
                    <a:pt x="780" y="2343"/>
                  </a:cubicBezTo>
                  <a:cubicBezTo>
                    <a:pt x="788" y="2352"/>
                    <a:pt x="804" y="2360"/>
                    <a:pt x="821" y="2360"/>
                  </a:cubicBezTo>
                  <a:cubicBezTo>
                    <a:pt x="829" y="2360"/>
                    <a:pt x="845" y="2352"/>
                    <a:pt x="853" y="2352"/>
                  </a:cubicBezTo>
                  <a:cubicBezTo>
                    <a:pt x="869" y="2335"/>
                    <a:pt x="877" y="2303"/>
                    <a:pt x="861" y="2278"/>
                  </a:cubicBezTo>
                  <a:cubicBezTo>
                    <a:pt x="122" y="1295"/>
                    <a:pt x="683" y="77"/>
                    <a:pt x="683" y="69"/>
                  </a:cubicBezTo>
                  <a:cubicBezTo>
                    <a:pt x="699" y="31"/>
                    <a:pt x="665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422;p64">
              <a:extLst>
                <a:ext uri="{FF2B5EF4-FFF2-40B4-BE49-F238E27FC236}">
                  <a16:creationId xmlns:a16="http://schemas.microsoft.com/office/drawing/2014/main" id="{9248A793-4969-991F-7B16-4AD4508847C4}"/>
                </a:ext>
              </a:extLst>
            </p:cNvPr>
            <p:cNvSpPr/>
            <p:nvPr/>
          </p:nvSpPr>
          <p:spPr>
            <a:xfrm>
              <a:off x="6183800" y="3276325"/>
              <a:ext cx="120675" cy="149400"/>
            </a:xfrm>
            <a:custGeom>
              <a:avLst/>
              <a:gdLst/>
              <a:ahLst/>
              <a:cxnLst/>
              <a:rect l="l" t="t" r="r" b="b"/>
              <a:pathLst>
                <a:path w="4827" h="5976" extrusionOk="0">
                  <a:moveTo>
                    <a:pt x="4007" y="1"/>
                  </a:moveTo>
                  <a:cubicBezTo>
                    <a:pt x="3979" y="1"/>
                    <a:pt x="3952" y="3"/>
                    <a:pt x="3925" y="7"/>
                  </a:cubicBezTo>
                  <a:cubicBezTo>
                    <a:pt x="3600" y="47"/>
                    <a:pt x="3340" y="307"/>
                    <a:pt x="3161" y="584"/>
                  </a:cubicBezTo>
                  <a:cubicBezTo>
                    <a:pt x="2771" y="1217"/>
                    <a:pt x="2714" y="1989"/>
                    <a:pt x="2544" y="2712"/>
                  </a:cubicBezTo>
                  <a:cubicBezTo>
                    <a:pt x="2243" y="2899"/>
                    <a:pt x="1959" y="3118"/>
                    <a:pt x="1674" y="3297"/>
                  </a:cubicBezTo>
                  <a:cubicBezTo>
                    <a:pt x="1179" y="3598"/>
                    <a:pt x="1" y="4166"/>
                    <a:pt x="66" y="4873"/>
                  </a:cubicBezTo>
                  <a:cubicBezTo>
                    <a:pt x="90" y="5052"/>
                    <a:pt x="188" y="5214"/>
                    <a:pt x="326" y="5336"/>
                  </a:cubicBezTo>
                  <a:cubicBezTo>
                    <a:pt x="488" y="5474"/>
                    <a:pt x="683" y="5564"/>
                    <a:pt x="886" y="5596"/>
                  </a:cubicBezTo>
                  <a:cubicBezTo>
                    <a:pt x="1016" y="5677"/>
                    <a:pt x="1146" y="5750"/>
                    <a:pt x="1228" y="5791"/>
                  </a:cubicBezTo>
                  <a:cubicBezTo>
                    <a:pt x="1400" y="5897"/>
                    <a:pt x="1603" y="5976"/>
                    <a:pt x="1798" y="5976"/>
                  </a:cubicBezTo>
                  <a:cubicBezTo>
                    <a:pt x="1887" y="5976"/>
                    <a:pt x="1975" y="5959"/>
                    <a:pt x="2056" y="5921"/>
                  </a:cubicBezTo>
                  <a:cubicBezTo>
                    <a:pt x="2341" y="5783"/>
                    <a:pt x="2454" y="5458"/>
                    <a:pt x="2641" y="5206"/>
                  </a:cubicBezTo>
                  <a:cubicBezTo>
                    <a:pt x="2925" y="4824"/>
                    <a:pt x="3380" y="4621"/>
                    <a:pt x="3787" y="4386"/>
                  </a:cubicBezTo>
                  <a:cubicBezTo>
                    <a:pt x="4201" y="4142"/>
                    <a:pt x="4607" y="3809"/>
                    <a:pt x="4688" y="3346"/>
                  </a:cubicBezTo>
                  <a:cubicBezTo>
                    <a:pt x="4827" y="2598"/>
                    <a:pt x="4063" y="1851"/>
                    <a:pt x="4347" y="1144"/>
                  </a:cubicBezTo>
                  <a:cubicBezTo>
                    <a:pt x="4428" y="941"/>
                    <a:pt x="4591" y="762"/>
                    <a:pt x="4607" y="543"/>
                  </a:cubicBezTo>
                  <a:cubicBezTo>
                    <a:pt x="4622" y="238"/>
                    <a:pt x="4309" y="1"/>
                    <a:pt x="40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423;p64">
              <a:extLst>
                <a:ext uri="{FF2B5EF4-FFF2-40B4-BE49-F238E27FC236}">
                  <a16:creationId xmlns:a16="http://schemas.microsoft.com/office/drawing/2014/main" id="{7B4E59F1-03F6-5FD7-9C2B-5736E377F9FD}"/>
                </a:ext>
              </a:extLst>
            </p:cNvPr>
            <p:cNvSpPr/>
            <p:nvPr/>
          </p:nvSpPr>
          <p:spPr>
            <a:xfrm>
              <a:off x="6074550" y="3381900"/>
              <a:ext cx="528275" cy="696650"/>
            </a:xfrm>
            <a:custGeom>
              <a:avLst/>
              <a:gdLst/>
              <a:ahLst/>
              <a:cxnLst/>
              <a:rect l="l" t="t" r="r" b="b"/>
              <a:pathLst>
                <a:path w="21131" h="27866" extrusionOk="0">
                  <a:moveTo>
                    <a:pt x="6532" y="0"/>
                  </a:moveTo>
                  <a:cubicBezTo>
                    <a:pt x="5159" y="1008"/>
                    <a:pt x="0" y="5752"/>
                    <a:pt x="0" y="5752"/>
                  </a:cubicBezTo>
                  <a:cubicBezTo>
                    <a:pt x="0" y="5752"/>
                    <a:pt x="171" y="6207"/>
                    <a:pt x="431" y="6987"/>
                  </a:cubicBezTo>
                  <a:cubicBezTo>
                    <a:pt x="878" y="8352"/>
                    <a:pt x="1625" y="10699"/>
                    <a:pt x="2299" y="13348"/>
                  </a:cubicBezTo>
                  <a:cubicBezTo>
                    <a:pt x="3079" y="16427"/>
                    <a:pt x="4403" y="23202"/>
                    <a:pt x="5606" y="26281"/>
                  </a:cubicBezTo>
                  <a:cubicBezTo>
                    <a:pt x="5986" y="27263"/>
                    <a:pt x="6359" y="27866"/>
                    <a:pt x="6693" y="27866"/>
                  </a:cubicBezTo>
                  <a:cubicBezTo>
                    <a:pt x="6737" y="27866"/>
                    <a:pt x="6781" y="27855"/>
                    <a:pt x="6824" y="27833"/>
                  </a:cubicBezTo>
                  <a:cubicBezTo>
                    <a:pt x="8238" y="27134"/>
                    <a:pt x="18758" y="26793"/>
                    <a:pt x="19668" y="26541"/>
                  </a:cubicBezTo>
                  <a:cubicBezTo>
                    <a:pt x="20570" y="26289"/>
                    <a:pt x="21025" y="26899"/>
                    <a:pt x="21122" y="24177"/>
                  </a:cubicBezTo>
                  <a:cubicBezTo>
                    <a:pt x="21131" y="23982"/>
                    <a:pt x="21114" y="23787"/>
                    <a:pt x="21074" y="23600"/>
                  </a:cubicBezTo>
                  <a:cubicBezTo>
                    <a:pt x="20570" y="20351"/>
                    <a:pt x="15777" y="12162"/>
                    <a:pt x="14875" y="9521"/>
                  </a:cubicBezTo>
                  <a:cubicBezTo>
                    <a:pt x="14168" y="7409"/>
                    <a:pt x="12373" y="5191"/>
                    <a:pt x="11122" y="3721"/>
                  </a:cubicBezTo>
                  <a:cubicBezTo>
                    <a:pt x="11122" y="3713"/>
                    <a:pt x="11114" y="3713"/>
                    <a:pt x="11114" y="3705"/>
                  </a:cubicBezTo>
                  <a:cubicBezTo>
                    <a:pt x="10342" y="3055"/>
                    <a:pt x="9521" y="2470"/>
                    <a:pt x="8660" y="1958"/>
                  </a:cubicBezTo>
                  <a:cubicBezTo>
                    <a:pt x="8246" y="1714"/>
                    <a:pt x="7815" y="1487"/>
                    <a:pt x="7442" y="1178"/>
                  </a:cubicBezTo>
                  <a:cubicBezTo>
                    <a:pt x="7369" y="1129"/>
                    <a:pt x="7304" y="1072"/>
                    <a:pt x="7239" y="1016"/>
                  </a:cubicBezTo>
                  <a:cubicBezTo>
                    <a:pt x="6938" y="731"/>
                    <a:pt x="6694" y="382"/>
                    <a:pt x="6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424;p64">
              <a:extLst>
                <a:ext uri="{FF2B5EF4-FFF2-40B4-BE49-F238E27FC236}">
                  <a16:creationId xmlns:a16="http://schemas.microsoft.com/office/drawing/2014/main" id="{9FB19E1B-A704-2229-F8B6-3EDE35B6D5E0}"/>
                </a:ext>
              </a:extLst>
            </p:cNvPr>
            <p:cNvSpPr/>
            <p:nvPr/>
          </p:nvSpPr>
          <p:spPr>
            <a:xfrm>
              <a:off x="5854800" y="3468675"/>
              <a:ext cx="554675" cy="555450"/>
            </a:xfrm>
            <a:custGeom>
              <a:avLst/>
              <a:gdLst/>
              <a:ahLst/>
              <a:cxnLst/>
              <a:rect l="l" t="t" r="r" b="b"/>
              <a:pathLst>
                <a:path w="22187" h="22218" extrusionOk="0">
                  <a:moveTo>
                    <a:pt x="17327" y="1"/>
                  </a:moveTo>
                  <a:cubicBezTo>
                    <a:pt x="16880" y="1"/>
                    <a:pt x="16409" y="80"/>
                    <a:pt x="15915" y="209"/>
                  </a:cubicBezTo>
                  <a:cubicBezTo>
                    <a:pt x="15915" y="209"/>
                    <a:pt x="13372" y="770"/>
                    <a:pt x="10789" y="6960"/>
                  </a:cubicBezTo>
                  <a:cubicBezTo>
                    <a:pt x="8205" y="13151"/>
                    <a:pt x="7547" y="14264"/>
                    <a:pt x="7547" y="14264"/>
                  </a:cubicBezTo>
                  <a:lnTo>
                    <a:pt x="1990" y="17595"/>
                  </a:lnTo>
                  <a:lnTo>
                    <a:pt x="0" y="18797"/>
                  </a:lnTo>
                  <a:lnTo>
                    <a:pt x="1966" y="22217"/>
                  </a:lnTo>
                  <a:cubicBezTo>
                    <a:pt x="1966" y="22217"/>
                    <a:pt x="2795" y="21933"/>
                    <a:pt x="4030" y="21470"/>
                  </a:cubicBezTo>
                  <a:cubicBezTo>
                    <a:pt x="6792" y="20438"/>
                    <a:pt x="11569" y="18537"/>
                    <a:pt x="13470" y="17010"/>
                  </a:cubicBezTo>
                  <a:cubicBezTo>
                    <a:pt x="16224" y="14816"/>
                    <a:pt x="22187" y="7163"/>
                    <a:pt x="20952" y="3589"/>
                  </a:cubicBezTo>
                  <a:cubicBezTo>
                    <a:pt x="20000" y="851"/>
                    <a:pt x="18790" y="1"/>
                    <a:pt x="173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425;p64">
              <a:extLst>
                <a:ext uri="{FF2B5EF4-FFF2-40B4-BE49-F238E27FC236}">
                  <a16:creationId xmlns:a16="http://schemas.microsoft.com/office/drawing/2014/main" id="{27CC601C-53EA-2E66-BE82-27B6F7B16346}"/>
                </a:ext>
              </a:extLst>
            </p:cNvPr>
            <p:cNvSpPr/>
            <p:nvPr/>
          </p:nvSpPr>
          <p:spPr>
            <a:xfrm>
              <a:off x="6074550" y="3385150"/>
              <a:ext cx="186050" cy="171425"/>
            </a:xfrm>
            <a:custGeom>
              <a:avLst/>
              <a:gdLst/>
              <a:ahLst/>
              <a:cxnLst/>
              <a:rect l="l" t="t" r="r" b="b"/>
              <a:pathLst>
                <a:path w="7442" h="6857" extrusionOk="0">
                  <a:moveTo>
                    <a:pt x="6434" y="1"/>
                  </a:moveTo>
                  <a:cubicBezTo>
                    <a:pt x="6383" y="1"/>
                    <a:pt x="6333" y="16"/>
                    <a:pt x="6288" y="49"/>
                  </a:cubicBezTo>
                  <a:cubicBezTo>
                    <a:pt x="4639" y="1357"/>
                    <a:pt x="0" y="5622"/>
                    <a:pt x="0" y="5622"/>
                  </a:cubicBezTo>
                  <a:cubicBezTo>
                    <a:pt x="0" y="5622"/>
                    <a:pt x="163" y="6077"/>
                    <a:pt x="431" y="6857"/>
                  </a:cubicBezTo>
                  <a:lnTo>
                    <a:pt x="7442" y="1048"/>
                  </a:lnTo>
                  <a:cubicBezTo>
                    <a:pt x="7369" y="999"/>
                    <a:pt x="7304" y="942"/>
                    <a:pt x="7247" y="886"/>
                  </a:cubicBezTo>
                  <a:cubicBezTo>
                    <a:pt x="7011" y="666"/>
                    <a:pt x="6808" y="414"/>
                    <a:pt x="6654" y="130"/>
                  </a:cubicBezTo>
                  <a:cubicBezTo>
                    <a:pt x="6607" y="47"/>
                    <a:pt x="6521" y="1"/>
                    <a:pt x="64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426;p64">
              <a:extLst>
                <a:ext uri="{FF2B5EF4-FFF2-40B4-BE49-F238E27FC236}">
                  <a16:creationId xmlns:a16="http://schemas.microsoft.com/office/drawing/2014/main" id="{F4A23F32-0A29-DD37-EAC3-6FF936525DCA}"/>
                </a:ext>
              </a:extLst>
            </p:cNvPr>
            <p:cNvSpPr/>
            <p:nvPr/>
          </p:nvSpPr>
          <p:spPr>
            <a:xfrm>
              <a:off x="5854800" y="3910975"/>
              <a:ext cx="100750" cy="113150"/>
            </a:xfrm>
            <a:custGeom>
              <a:avLst/>
              <a:gdLst/>
              <a:ahLst/>
              <a:cxnLst/>
              <a:rect l="l" t="t" r="r" b="b"/>
              <a:pathLst>
                <a:path w="4030" h="4526" extrusionOk="0">
                  <a:moveTo>
                    <a:pt x="2039" y="0"/>
                  </a:moveTo>
                  <a:lnTo>
                    <a:pt x="0" y="1105"/>
                  </a:lnTo>
                  <a:lnTo>
                    <a:pt x="1966" y="4525"/>
                  </a:lnTo>
                  <a:cubicBezTo>
                    <a:pt x="1966" y="4525"/>
                    <a:pt x="2803" y="4241"/>
                    <a:pt x="4030" y="3778"/>
                  </a:cubicBezTo>
                  <a:lnTo>
                    <a:pt x="20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427;p64">
              <a:extLst>
                <a:ext uri="{FF2B5EF4-FFF2-40B4-BE49-F238E27FC236}">
                  <a16:creationId xmlns:a16="http://schemas.microsoft.com/office/drawing/2014/main" id="{B58C8FE2-4CF7-6978-149C-09ED284E6B8D}"/>
                </a:ext>
              </a:extLst>
            </p:cNvPr>
            <p:cNvSpPr/>
            <p:nvPr/>
          </p:nvSpPr>
          <p:spPr>
            <a:xfrm>
              <a:off x="6214675" y="3971900"/>
              <a:ext cx="388150" cy="106650"/>
            </a:xfrm>
            <a:custGeom>
              <a:avLst/>
              <a:gdLst/>
              <a:ahLst/>
              <a:cxnLst/>
              <a:rect l="l" t="t" r="r" b="b"/>
              <a:pathLst>
                <a:path w="15526" h="4266" extrusionOk="0">
                  <a:moveTo>
                    <a:pt x="15477" y="0"/>
                  </a:moveTo>
                  <a:cubicBezTo>
                    <a:pt x="14234" y="220"/>
                    <a:pt x="12138" y="545"/>
                    <a:pt x="9733" y="723"/>
                  </a:cubicBezTo>
                  <a:cubicBezTo>
                    <a:pt x="6654" y="967"/>
                    <a:pt x="1853" y="2194"/>
                    <a:pt x="1" y="2681"/>
                  </a:cubicBezTo>
                  <a:cubicBezTo>
                    <a:pt x="381" y="3663"/>
                    <a:pt x="754" y="4266"/>
                    <a:pt x="1088" y="4266"/>
                  </a:cubicBezTo>
                  <a:cubicBezTo>
                    <a:pt x="1132" y="4266"/>
                    <a:pt x="1176" y="4255"/>
                    <a:pt x="1219" y="4233"/>
                  </a:cubicBezTo>
                  <a:cubicBezTo>
                    <a:pt x="2633" y="3534"/>
                    <a:pt x="13153" y="3193"/>
                    <a:pt x="14063" y="2941"/>
                  </a:cubicBezTo>
                  <a:cubicBezTo>
                    <a:pt x="14965" y="2689"/>
                    <a:pt x="15420" y="3299"/>
                    <a:pt x="15517" y="577"/>
                  </a:cubicBezTo>
                  <a:cubicBezTo>
                    <a:pt x="15526" y="382"/>
                    <a:pt x="15509" y="195"/>
                    <a:pt x="15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428;p64">
              <a:extLst>
                <a:ext uri="{FF2B5EF4-FFF2-40B4-BE49-F238E27FC236}">
                  <a16:creationId xmlns:a16="http://schemas.microsoft.com/office/drawing/2014/main" id="{C98E0157-C765-362F-6F62-AD6241AFF636}"/>
                </a:ext>
              </a:extLst>
            </p:cNvPr>
            <p:cNvSpPr/>
            <p:nvPr/>
          </p:nvSpPr>
          <p:spPr>
            <a:xfrm>
              <a:off x="6089575" y="3436700"/>
              <a:ext cx="164575" cy="138775"/>
            </a:xfrm>
            <a:custGeom>
              <a:avLst/>
              <a:gdLst/>
              <a:ahLst/>
              <a:cxnLst/>
              <a:rect l="l" t="t" r="r" b="b"/>
              <a:pathLst>
                <a:path w="6583" h="5551" extrusionOk="0">
                  <a:moveTo>
                    <a:pt x="6518" y="1"/>
                  </a:moveTo>
                  <a:cubicBezTo>
                    <a:pt x="6510" y="1"/>
                    <a:pt x="6501" y="4"/>
                    <a:pt x="6491" y="10"/>
                  </a:cubicBezTo>
                  <a:cubicBezTo>
                    <a:pt x="4582" y="1708"/>
                    <a:pt x="65" y="5420"/>
                    <a:pt x="25" y="5461"/>
                  </a:cubicBezTo>
                  <a:cubicBezTo>
                    <a:pt x="0" y="5477"/>
                    <a:pt x="0" y="5510"/>
                    <a:pt x="17" y="5534"/>
                  </a:cubicBezTo>
                  <a:cubicBezTo>
                    <a:pt x="25" y="5542"/>
                    <a:pt x="41" y="5550"/>
                    <a:pt x="57" y="5550"/>
                  </a:cubicBezTo>
                  <a:cubicBezTo>
                    <a:pt x="65" y="5550"/>
                    <a:pt x="73" y="5542"/>
                    <a:pt x="82" y="5534"/>
                  </a:cubicBezTo>
                  <a:cubicBezTo>
                    <a:pt x="130" y="5502"/>
                    <a:pt x="4647" y="1781"/>
                    <a:pt x="6556" y="91"/>
                  </a:cubicBezTo>
                  <a:cubicBezTo>
                    <a:pt x="6583" y="51"/>
                    <a:pt x="6556" y="1"/>
                    <a:pt x="65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429;p64">
              <a:extLst>
                <a:ext uri="{FF2B5EF4-FFF2-40B4-BE49-F238E27FC236}">
                  <a16:creationId xmlns:a16="http://schemas.microsoft.com/office/drawing/2014/main" id="{05DB2AED-870A-8CC5-D0E3-1A1F3C6510FC}"/>
                </a:ext>
              </a:extLst>
            </p:cNvPr>
            <p:cNvSpPr/>
            <p:nvPr/>
          </p:nvSpPr>
          <p:spPr>
            <a:xfrm>
              <a:off x="6269325" y="3864975"/>
              <a:ext cx="126150" cy="102675"/>
            </a:xfrm>
            <a:custGeom>
              <a:avLst/>
              <a:gdLst/>
              <a:ahLst/>
              <a:cxnLst/>
              <a:rect l="l" t="t" r="r" b="b"/>
              <a:pathLst>
                <a:path w="5046" h="4107" extrusionOk="0">
                  <a:moveTo>
                    <a:pt x="53" y="0"/>
                  </a:moveTo>
                  <a:cubicBezTo>
                    <a:pt x="41" y="0"/>
                    <a:pt x="28" y="4"/>
                    <a:pt x="16" y="12"/>
                  </a:cubicBezTo>
                  <a:cubicBezTo>
                    <a:pt x="0" y="37"/>
                    <a:pt x="8" y="69"/>
                    <a:pt x="24" y="85"/>
                  </a:cubicBezTo>
                  <a:lnTo>
                    <a:pt x="4964" y="4090"/>
                  </a:lnTo>
                  <a:cubicBezTo>
                    <a:pt x="4972" y="4099"/>
                    <a:pt x="4980" y="4107"/>
                    <a:pt x="4996" y="4107"/>
                  </a:cubicBezTo>
                  <a:cubicBezTo>
                    <a:pt x="5004" y="4107"/>
                    <a:pt x="5021" y="4099"/>
                    <a:pt x="5029" y="4090"/>
                  </a:cubicBezTo>
                  <a:cubicBezTo>
                    <a:pt x="5045" y="4066"/>
                    <a:pt x="5045" y="4034"/>
                    <a:pt x="5021" y="4017"/>
                  </a:cubicBezTo>
                  <a:lnTo>
                    <a:pt x="89" y="12"/>
                  </a:lnTo>
                  <a:cubicBezTo>
                    <a:pt x="77" y="4"/>
                    <a:pt x="65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430;p64">
              <a:extLst>
                <a:ext uri="{FF2B5EF4-FFF2-40B4-BE49-F238E27FC236}">
                  <a16:creationId xmlns:a16="http://schemas.microsoft.com/office/drawing/2014/main" id="{26813353-36E5-88D8-48D4-21446D138CFB}"/>
                </a:ext>
              </a:extLst>
            </p:cNvPr>
            <p:cNvSpPr/>
            <p:nvPr/>
          </p:nvSpPr>
          <p:spPr>
            <a:xfrm>
              <a:off x="6330850" y="3481925"/>
              <a:ext cx="67050" cy="114050"/>
            </a:xfrm>
            <a:custGeom>
              <a:avLst/>
              <a:gdLst/>
              <a:ahLst/>
              <a:cxnLst/>
              <a:rect l="l" t="t" r="r" b="b"/>
              <a:pathLst>
                <a:path w="2682" h="4562" extrusionOk="0">
                  <a:moveTo>
                    <a:pt x="57" y="0"/>
                  </a:moveTo>
                  <a:cubicBezTo>
                    <a:pt x="45" y="0"/>
                    <a:pt x="33" y="4"/>
                    <a:pt x="25" y="12"/>
                  </a:cubicBezTo>
                  <a:cubicBezTo>
                    <a:pt x="1" y="37"/>
                    <a:pt x="9" y="61"/>
                    <a:pt x="25" y="85"/>
                  </a:cubicBezTo>
                  <a:cubicBezTo>
                    <a:pt x="49" y="102"/>
                    <a:pt x="2568" y="2287"/>
                    <a:pt x="2015" y="4505"/>
                  </a:cubicBezTo>
                  <a:cubicBezTo>
                    <a:pt x="2007" y="4529"/>
                    <a:pt x="2023" y="4562"/>
                    <a:pt x="2048" y="4562"/>
                  </a:cubicBezTo>
                  <a:lnTo>
                    <a:pt x="2064" y="4562"/>
                  </a:lnTo>
                  <a:cubicBezTo>
                    <a:pt x="2080" y="4562"/>
                    <a:pt x="2105" y="4554"/>
                    <a:pt x="2113" y="4537"/>
                  </a:cubicBezTo>
                  <a:cubicBezTo>
                    <a:pt x="2682" y="2255"/>
                    <a:pt x="114" y="37"/>
                    <a:pt x="90" y="12"/>
                  </a:cubicBezTo>
                  <a:cubicBezTo>
                    <a:pt x="82" y="4"/>
                    <a:pt x="70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431;p64">
              <a:extLst>
                <a:ext uri="{FF2B5EF4-FFF2-40B4-BE49-F238E27FC236}">
                  <a16:creationId xmlns:a16="http://schemas.microsoft.com/office/drawing/2014/main" id="{06DEF57A-E3A0-4ABC-A501-32DDCFAC3476}"/>
                </a:ext>
              </a:extLst>
            </p:cNvPr>
            <p:cNvSpPr/>
            <p:nvPr/>
          </p:nvSpPr>
          <p:spPr>
            <a:xfrm>
              <a:off x="5853375" y="3476775"/>
              <a:ext cx="391375" cy="463050"/>
            </a:xfrm>
            <a:custGeom>
              <a:avLst/>
              <a:gdLst/>
              <a:ahLst/>
              <a:cxnLst/>
              <a:rect l="l" t="t" r="r" b="b"/>
              <a:pathLst>
                <a:path w="15655" h="18522" extrusionOk="0">
                  <a:moveTo>
                    <a:pt x="15585" y="0"/>
                  </a:moveTo>
                  <a:cubicBezTo>
                    <a:pt x="15577" y="0"/>
                    <a:pt x="15567" y="2"/>
                    <a:pt x="15558" y="7"/>
                  </a:cubicBezTo>
                  <a:cubicBezTo>
                    <a:pt x="12105" y="1681"/>
                    <a:pt x="9416" y="9415"/>
                    <a:pt x="8270" y="12713"/>
                  </a:cubicBezTo>
                  <a:cubicBezTo>
                    <a:pt x="8010" y="13452"/>
                    <a:pt x="7832" y="13980"/>
                    <a:pt x="7767" y="14062"/>
                  </a:cubicBezTo>
                  <a:cubicBezTo>
                    <a:pt x="7482" y="14411"/>
                    <a:pt x="2584" y="17068"/>
                    <a:pt x="33" y="18424"/>
                  </a:cubicBezTo>
                  <a:cubicBezTo>
                    <a:pt x="8" y="18440"/>
                    <a:pt x="0" y="18465"/>
                    <a:pt x="16" y="18489"/>
                  </a:cubicBezTo>
                  <a:cubicBezTo>
                    <a:pt x="25" y="18505"/>
                    <a:pt x="41" y="18514"/>
                    <a:pt x="57" y="18522"/>
                  </a:cubicBezTo>
                  <a:cubicBezTo>
                    <a:pt x="65" y="18522"/>
                    <a:pt x="73" y="18522"/>
                    <a:pt x="81" y="18514"/>
                  </a:cubicBezTo>
                  <a:cubicBezTo>
                    <a:pt x="382" y="18351"/>
                    <a:pt x="7474" y="14573"/>
                    <a:pt x="7840" y="14119"/>
                  </a:cubicBezTo>
                  <a:cubicBezTo>
                    <a:pt x="7913" y="14029"/>
                    <a:pt x="8059" y="13607"/>
                    <a:pt x="8368" y="12746"/>
                  </a:cubicBezTo>
                  <a:cubicBezTo>
                    <a:pt x="9513" y="9455"/>
                    <a:pt x="12186" y="1754"/>
                    <a:pt x="15606" y="88"/>
                  </a:cubicBezTo>
                  <a:cubicBezTo>
                    <a:pt x="15655" y="68"/>
                    <a:pt x="15633" y="0"/>
                    <a:pt x="15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432;p64">
              <a:extLst>
                <a:ext uri="{FF2B5EF4-FFF2-40B4-BE49-F238E27FC236}">
                  <a16:creationId xmlns:a16="http://schemas.microsoft.com/office/drawing/2014/main" id="{5436D3C4-5A2D-4517-FA92-44258DE83ECF}"/>
                </a:ext>
              </a:extLst>
            </p:cNvPr>
            <p:cNvSpPr/>
            <p:nvPr/>
          </p:nvSpPr>
          <p:spPr>
            <a:xfrm>
              <a:off x="5902725" y="3706975"/>
              <a:ext cx="437300" cy="318350"/>
            </a:xfrm>
            <a:custGeom>
              <a:avLst/>
              <a:gdLst/>
              <a:ahLst/>
              <a:cxnLst/>
              <a:rect l="l" t="t" r="r" b="b"/>
              <a:pathLst>
                <a:path w="17492" h="12734" extrusionOk="0">
                  <a:moveTo>
                    <a:pt x="17441" y="1"/>
                  </a:moveTo>
                  <a:cubicBezTo>
                    <a:pt x="17423" y="1"/>
                    <a:pt x="17406" y="10"/>
                    <a:pt x="17394" y="28"/>
                  </a:cubicBezTo>
                  <a:cubicBezTo>
                    <a:pt x="17369" y="69"/>
                    <a:pt x="14883" y="4179"/>
                    <a:pt x="12146" y="6901"/>
                  </a:cubicBezTo>
                  <a:cubicBezTo>
                    <a:pt x="9587" y="9444"/>
                    <a:pt x="130" y="12604"/>
                    <a:pt x="33" y="12636"/>
                  </a:cubicBezTo>
                  <a:cubicBezTo>
                    <a:pt x="8" y="12645"/>
                    <a:pt x="0" y="12677"/>
                    <a:pt x="8" y="12701"/>
                  </a:cubicBezTo>
                  <a:cubicBezTo>
                    <a:pt x="8" y="12718"/>
                    <a:pt x="33" y="12734"/>
                    <a:pt x="49" y="12734"/>
                  </a:cubicBezTo>
                  <a:lnTo>
                    <a:pt x="65" y="12734"/>
                  </a:lnTo>
                  <a:cubicBezTo>
                    <a:pt x="163" y="12701"/>
                    <a:pt x="9643" y="9525"/>
                    <a:pt x="12211" y="6974"/>
                  </a:cubicBezTo>
                  <a:cubicBezTo>
                    <a:pt x="14957" y="4236"/>
                    <a:pt x="17451" y="117"/>
                    <a:pt x="17475" y="77"/>
                  </a:cubicBezTo>
                  <a:cubicBezTo>
                    <a:pt x="17491" y="52"/>
                    <a:pt x="17483" y="20"/>
                    <a:pt x="17459" y="4"/>
                  </a:cubicBezTo>
                  <a:cubicBezTo>
                    <a:pt x="17453" y="2"/>
                    <a:pt x="17447" y="1"/>
                    <a:pt x="17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433;p64">
              <a:extLst>
                <a:ext uri="{FF2B5EF4-FFF2-40B4-BE49-F238E27FC236}">
                  <a16:creationId xmlns:a16="http://schemas.microsoft.com/office/drawing/2014/main" id="{B483C12C-959E-F41F-2EDE-042443AD47A6}"/>
                </a:ext>
              </a:extLst>
            </p:cNvPr>
            <p:cNvSpPr/>
            <p:nvPr/>
          </p:nvSpPr>
          <p:spPr>
            <a:xfrm>
              <a:off x="6278650" y="3745150"/>
              <a:ext cx="53850" cy="50475"/>
            </a:xfrm>
            <a:custGeom>
              <a:avLst/>
              <a:gdLst/>
              <a:ahLst/>
              <a:cxnLst/>
              <a:rect l="l" t="t" r="r" b="b"/>
              <a:pathLst>
                <a:path w="2154" h="2019" extrusionOk="0">
                  <a:moveTo>
                    <a:pt x="2078" y="1"/>
                  </a:moveTo>
                  <a:cubicBezTo>
                    <a:pt x="2070" y="1"/>
                    <a:pt x="2062" y="4"/>
                    <a:pt x="2056" y="12"/>
                  </a:cubicBezTo>
                  <a:cubicBezTo>
                    <a:pt x="1406" y="581"/>
                    <a:pt x="33" y="1921"/>
                    <a:pt x="25" y="1937"/>
                  </a:cubicBezTo>
                  <a:cubicBezTo>
                    <a:pt x="1" y="1954"/>
                    <a:pt x="1" y="1986"/>
                    <a:pt x="25" y="2011"/>
                  </a:cubicBezTo>
                  <a:cubicBezTo>
                    <a:pt x="33" y="2019"/>
                    <a:pt x="41" y="2019"/>
                    <a:pt x="58" y="2019"/>
                  </a:cubicBezTo>
                  <a:cubicBezTo>
                    <a:pt x="66" y="2019"/>
                    <a:pt x="82" y="2019"/>
                    <a:pt x="90" y="2011"/>
                  </a:cubicBezTo>
                  <a:cubicBezTo>
                    <a:pt x="106" y="1994"/>
                    <a:pt x="1471" y="654"/>
                    <a:pt x="2121" y="85"/>
                  </a:cubicBezTo>
                  <a:cubicBezTo>
                    <a:pt x="2154" y="59"/>
                    <a:pt x="2113" y="1"/>
                    <a:pt x="20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434;p64">
              <a:extLst>
                <a:ext uri="{FF2B5EF4-FFF2-40B4-BE49-F238E27FC236}">
                  <a16:creationId xmlns:a16="http://schemas.microsoft.com/office/drawing/2014/main" id="{4B7F431D-8CCC-6732-C9F7-87A313E9A29B}"/>
                </a:ext>
              </a:extLst>
            </p:cNvPr>
            <p:cNvSpPr/>
            <p:nvPr/>
          </p:nvSpPr>
          <p:spPr>
            <a:xfrm>
              <a:off x="5904550" y="3909750"/>
              <a:ext cx="52425" cy="96900"/>
            </a:xfrm>
            <a:custGeom>
              <a:avLst/>
              <a:gdLst/>
              <a:ahLst/>
              <a:cxnLst/>
              <a:rect l="l" t="t" r="r" b="b"/>
              <a:pathLst>
                <a:path w="2097" h="3876" extrusionOk="0">
                  <a:moveTo>
                    <a:pt x="59" y="0"/>
                  </a:moveTo>
                  <a:cubicBezTo>
                    <a:pt x="50" y="0"/>
                    <a:pt x="41" y="3"/>
                    <a:pt x="33" y="8"/>
                  </a:cubicBezTo>
                  <a:cubicBezTo>
                    <a:pt x="9" y="25"/>
                    <a:pt x="0" y="49"/>
                    <a:pt x="17" y="73"/>
                  </a:cubicBezTo>
                  <a:lnTo>
                    <a:pt x="1999" y="3851"/>
                  </a:lnTo>
                  <a:cubicBezTo>
                    <a:pt x="2007" y="3867"/>
                    <a:pt x="2023" y="3875"/>
                    <a:pt x="2040" y="3875"/>
                  </a:cubicBezTo>
                  <a:lnTo>
                    <a:pt x="2064" y="3875"/>
                  </a:lnTo>
                  <a:cubicBezTo>
                    <a:pt x="2088" y="3859"/>
                    <a:pt x="2096" y="3827"/>
                    <a:pt x="2088" y="3802"/>
                  </a:cubicBezTo>
                  <a:lnTo>
                    <a:pt x="98" y="33"/>
                  </a:lnTo>
                  <a:cubicBezTo>
                    <a:pt x="92" y="11"/>
                    <a:pt x="76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435;p64">
              <a:extLst>
                <a:ext uri="{FF2B5EF4-FFF2-40B4-BE49-F238E27FC236}">
                  <a16:creationId xmlns:a16="http://schemas.microsoft.com/office/drawing/2014/main" id="{A64903F4-7242-2BE8-0996-DFCA45FF03F2}"/>
                </a:ext>
              </a:extLst>
            </p:cNvPr>
            <p:cNvSpPr/>
            <p:nvPr/>
          </p:nvSpPr>
          <p:spPr>
            <a:xfrm>
              <a:off x="6137900" y="3836600"/>
              <a:ext cx="106450" cy="89225"/>
            </a:xfrm>
            <a:custGeom>
              <a:avLst/>
              <a:gdLst/>
              <a:ahLst/>
              <a:cxnLst/>
              <a:rect l="l" t="t" r="r" b="b"/>
              <a:pathLst>
                <a:path w="4258" h="3569" extrusionOk="0">
                  <a:moveTo>
                    <a:pt x="3749" y="0"/>
                  </a:moveTo>
                  <a:cubicBezTo>
                    <a:pt x="682" y="0"/>
                    <a:pt x="17" y="3472"/>
                    <a:pt x="9" y="3503"/>
                  </a:cubicBezTo>
                  <a:cubicBezTo>
                    <a:pt x="1" y="3536"/>
                    <a:pt x="25" y="3560"/>
                    <a:pt x="50" y="3568"/>
                  </a:cubicBezTo>
                  <a:lnTo>
                    <a:pt x="58" y="3568"/>
                  </a:lnTo>
                  <a:cubicBezTo>
                    <a:pt x="82" y="3568"/>
                    <a:pt x="98" y="3552"/>
                    <a:pt x="106" y="3528"/>
                  </a:cubicBezTo>
                  <a:cubicBezTo>
                    <a:pt x="114" y="3489"/>
                    <a:pt x="765" y="99"/>
                    <a:pt x="3754" y="99"/>
                  </a:cubicBezTo>
                  <a:cubicBezTo>
                    <a:pt x="3898" y="99"/>
                    <a:pt x="4046" y="107"/>
                    <a:pt x="4201" y="124"/>
                  </a:cubicBezTo>
                  <a:cubicBezTo>
                    <a:pt x="4205" y="125"/>
                    <a:pt x="4210" y="125"/>
                    <a:pt x="4214" y="125"/>
                  </a:cubicBezTo>
                  <a:cubicBezTo>
                    <a:pt x="4240" y="125"/>
                    <a:pt x="4258" y="104"/>
                    <a:pt x="4258" y="83"/>
                  </a:cubicBezTo>
                  <a:cubicBezTo>
                    <a:pt x="4258" y="59"/>
                    <a:pt x="4242" y="34"/>
                    <a:pt x="4217" y="26"/>
                  </a:cubicBezTo>
                  <a:cubicBezTo>
                    <a:pt x="4055" y="9"/>
                    <a:pt x="3900" y="0"/>
                    <a:pt x="3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436;p64">
              <a:extLst>
                <a:ext uri="{FF2B5EF4-FFF2-40B4-BE49-F238E27FC236}">
                  <a16:creationId xmlns:a16="http://schemas.microsoft.com/office/drawing/2014/main" id="{C7623B8A-5619-A521-1FBC-22669331CF1C}"/>
                </a:ext>
              </a:extLst>
            </p:cNvPr>
            <p:cNvSpPr/>
            <p:nvPr/>
          </p:nvSpPr>
          <p:spPr>
            <a:xfrm>
              <a:off x="6073125" y="3524425"/>
              <a:ext cx="43675" cy="131275"/>
            </a:xfrm>
            <a:custGeom>
              <a:avLst/>
              <a:gdLst/>
              <a:ahLst/>
              <a:cxnLst/>
              <a:rect l="l" t="t" r="r" b="b"/>
              <a:pathLst>
                <a:path w="1747" h="5251" extrusionOk="0">
                  <a:moveTo>
                    <a:pt x="54" y="0"/>
                  </a:moveTo>
                  <a:cubicBezTo>
                    <a:pt x="50" y="0"/>
                    <a:pt x="45" y="1"/>
                    <a:pt x="41" y="2"/>
                  </a:cubicBezTo>
                  <a:cubicBezTo>
                    <a:pt x="17" y="10"/>
                    <a:pt x="0" y="35"/>
                    <a:pt x="8" y="67"/>
                  </a:cubicBezTo>
                  <a:lnTo>
                    <a:pt x="1641" y="5218"/>
                  </a:lnTo>
                  <a:cubicBezTo>
                    <a:pt x="1649" y="5234"/>
                    <a:pt x="1666" y="5250"/>
                    <a:pt x="1690" y="5250"/>
                  </a:cubicBezTo>
                  <a:lnTo>
                    <a:pt x="1706" y="5242"/>
                  </a:lnTo>
                  <a:cubicBezTo>
                    <a:pt x="1731" y="5234"/>
                    <a:pt x="1747" y="5210"/>
                    <a:pt x="1739" y="5185"/>
                  </a:cubicBezTo>
                  <a:lnTo>
                    <a:pt x="106" y="35"/>
                  </a:lnTo>
                  <a:cubicBezTo>
                    <a:pt x="99" y="15"/>
                    <a:pt x="76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437;p64">
              <a:extLst>
                <a:ext uri="{FF2B5EF4-FFF2-40B4-BE49-F238E27FC236}">
                  <a16:creationId xmlns:a16="http://schemas.microsoft.com/office/drawing/2014/main" id="{0492A3C8-1481-812B-4074-6A341D520F8C}"/>
                </a:ext>
              </a:extLst>
            </p:cNvPr>
            <p:cNvSpPr/>
            <p:nvPr/>
          </p:nvSpPr>
          <p:spPr>
            <a:xfrm>
              <a:off x="5651475" y="3950475"/>
              <a:ext cx="244150" cy="100050"/>
            </a:xfrm>
            <a:custGeom>
              <a:avLst/>
              <a:gdLst/>
              <a:ahLst/>
              <a:cxnLst/>
              <a:rect l="l" t="t" r="r" b="b"/>
              <a:pathLst>
                <a:path w="9766" h="4002" extrusionOk="0">
                  <a:moveTo>
                    <a:pt x="1736" y="0"/>
                  </a:moveTo>
                  <a:cubicBezTo>
                    <a:pt x="1416" y="0"/>
                    <a:pt x="1185" y="46"/>
                    <a:pt x="1106" y="159"/>
                  </a:cubicBezTo>
                  <a:cubicBezTo>
                    <a:pt x="700" y="735"/>
                    <a:pt x="1" y="2425"/>
                    <a:pt x="350" y="2953"/>
                  </a:cubicBezTo>
                  <a:cubicBezTo>
                    <a:pt x="432" y="3051"/>
                    <a:pt x="529" y="3140"/>
                    <a:pt x="651" y="3189"/>
                  </a:cubicBezTo>
                  <a:lnTo>
                    <a:pt x="740" y="3238"/>
                  </a:lnTo>
                  <a:cubicBezTo>
                    <a:pt x="1033" y="3368"/>
                    <a:pt x="1325" y="3473"/>
                    <a:pt x="1634" y="3554"/>
                  </a:cubicBezTo>
                  <a:cubicBezTo>
                    <a:pt x="1666" y="3554"/>
                    <a:pt x="1707" y="3571"/>
                    <a:pt x="1739" y="3579"/>
                  </a:cubicBezTo>
                  <a:cubicBezTo>
                    <a:pt x="2008" y="3652"/>
                    <a:pt x="2276" y="3717"/>
                    <a:pt x="2528" y="3774"/>
                  </a:cubicBezTo>
                  <a:lnTo>
                    <a:pt x="2625" y="3798"/>
                  </a:lnTo>
                  <a:cubicBezTo>
                    <a:pt x="2893" y="3855"/>
                    <a:pt x="3145" y="3920"/>
                    <a:pt x="3405" y="4001"/>
                  </a:cubicBezTo>
                  <a:cubicBezTo>
                    <a:pt x="3405" y="4001"/>
                    <a:pt x="3655" y="2003"/>
                    <a:pt x="4572" y="2003"/>
                  </a:cubicBezTo>
                  <a:cubicBezTo>
                    <a:pt x="4575" y="2003"/>
                    <a:pt x="4579" y="2003"/>
                    <a:pt x="4583" y="2003"/>
                  </a:cubicBezTo>
                  <a:cubicBezTo>
                    <a:pt x="5469" y="2010"/>
                    <a:pt x="5602" y="3232"/>
                    <a:pt x="6259" y="3232"/>
                  </a:cubicBezTo>
                  <a:cubicBezTo>
                    <a:pt x="6295" y="3232"/>
                    <a:pt x="6332" y="3229"/>
                    <a:pt x="6370" y="3221"/>
                  </a:cubicBezTo>
                  <a:cubicBezTo>
                    <a:pt x="7126" y="3075"/>
                    <a:pt x="9766" y="2368"/>
                    <a:pt x="9766" y="2368"/>
                  </a:cubicBezTo>
                  <a:lnTo>
                    <a:pt x="8491" y="159"/>
                  </a:lnTo>
                  <a:lnTo>
                    <a:pt x="5745" y="735"/>
                  </a:lnTo>
                  <a:cubicBezTo>
                    <a:pt x="5745" y="735"/>
                    <a:pt x="3023" y="0"/>
                    <a:pt x="1736" y="0"/>
                  </a:cubicBezTo>
                  <a:close/>
                </a:path>
              </a:pathLst>
            </a:custGeom>
            <a:solidFill>
              <a:srgbClr val="D36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438;p64">
              <a:extLst>
                <a:ext uri="{FF2B5EF4-FFF2-40B4-BE49-F238E27FC236}">
                  <a16:creationId xmlns:a16="http://schemas.microsoft.com/office/drawing/2014/main" id="{E32F7450-F4EC-70FD-91F3-BF690BC0EFFD}"/>
                </a:ext>
              </a:extLst>
            </p:cNvPr>
            <p:cNvSpPr/>
            <p:nvPr/>
          </p:nvSpPr>
          <p:spPr>
            <a:xfrm>
              <a:off x="5667950" y="3956975"/>
              <a:ext cx="30275" cy="74250"/>
            </a:xfrm>
            <a:custGeom>
              <a:avLst/>
              <a:gdLst/>
              <a:ahLst/>
              <a:cxnLst/>
              <a:rect l="l" t="t" r="r" b="b"/>
              <a:pathLst>
                <a:path w="1211" h="2970" extrusionOk="0">
                  <a:moveTo>
                    <a:pt x="1154" y="0"/>
                  </a:moveTo>
                  <a:cubicBezTo>
                    <a:pt x="1141" y="0"/>
                    <a:pt x="1129" y="4"/>
                    <a:pt x="1121" y="12"/>
                  </a:cubicBezTo>
                  <a:cubicBezTo>
                    <a:pt x="1113" y="29"/>
                    <a:pt x="33" y="1036"/>
                    <a:pt x="0" y="2929"/>
                  </a:cubicBezTo>
                  <a:lnTo>
                    <a:pt x="89" y="2970"/>
                  </a:lnTo>
                  <a:cubicBezTo>
                    <a:pt x="97" y="2961"/>
                    <a:pt x="97" y="2953"/>
                    <a:pt x="97" y="2945"/>
                  </a:cubicBezTo>
                  <a:cubicBezTo>
                    <a:pt x="130" y="1085"/>
                    <a:pt x="1178" y="94"/>
                    <a:pt x="1186" y="85"/>
                  </a:cubicBezTo>
                  <a:cubicBezTo>
                    <a:pt x="1210" y="69"/>
                    <a:pt x="1210" y="37"/>
                    <a:pt x="1186" y="12"/>
                  </a:cubicBezTo>
                  <a:cubicBezTo>
                    <a:pt x="1178" y="4"/>
                    <a:pt x="1166" y="0"/>
                    <a:pt x="1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439;p64">
              <a:extLst>
                <a:ext uri="{FF2B5EF4-FFF2-40B4-BE49-F238E27FC236}">
                  <a16:creationId xmlns:a16="http://schemas.microsoft.com/office/drawing/2014/main" id="{59D90E3E-1E78-7F69-1BDE-21DFBDACAA01}"/>
                </a:ext>
              </a:extLst>
            </p:cNvPr>
            <p:cNvSpPr/>
            <p:nvPr/>
          </p:nvSpPr>
          <p:spPr>
            <a:xfrm>
              <a:off x="5692300" y="3967950"/>
              <a:ext cx="30675" cy="71800"/>
            </a:xfrm>
            <a:custGeom>
              <a:avLst/>
              <a:gdLst/>
              <a:ahLst/>
              <a:cxnLst/>
              <a:rect l="l" t="t" r="r" b="b"/>
              <a:pathLst>
                <a:path w="1227" h="2872" extrusionOk="0">
                  <a:moveTo>
                    <a:pt x="1148" y="1"/>
                  </a:moveTo>
                  <a:cubicBezTo>
                    <a:pt x="1139" y="1"/>
                    <a:pt x="1130" y="4"/>
                    <a:pt x="1122" y="12"/>
                  </a:cubicBezTo>
                  <a:cubicBezTo>
                    <a:pt x="1106" y="28"/>
                    <a:pt x="66" y="1011"/>
                    <a:pt x="1" y="2847"/>
                  </a:cubicBezTo>
                  <a:cubicBezTo>
                    <a:pt x="42" y="2855"/>
                    <a:pt x="74" y="2864"/>
                    <a:pt x="106" y="2872"/>
                  </a:cubicBezTo>
                  <a:cubicBezTo>
                    <a:pt x="163" y="1060"/>
                    <a:pt x="1179" y="93"/>
                    <a:pt x="1195" y="85"/>
                  </a:cubicBezTo>
                  <a:lnTo>
                    <a:pt x="1187" y="85"/>
                  </a:lnTo>
                  <a:cubicBezTo>
                    <a:pt x="1226" y="59"/>
                    <a:pt x="1186" y="1"/>
                    <a:pt x="1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440;p64">
              <a:extLst>
                <a:ext uri="{FF2B5EF4-FFF2-40B4-BE49-F238E27FC236}">
                  <a16:creationId xmlns:a16="http://schemas.microsoft.com/office/drawing/2014/main" id="{46FF1D96-20A5-7900-47AE-4A8FD1D0818E}"/>
                </a:ext>
              </a:extLst>
            </p:cNvPr>
            <p:cNvSpPr/>
            <p:nvPr/>
          </p:nvSpPr>
          <p:spPr>
            <a:xfrm>
              <a:off x="5714650" y="3979100"/>
              <a:ext cx="30225" cy="66150"/>
            </a:xfrm>
            <a:custGeom>
              <a:avLst/>
              <a:gdLst/>
              <a:ahLst/>
              <a:cxnLst/>
              <a:rect l="l" t="t" r="r" b="b"/>
              <a:pathLst>
                <a:path w="1209" h="2646" extrusionOk="0">
                  <a:moveTo>
                    <a:pt x="1135" y="0"/>
                  </a:moveTo>
                  <a:cubicBezTo>
                    <a:pt x="1125" y="0"/>
                    <a:pt x="1114" y="4"/>
                    <a:pt x="1105" y="13"/>
                  </a:cubicBezTo>
                  <a:cubicBezTo>
                    <a:pt x="1097" y="21"/>
                    <a:pt x="139" y="923"/>
                    <a:pt x="1" y="2621"/>
                  </a:cubicBezTo>
                  <a:lnTo>
                    <a:pt x="98" y="2645"/>
                  </a:lnTo>
                  <a:cubicBezTo>
                    <a:pt x="228" y="980"/>
                    <a:pt x="1162" y="94"/>
                    <a:pt x="1170" y="86"/>
                  </a:cubicBezTo>
                  <a:cubicBezTo>
                    <a:pt x="1208" y="48"/>
                    <a:pt x="1172" y="0"/>
                    <a:pt x="1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441;p64">
              <a:extLst>
                <a:ext uri="{FF2B5EF4-FFF2-40B4-BE49-F238E27FC236}">
                  <a16:creationId xmlns:a16="http://schemas.microsoft.com/office/drawing/2014/main" id="{11321FC4-6384-F990-EC01-2AD2A8332064}"/>
                </a:ext>
              </a:extLst>
            </p:cNvPr>
            <p:cNvSpPr/>
            <p:nvPr/>
          </p:nvSpPr>
          <p:spPr>
            <a:xfrm>
              <a:off x="5737200" y="3998450"/>
              <a:ext cx="73950" cy="70550"/>
            </a:xfrm>
            <a:custGeom>
              <a:avLst/>
              <a:gdLst/>
              <a:ahLst/>
              <a:cxnLst/>
              <a:rect l="l" t="t" r="r" b="b"/>
              <a:pathLst>
                <a:path w="2958" h="2822" extrusionOk="0">
                  <a:moveTo>
                    <a:pt x="1325" y="0"/>
                  </a:moveTo>
                  <a:cubicBezTo>
                    <a:pt x="1072" y="0"/>
                    <a:pt x="43" y="119"/>
                    <a:pt x="0" y="2042"/>
                  </a:cubicBezTo>
                  <a:lnTo>
                    <a:pt x="1381" y="2822"/>
                  </a:lnTo>
                  <a:lnTo>
                    <a:pt x="2957" y="1083"/>
                  </a:lnTo>
                  <a:lnTo>
                    <a:pt x="1381" y="3"/>
                  </a:lnTo>
                  <a:cubicBezTo>
                    <a:pt x="1381" y="3"/>
                    <a:pt x="1361" y="0"/>
                    <a:pt x="13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42;p64">
              <a:extLst>
                <a:ext uri="{FF2B5EF4-FFF2-40B4-BE49-F238E27FC236}">
                  <a16:creationId xmlns:a16="http://schemas.microsoft.com/office/drawing/2014/main" id="{AD0250FD-607E-45A4-FA3C-EE62437B3444}"/>
                </a:ext>
              </a:extLst>
            </p:cNvPr>
            <p:cNvSpPr/>
            <p:nvPr/>
          </p:nvSpPr>
          <p:spPr>
            <a:xfrm>
              <a:off x="5763800" y="4022025"/>
              <a:ext cx="54450" cy="50075"/>
            </a:xfrm>
            <a:custGeom>
              <a:avLst/>
              <a:gdLst/>
              <a:ahLst/>
              <a:cxnLst/>
              <a:rect l="l" t="t" r="r" b="b"/>
              <a:pathLst>
                <a:path w="2178" h="2003" extrusionOk="0">
                  <a:moveTo>
                    <a:pt x="1527" y="0"/>
                  </a:moveTo>
                  <a:cubicBezTo>
                    <a:pt x="1221" y="0"/>
                    <a:pt x="837" y="198"/>
                    <a:pt x="537" y="538"/>
                  </a:cubicBezTo>
                  <a:cubicBezTo>
                    <a:pt x="106" y="1026"/>
                    <a:pt x="1" y="1635"/>
                    <a:pt x="309" y="1887"/>
                  </a:cubicBezTo>
                  <a:cubicBezTo>
                    <a:pt x="400" y="1965"/>
                    <a:pt x="518" y="2002"/>
                    <a:pt x="651" y="2002"/>
                  </a:cubicBezTo>
                  <a:cubicBezTo>
                    <a:pt x="958" y="2002"/>
                    <a:pt x="1343" y="1804"/>
                    <a:pt x="1650" y="1464"/>
                  </a:cubicBezTo>
                  <a:cubicBezTo>
                    <a:pt x="2080" y="977"/>
                    <a:pt x="2178" y="368"/>
                    <a:pt x="1869" y="116"/>
                  </a:cubicBezTo>
                  <a:cubicBezTo>
                    <a:pt x="1778" y="37"/>
                    <a:pt x="1660" y="0"/>
                    <a:pt x="152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43;p64">
              <a:extLst>
                <a:ext uri="{FF2B5EF4-FFF2-40B4-BE49-F238E27FC236}">
                  <a16:creationId xmlns:a16="http://schemas.microsoft.com/office/drawing/2014/main" id="{2441A947-A4A3-4496-25F7-079FF5A579ED}"/>
                </a:ext>
              </a:extLst>
            </p:cNvPr>
            <p:cNvSpPr/>
            <p:nvPr/>
          </p:nvSpPr>
          <p:spPr>
            <a:xfrm>
              <a:off x="5763800" y="4022025"/>
              <a:ext cx="54450" cy="50075"/>
            </a:xfrm>
            <a:custGeom>
              <a:avLst/>
              <a:gdLst/>
              <a:ahLst/>
              <a:cxnLst/>
              <a:rect l="l" t="t" r="r" b="b"/>
              <a:pathLst>
                <a:path w="2178" h="2003" extrusionOk="0">
                  <a:moveTo>
                    <a:pt x="1527" y="0"/>
                  </a:moveTo>
                  <a:cubicBezTo>
                    <a:pt x="1221" y="0"/>
                    <a:pt x="837" y="198"/>
                    <a:pt x="537" y="538"/>
                  </a:cubicBezTo>
                  <a:cubicBezTo>
                    <a:pt x="106" y="1026"/>
                    <a:pt x="1" y="1635"/>
                    <a:pt x="309" y="1887"/>
                  </a:cubicBezTo>
                  <a:cubicBezTo>
                    <a:pt x="400" y="1965"/>
                    <a:pt x="518" y="2002"/>
                    <a:pt x="651" y="2002"/>
                  </a:cubicBezTo>
                  <a:cubicBezTo>
                    <a:pt x="958" y="2002"/>
                    <a:pt x="1343" y="1804"/>
                    <a:pt x="1650" y="1464"/>
                  </a:cubicBezTo>
                  <a:cubicBezTo>
                    <a:pt x="2080" y="977"/>
                    <a:pt x="2178" y="368"/>
                    <a:pt x="1869" y="116"/>
                  </a:cubicBezTo>
                  <a:cubicBezTo>
                    <a:pt x="1778" y="37"/>
                    <a:pt x="1660" y="0"/>
                    <a:pt x="152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03" name="Imagem 2402" descr="Forma, Círculo&#10;&#10;Descrição gerada automaticamente">
            <a:extLst>
              <a:ext uri="{FF2B5EF4-FFF2-40B4-BE49-F238E27FC236}">
                <a16:creationId xmlns:a16="http://schemas.microsoft.com/office/drawing/2014/main" id="{12A90340-008E-9A52-5F5F-420D2AF89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40249">
            <a:off x="1803175" y="-965967"/>
            <a:ext cx="6010269" cy="6022315"/>
          </a:xfrm>
          <a:prstGeom prst="rect">
            <a:avLst/>
          </a:prstGeom>
        </p:spPr>
      </p:pic>
      <p:sp>
        <p:nvSpPr>
          <p:cNvPr id="2404" name="CaixaDeTexto 2403">
            <a:extLst>
              <a:ext uri="{FF2B5EF4-FFF2-40B4-BE49-F238E27FC236}">
                <a16:creationId xmlns:a16="http://schemas.microsoft.com/office/drawing/2014/main" id="{283DDE7B-B3CD-39BA-E370-39923ACD4A4E}"/>
              </a:ext>
            </a:extLst>
          </p:cNvPr>
          <p:cNvSpPr txBox="1"/>
          <p:nvPr/>
        </p:nvSpPr>
        <p:spPr>
          <a:xfrm>
            <a:off x="3009056" y="835867"/>
            <a:ext cx="415112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Assistant" pitchFamily="2" charset="-79"/>
                <a:cs typeface="Assistant" pitchFamily="2" charset="-79"/>
              </a:rPr>
              <a:t>Esta jornada não é apenas sobre números e análises. </a:t>
            </a:r>
          </a:p>
          <a:p>
            <a:r>
              <a:rPr lang="pt-BR" sz="1200" b="1" dirty="0">
                <a:latin typeface="Assistant" pitchFamily="2" charset="-79"/>
                <a:cs typeface="Assistant" pitchFamily="2" charset="-79"/>
              </a:rPr>
              <a:t>É sobre a magia de analisar os dados e, ao mesmo tempo, deixar o coração guiar nossas escolhas. </a:t>
            </a:r>
          </a:p>
          <a:p>
            <a:r>
              <a:rPr lang="pt-BR" sz="1200" b="1" dirty="0">
                <a:latin typeface="Assistant" pitchFamily="2" charset="-79"/>
                <a:cs typeface="Assistant" pitchFamily="2" charset="-79"/>
              </a:rPr>
              <a:t>O Réveillon não será apenas uma celebração; será a culminação de uma análise apaixonada e uma viagem que transcende as expectativas.. Que esta jornada nos inspire a encontrar a poesia nos dados e a magia nas viagens. </a:t>
            </a:r>
          </a:p>
          <a:p>
            <a:r>
              <a:rPr lang="pt-BR" sz="1200" b="1" dirty="0">
                <a:latin typeface="Assistant" pitchFamily="2" charset="-79"/>
                <a:cs typeface="Assistant" pitchFamily="2" charset="-79"/>
              </a:rPr>
              <a:t>Brindemos à incrível alquimia entre gráficos, preços e a essência de explorar o mundo. </a:t>
            </a:r>
          </a:p>
          <a:p>
            <a:r>
              <a:rPr lang="pt-BR" sz="1200" b="1" dirty="0">
                <a:latin typeface="Assistant" pitchFamily="2" charset="-79"/>
                <a:cs typeface="Assistant" pitchFamily="2" charset="-79"/>
              </a:rPr>
              <a:t>Que cada número conte uma história e cada viagem seja uma celebração inesquecível!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Logotipo&#10;&#10;Descrição gerada automaticamente com confiança média">
            <a:extLst>
              <a:ext uri="{FF2B5EF4-FFF2-40B4-BE49-F238E27FC236}">
                <a16:creationId xmlns:a16="http://schemas.microsoft.com/office/drawing/2014/main" id="{77334E5A-ECEF-E005-39B9-13596F1BB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300" y="1502708"/>
            <a:ext cx="3120780" cy="1778374"/>
          </a:xfrm>
          <a:prstGeom prst="rect">
            <a:avLst/>
          </a:prstGeom>
        </p:spPr>
      </p:pic>
      <p:sp>
        <p:nvSpPr>
          <p:cNvPr id="2220" name="Google Shape;2220;p62"/>
          <p:cNvSpPr txBox="1">
            <a:spLocks noGrp="1"/>
          </p:cNvSpPr>
          <p:nvPr>
            <p:ph type="title"/>
          </p:nvPr>
        </p:nvSpPr>
        <p:spPr>
          <a:xfrm>
            <a:off x="4020530" y="426008"/>
            <a:ext cx="3146100" cy="10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/>
              <a:t>Apertem os Cintos: Desembarcamos Cheios de Histórias! E no ano que vem, o TCC nos espera. 🛬🚀</a:t>
            </a:r>
            <a:endParaRPr sz="2000" dirty="0"/>
          </a:p>
        </p:txBody>
      </p:sp>
      <p:grpSp>
        <p:nvGrpSpPr>
          <p:cNvPr id="2223" name="Google Shape;2223;p62"/>
          <p:cNvGrpSpPr/>
          <p:nvPr/>
        </p:nvGrpSpPr>
        <p:grpSpPr>
          <a:xfrm>
            <a:off x="1082300" y="1374011"/>
            <a:ext cx="3311496" cy="2615233"/>
            <a:chOff x="4674575" y="1374011"/>
            <a:chExt cx="3311496" cy="2615233"/>
          </a:xfrm>
        </p:grpSpPr>
        <p:sp>
          <p:nvSpPr>
            <p:cNvPr id="2224" name="Google Shape;2224;p62"/>
            <p:cNvSpPr/>
            <p:nvPr/>
          </p:nvSpPr>
          <p:spPr>
            <a:xfrm>
              <a:off x="4674575" y="1374011"/>
              <a:ext cx="3311496" cy="2615233"/>
            </a:xfrm>
            <a:custGeom>
              <a:avLst/>
              <a:gdLst/>
              <a:ahLst/>
              <a:cxnLst/>
              <a:rect l="l" t="t" r="r" b="b"/>
              <a:pathLst>
                <a:path w="131696" h="100673" extrusionOk="0">
                  <a:moveTo>
                    <a:pt x="128192" y="0"/>
                  </a:moveTo>
                  <a:lnTo>
                    <a:pt x="3504" y="0"/>
                  </a:lnTo>
                  <a:lnTo>
                    <a:pt x="3504" y="0"/>
                  </a:lnTo>
                  <a:lnTo>
                    <a:pt x="2821" y="0"/>
                  </a:lnTo>
                  <a:lnTo>
                    <a:pt x="2137" y="257"/>
                  </a:lnTo>
                  <a:lnTo>
                    <a:pt x="1624" y="598"/>
                  </a:lnTo>
                  <a:lnTo>
                    <a:pt x="1026" y="1026"/>
                  </a:lnTo>
                  <a:lnTo>
                    <a:pt x="599" y="1538"/>
                  </a:lnTo>
                  <a:lnTo>
                    <a:pt x="342" y="2137"/>
                  </a:lnTo>
                  <a:lnTo>
                    <a:pt x="86" y="2735"/>
                  </a:lnTo>
                  <a:lnTo>
                    <a:pt x="0" y="3504"/>
                  </a:lnTo>
                  <a:lnTo>
                    <a:pt x="0" y="79991"/>
                  </a:lnTo>
                  <a:lnTo>
                    <a:pt x="0" y="79991"/>
                  </a:lnTo>
                  <a:lnTo>
                    <a:pt x="86" y="80675"/>
                  </a:lnTo>
                  <a:lnTo>
                    <a:pt x="342" y="81359"/>
                  </a:lnTo>
                  <a:lnTo>
                    <a:pt x="599" y="81957"/>
                  </a:lnTo>
                  <a:lnTo>
                    <a:pt x="1026" y="82470"/>
                  </a:lnTo>
                  <a:lnTo>
                    <a:pt x="1624" y="82897"/>
                  </a:lnTo>
                  <a:lnTo>
                    <a:pt x="2137" y="83239"/>
                  </a:lnTo>
                  <a:lnTo>
                    <a:pt x="2821" y="83410"/>
                  </a:lnTo>
                  <a:lnTo>
                    <a:pt x="3504" y="83495"/>
                  </a:lnTo>
                  <a:lnTo>
                    <a:pt x="52132" y="83495"/>
                  </a:lnTo>
                  <a:lnTo>
                    <a:pt x="51191" y="89990"/>
                  </a:lnTo>
                  <a:lnTo>
                    <a:pt x="51191" y="89990"/>
                  </a:lnTo>
                  <a:lnTo>
                    <a:pt x="50850" y="91272"/>
                  </a:lnTo>
                  <a:lnTo>
                    <a:pt x="50251" y="92640"/>
                  </a:lnTo>
                  <a:lnTo>
                    <a:pt x="49910" y="93238"/>
                  </a:lnTo>
                  <a:lnTo>
                    <a:pt x="49482" y="93836"/>
                  </a:lnTo>
                  <a:lnTo>
                    <a:pt x="49055" y="94349"/>
                  </a:lnTo>
                  <a:lnTo>
                    <a:pt x="48628" y="94862"/>
                  </a:lnTo>
                  <a:lnTo>
                    <a:pt x="43842" y="98024"/>
                  </a:lnTo>
                  <a:lnTo>
                    <a:pt x="43842" y="98024"/>
                  </a:lnTo>
                  <a:lnTo>
                    <a:pt x="43585" y="98280"/>
                  </a:lnTo>
                  <a:lnTo>
                    <a:pt x="43415" y="98536"/>
                  </a:lnTo>
                  <a:lnTo>
                    <a:pt x="43329" y="98878"/>
                  </a:lnTo>
                  <a:lnTo>
                    <a:pt x="43244" y="99220"/>
                  </a:lnTo>
                  <a:lnTo>
                    <a:pt x="43329" y="99562"/>
                  </a:lnTo>
                  <a:lnTo>
                    <a:pt x="43415" y="99818"/>
                  </a:lnTo>
                  <a:lnTo>
                    <a:pt x="43585" y="100160"/>
                  </a:lnTo>
                  <a:lnTo>
                    <a:pt x="43842" y="100417"/>
                  </a:lnTo>
                  <a:lnTo>
                    <a:pt x="43842" y="100417"/>
                  </a:lnTo>
                  <a:lnTo>
                    <a:pt x="44269" y="100588"/>
                  </a:lnTo>
                  <a:lnTo>
                    <a:pt x="44782" y="100673"/>
                  </a:lnTo>
                  <a:lnTo>
                    <a:pt x="65891" y="100673"/>
                  </a:lnTo>
                  <a:lnTo>
                    <a:pt x="86914" y="100673"/>
                  </a:lnTo>
                  <a:lnTo>
                    <a:pt x="86914" y="100673"/>
                  </a:lnTo>
                  <a:lnTo>
                    <a:pt x="87427" y="100588"/>
                  </a:lnTo>
                  <a:lnTo>
                    <a:pt x="87854" y="100417"/>
                  </a:lnTo>
                  <a:lnTo>
                    <a:pt x="87854" y="100417"/>
                  </a:lnTo>
                  <a:lnTo>
                    <a:pt x="88111" y="100160"/>
                  </a:lnTo>
                  <a:lnTo>
                    <a:pt x="88281" y="99818"/>
                  </a:lnTo>
                  <a:lnTo>
                    <a:pt x="88367" y="99562"/>
                  </a:lnTo>
                  <a:lnTo>
                    <a:pt x="88452" y="99220"/>
                  </a:lnTo>
                  <a:lnTo>
                    <a:pt x="88367" y="98878"/>
                  </a:lnTo>
                  <a:lnTo>
                    <a:pt x="88281" y="98536"/>
                  </a:lnTo>
                  <a:lnTo>
                    <a:pt x="88111" y="98280"/>
                  </a:lnTo>
                  <a:lnTo>
                    <a:pt x="87854" y="98024"/>
                  </a:lnTo>
                  <a:lnTo>
                    <a:pt x="83154" y="94862"/>
                  </a:lnTo>
                  <a:lnTo>
                    <a:pt x="83154" y="94862"/>
                  </a:lnTo>
                  <a:lnTo>
                    <a:pt x="83068" y="94862"/>
                  </a:lnTo>
                  <a:lnTo>
                    <a:pt x="83068" y="94862"/>
                  </a:lnTo>
                  <a:lnTo>
                    <a:pt x="82556" y="94349"/>
                  </a:lnTo>
                  <a:lnTo>
                    <a:pt x="82128" y="93836"/>
                  </a:lnTo>
                  <a:lnTo>
                    <a:pt x="81786" y="93238"/>
                  </a:lnTo>
                  <a:lnTo>
                    <a:pt x="81445" y="92640"/>
                  </a:lnTo>
                  <a:lnTo>
                    <a:pt x="80846" y="91272"/>
                  </a:lnTo>
                  <a:lnTo>
                    <a:pt x="80505" y="89990"/>
                  </a:lnTo>
                  <a:lnTo>
                    <a:pt x="79564" y="83495"/>
                  </a:lnTo>
                  <a:lnTo>
                    <a:pt x="128192" y="83495"/>
                  </a:lnTo>
                  <a:lnTo>
                    <a:pt x="128192" y="83495"/>
                  </a:lnTo>
                  <a:lnTo>
                    <a:pt x="128875" y="83410"/>
                  </a:lnTo>
                  <a:lnTo>
                    <a:pt x="129559" y="83239"/>
                  </a:lnTo>
                  <a:lnTo>
                    <a:pt x="130157" y="82897"/>
                  </a:lnTo>
                  <a:lnTo>
                    <a:pt x="130670" y="82470"/>
                  </a:lnTo>
                  <a:lnTo>
                    <a:pt x="131097" y="81957"/>
                  </a:lnTo>
                  <a:lnTo>
                    <a:pt x="131354" y="81359"/>
                  </a:lnTo>
                  <a:lnTo>
                    <a:pt x="131610" y="80675"/>
                  </a:lnTo>
                  <a:lnTo>
                    <a:pt x="131696" y="79991"/>
                  </a:lnTo>
                  <a:lnTo>
                    <a:pt x="131696" y="3504"/>
                  </a:lnTo>
                  <a:lnTo>
                    <a:pt x="131696" y="3504"/>
                  </a:lnTo>
                  <a:lnTo>
                    <a:pt x="131610" y="2735"/>
                  </a:lnTo>
                  <a:lnTo>
                    <a:pt x="131354" y="2137"/>
                  </a:lnTo>
                  <a:lnTo>
                    <a:pt x="131097" y="1538"/>
                  </a:lnTo>
                  <a:lnTo>
                    <a:pt x="130670" y="1026"/>
                  </a:lnTo>
                  <a:lnTo>
                    <a:pt x="130157" y="598"/>
                  </a:lnTo>
                  <a:lnTo>
                    <a:pt x="129559" y="257"/>
                  </a:lnTo>
                  <a:lnTo>
                    <a:pt x="128875" y="0"/>
                  </a:lnTo>
                  <a:lnTo>
                    <a:pt x="128192" y="0"/>
                  </a:lnTo>
                  <a:lnTo>
                    <a:pt x="128192" y="0"/>
                  </a:lnTo>
                  <a:close/>
                  <a:moveTo>
                    <a:pt x="65891" y="80932"/>
                  </a:moveTo>
                  <a:lnTo>
                    <a:pt x="65891" y="80932"/>
                  </a:lnTo>
                  <a:lnTo>
                    <a:pt x="65463" y="80846"/>
                  </a:lnTo>
                  <a:lnTo>
                    <a:pt x="65036" y="80761"/>
                  </a:lnTo>
                  <a:lnTo>
                    <a:pt x="64694" y="80504"/>
                  </a:lnTo>
                  <a:lnTo>
                    <a:pt x="64352" y="80248"/>
                  </a:lnTo>
                  <a:lnTo>
                    <a:pt x="64096" y="79991"/>
                  </a:lnTo>
                  <a:lnTo>
                    <a:pt x="63925" y="79650"/>
                  </a:lnTo>
                  <a:lnTo>
                    <a:pt x="63840" y="79222"/>
                  </a:lnTo>
                  <a:lnTo>
                    <a:pt x="63754" y="78795"/>
                  </a:lnTo>
                  <a:lnTo>
                    <a:pt x="63754" y="78795"/>
                  </a:lnTo>
                  <a:lnTo>
                    <a:pt x="63840" y="78368"/>
                  </a:lnTo>
                  <a:lnTo>
                    <a:pt x="63925" y="78026"/>
                  </a:lnTo>
                  <a:lnTo>
                    <a:pt x="64096" y="77599"/>
                  </a:lnTo>
                  <a:lnTo>
                    <a:pt x="64352" y="77342"/>
                  </a:lnTo>
                  <a:lnTo>
                    <a:pt x="64694" y="77086"/>
                  </a:lnTo>
                  <a:lnTo>
                    <a:pt x="65036" y="76915"/>
                  </a:lnTo>
                  <a:lnTo>
                    <a:pt x="65463" y="76744"/>
                  </a:lnTo>
                  <a:lnTo>
                    <a:pt x="65891" y="76744"/>
                  </a:lnTo>
                  <a:lnTo>
                    <a:pt x="65891" y="76744"/>
                  </a:lnTo>
                  <a:lnTo>
                    <a:pt x="66233" y="76744"/>
                  </a:lnTo>
                  <a:lnTo>
                    <a:pt x="66660" y="76915"/>
                  </a:lnTo>
                  <a:lnTo>
                    <a:pt x="67002" y="77086"/>
                  </a:lnTo>
                  <a:lnTo>
                    <a:pt x="67344" y="77342"/>
                  </a:lnTo>
                  <a:lnTo>
                    <a:pt x="67600" y="77599"/>
                  </a:lnTo>
                  <a:lnTo>
                    <a:pt x="67771" y="78026"/>
                  </a:lnTo>
                  <a:lnTo>
                    <a:pt x="67856" y="78368"/>
                  </a:lnTo>
                  <a:lnTo>
                    <a:pt x="67942" y="78795"/>
                  </a:lnTo>
                  <a:lnTo>
                    <a:pt x="67942" y="78795"/>
                  </a:lnTo>
                  <a:lnTo>
                    <a:pt x="67856" y="79222"/>
                  </a:lnTo>
                  <a:lnTo>
                    <a:pt x="67771" y="79650"/>
                  </a:lnTo>
                  <a:lnTo>
                    <a:pt x="67600" y="79991"/>
                  </a:lnTo>
                  <a:lnTo>
                    <a:pt x="67344" y="80248"/>
                  </a:lnTo>
                  <a:lnTo>
                    <a:pt x="67002" y="80504"/>
                  </a:lnTo>
                  <a:lnTo>
                    <a:pt x="66660" y="80761"/>
                  </a:lnTo>
                  <a:lnTo>
                    <a:pt x="66233" y="80846"/>
                  </a:lnTo>
                  <a:lnTo>
                    <a:pt x="65891" y="80932"/>
                  </a:lnTo>
                  <a:lnTo>
                    <a:pt x="65891" y="80932"/>
                  </a:lnTo>
                  <a:close/>
                  <a:moveTo>
                    <a:pt x="126568" y="74009"/>
                  </a:moveTo>
                  <a:lnTo>
                    <a:pt x="5128" y="74009"/>
                  </a:lnTo>
                  <a:lnTo>
                    <a:pt x="5128" y="4871"/>
                  </a:lnTo>
                  <a:lnTo>
                    <a:pt x="126568" y="4871"/>
                  </a:lnTo>
                  <a:lnTo>
                    <a:pt x="126568" y="740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62"/>
            <p:cNvSpPr/>
            <p:nvPr/>
          </p:nvSpPr>
          <p:spPr>
            <a:xfrm>
              <a:off x="6273113" y="3357575"/>
              <a:ext cx="144000" cy="1440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tangle 1">
            <a:extLst>
              <a:ext uri="{FF2B5EF4-FFF2-40B4-BE49-F238E27FC236}">
                <a16:creationId xmlns:a16="http://schemas.microsoft.com/office/drawing/2014/main" id="{5A745589-C8BE-18C9-AC96-41F9D8441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2083052"/>
            <a:ext cx="3146100" cy="2693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sistant" pitchFamily="2" charset="-79"/>
                <a:cs typeface="Assistant" pitchFamily="2" charset="-79"/>
              </a:rPr>
              <a:t>Chegamos ao fim desta incrível jornada projetos integradores, e não poderíamos seguir em frente sem expressar nossa gratidão.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sistant" pitchFamily="2" charset="-79"/>
                <a:cs typeface="Assistant" pitchFamily="2" charset="-79"/>
              </a:rPr>
              <a:t>A cada desafio, a cada projeto, aprendemos, crescemos e celebramos juntos. Obrigado a todos que fizeram parte desta caminhada.</a:t>
            </a:r>
            <a:endParaRPr lang="pt-BR" altLang="pt-BR" sz="1300" dirty="0">
              <a:solidFill>
                <a:schemeClr val="tx1"/>
              </a:solidFill>
              <a:latin typeface="Assistant" pitchFamily="2" charset="-79"/>
              <a:cs typeface="Assistant" pitchFamily="2" charset="-79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sistant" pitchFamily="2" charset="-79"/>
                <a:cs typeface="Assistant" pitchFamily="2" charset="-79"/>
              </a:rPr>
              <a:t>Cada desafio foi uma oportunidade, e cada conquista foi compartilhada.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sistant" pitchFamily="2" charset="-79"/>
                <a:cs typeface="Assistant" pitchFamily="2" charset="-79"/>
              </a:rPr>
              <a:t>Que os aprendizados continuem a nos inspirar em futuras aventuras.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sistant" pitchFamily="2" charset="-79"/>
                <a:cs typeface="Assistant" pitchFamily="2" charset="-79"/>
              </a:rPr>
              <a:t> Valeu, pessoal! 🚀🎓  VEM TCC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B2C64F-830F-2E80-0C4F-94ABA3633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838" y="177253"/>
            <a:ext cx="1124755" cy="113187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35"/>
          <p:cNvSpPr txBox="1">
            <a:spLocks noGrp="1"/>
          </p:cNvSpPr>
          <p:nvPr>
            <p:ph type="subTitle" idx="16"/>
          </p:nvPr>
        </p:nvSpPr>
        <p:spPr>
          <a:xfrm>
            <a:off x="1927125" y="1553750"/>
            <a:ext cx="24795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Sobre Nós</a:t>
            </a:r>
            <a:endParaRPr dirty="0"/>
          </a:p>
        </p:txBody>
      </p:sp>
      <p:sp>
        <p:nvSpPr>
          <p:cNvPr id="1046" name="Google Shape;1046;p35"/>
          <p:cNvSpPr txBox="1">
            <a:spLocks noGrp="1"/>
          </p:cNvSpPr>
          <p:nvPr>
            <p:ph type="subTitle" idx="17"/>
          </p:nvPr>
        </p:nvSpPr>
        <p:spPr>
          <a:xfrm>
            <a:off x="5780474" y="1499962"/>
            <a:ext cx="2556701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Destino Revelado</a:t>
            </a:r>
            <a:endParaRPr dirty="0"/>
          </a:p>
        </p:txBody>
      </p:sp>
      <p:sp>
        <p:nvSpPr>
          <p:cNvPr id="1047" name="Google Shape;1047;p35"/>
          <p:cNvSpPr txBox="1">
            <a:spLocks noGrp="1"/>
          </p:cNvSpPr>
          <p:nvPr>
            <p:ph type="subTitle" idx="18"/>
          </p:nvPr>
        </p:nvSpPr>
        <p:spPr>
          <a:xfrm>
            <a:off x="1913925" y="2801481"/>
            <a:ext cx="24795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Descobrindo as Possibilidade</a:t>
            </a:r>
            <a:endParaRPr sz="1800" dirty="0"/>
          </a:p>
        </p:txBody>
      </p:sp>
      <p:sp>
        <p:nvSpPr>
          <p:cNvPr id="1048" name="Google Shape;1048;p35"/>
          <p:cNvSpPr txBox="1">
            <a:spLocks noGrp="1"/>
          </p:cNvSpPr>
          <p:nvPr>
            <p:ph type="subTitle" idx="19"/>
          </p:nvPr>
        </p:nvSpPr>
        <p:spPr>
          <a:xfrm>
            <a:off x="5780474" y="2657144"/>
            <a:ext cx="2933219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i="1" dirty="0"/>
              <a:t>Fechando o Rolê</a:t>
            </a:r>
            <a:endParaRPr dirty="0"/>
          </a:p>
        </p:txBody>
      </p:sp>
      <p:sp>
        <p:nvSpPr>
          <p:cNvPr id="1049" name="Google Shape;1049;p35"/>
          <p:cNvSpPr txBox="1">
            <a:spLocks noGrp="1"/>
          </p:cNvSpPr>
          <p:nvPr>
            <p:ph type="subTitle" idx="20"/>
          </p:nvPr>
        </p:nvSpPr>
        <p:spPr>
          <a:xfrm>
            <a:off x="1913925" y="3784200"/>
            <a:ext cx="24795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Análise Gráfica DIivertida</a:t>
            </a:r>
            <a:endParaRPr sz="1800" dirty="0"/>
          </a:p>
        </p:txBody>
      </p:sp>
      <p:sp>
        <p:nvSpPr>
          <p:cNvPr id="1050" name="Google Shape;1050;p35"/>
          <p:cNvSpPr txBox="1">
            <a:spLocks noGrp="1"/>
          </p:cNvSpPr>
          <p:nvPr>
            <p:ph type="subTitle" idx="21"/>
          </p:nvPr>
        </p:nvSpPr>
        <p:spPr>
          <a:xfrm>
            <a:off x="5780475" y="3622225"/>
            <a:ext cx="30100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Apertem os Cintos</a:t>
            </a:r>
            <a:endParaRPr dirty="0"/>
          </a:p>
        </p:txBody>
      </p:sp>
      <p:sp>
        <p:nvSpPr>
          <p:cNvPr id="1051" name="Google Shape;1051;p35"/>
          <p:cNvSpPr txBox="1">
            <a:spLocks noGrp="1"/>
          </p:cNvSpPr>
          <p:nvPr>
            <p:ph type="title" idx="5"/>
          </p:nvPr>
        </p:nvSpPr>
        <p:spPr>
          <a:xfrm>
            <a:off x="1090125" y="2576900"/>
            <a:ext cx="689700" cy="6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52" name="Google Shape;1052;p35"/>
          <p:cNvSpPr txBox="1">
            <a:spLocks noGrp="1"/>
          </p:cNvSpPr>
          <p:nvPr>
            <p:ph type="title"/>
          </p:nvPr>
        </p:nvSpPr>
        <p:spPr>
          <a:xfrm>
            <a:off x="1090125" y="1544300"/>
            <a:ext cx="689700" cy="6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53" name="Google Shape;1053;p35"/>
          <p:cNvSpPr txBox="1">
            <a:spLocks noGrp="1"/>
          </p:cNvSpPr>
          <p:nvPr>
            <p:ph type="title" idx="6"/>
          </p:nvPr>
        </p:nvSpPr>
        <p:spPr>
          <a:xfrm>
            <a:off x="4940300" y="1544300"/>
            <a:ext cx="689700" cy="6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054" name="Google Shape;1054;p35"/>
          <p:cNvSpPr txBox="1">
            <a:spLocks noGrp="1"/>
          </p:cNvSpPr>
          <p:nvPr>
            <p:ph type="title" idx="7"/>
          </p:nvPr>
        </p:nvSpPr>
        <p:spPr>
          <a:xfrm>
            <a:off x="4940300" y="2576900"/>
            <a:ext cx="689700" cy="6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055" name="Google Shape;1055;p35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Navegando Pelos Capítulos da Jornada de Ana e Carlos 🗺️✨</a:t>
            </a:r>
            <a:endParaRPr sz="2400" dirty="0"/>
          </a:p>
        </p:txBody>
      </p:sp>
      <p:sp>
        <p:nvSpPr>
          <p:cNvPr id="1056" name="Google Shape;1056;p35"/>
          <p:cNvSpPr txBox="1">
            <a:spLocks noGrp="1"/>
          </p:cNvSpPr>
          <p:nvPr>
            <p:ph type="subTitle" idx="1"/>
          </p:nvPr>
        </p:nvSpPr>
        <p:spPr>
          <a:xfrm>
            <a:off x="1927125" y="1801364"/>
            <a:ext cx="24795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Ana e Carlos: da análise à escolha ✨🌍</a:t>
            </a:r>
            <a:endParaRPr dirty="0"/>
          </a:p>
        </p:txBody>
      </p:sp>
      <p:sp>
        <p:nvSpPr>
          <p:cNvPr id="1057" name="Google Shape;1057;p35"/>
          <p:cNvSpPr txBox="1">
            <a:spLocks noGrp="1"/>
          </p:cNvSpPr>
          <p:nvPr>
            <p:ph type="subTitle" idx="2"/>
          </p:nvPr>
        </p:nvSpPr>
        <p:spPr>
          <a:xfrm>
            <a:off x="5780475" y="1611868"/>
            <a:ext cx="24795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Entre sorrisos e segredos, revelamos o destino da nossa jornada. 🌍✨</a:t>
            </a:r>
            <a:endParaRPr dirty="0"/>
          </a:p>
        </p:txBody>
      </p:sp>
      <p:sp>
        <p:nvSpPr>
          <p:cNvPr id="1058" name="Google Shape;1058;p35"/>
          <p:cNvSpPr txBox="1">
            <a:spLocks noGrp="1"/>
          </p:cNvSpPr>
          <p:nvPr>
            <p:ph type="subTitle" idx="3"/>
          </p:nvPr>
        </p:nvSpPr>
        <p:spPr>
          <a:xfrm>
            <a:off x="1927125" y="2997934"/>
            <a:ext cx="2823452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/>
              <a:t>Desbravando opções infinitas 🌐✨</a:t>
            </a:r>
            <a:endParaRPr sz="1200" dirty="0"/>
          </a:p>
        </p:txBody>
      </p:sp>
      <p:sp>
        <p:nvSpPr>
          <p:cNvPr id="1059" name="Google Shape;1059;p35"/>
          <p:cNvSpPr txBox="1">
            <a:spLocks noGrp="1"/>
          </p:cNvSpPr>
          <p:nvPr>
            <p:ph type="subTitle" idx="4"/>
          </p:nvPr>
        </p:nvSpPr>
        <p:spPr>
          <a:xfrm>
            <a:off x="5780475" y="2867332"/>
            <a:ext cx="24795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 agradecimentos e sorrisos! </a:t>
            </a:r>
            <a:endParaRPr dirty="0"/>
          </a:p>
        </p:txBody>
      </p:sp>
      <p:sp>
        <p:nvSpPr>
          <p:cNvPr id="1060" name="Google Shape;1060;p35"/>
          <p:cNvSpPr txBox="1">
            <a:spLocks noGrp="1"/>
          </p:cNvSpPr>
          <p:nvPr>
            <p:ph type="subTitle" idx="9"/>
          </p:nvPr>
        </p:nvSpPr>
        <p:spPr>
          <a:xfrm>
            <a:off x="1927124" y="3946061"/>
            <a:ext cx="2644875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dirty="0"/>
              <a:t>Gráficos animados para decisões mais divertidas 📊😄</a:t>
            </a:r>
            <a:endParaRPr sz="1200" dirty="0"/>
          </a:p>
        </p:txBody>
      </p:sp>
      <p:sp>
        <p:nvSpPr>
          <p:cNvPr id="1061" name="Google Shape;1061;p35"/>
          <p:cNvSpPr txBox="1">
            <a:spLocks noGrp="1"/>
          </p:cNvSpPr>
          <p:nvPr>
            <p:ph type="subTitle" idx="13"/>
          </p:nvPr>
        </p:nvSpPr>
        <p:spPr>
          <a:xfrm>
            <a:off x="5780475" y="3830801"/>
            <a:ext cx="24795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E Desembarquem nessa jornada incrível! 🛬🙏</a:t>
            </a:r>
            <a:endParaRPr dirty="0"/>
          </a:p>
        </p:txBody>
      </p:sp>
      <p:sp>
        <p:nvSpPr>
          <p:cNvPr id="1062" name="Google Shape;1062;p35"/>
          <p:cNvSpPr txBox="1">
            <a:spLocks noGrp="1"/>
          </p:cNvSpPr>
          <p:nvPr>
            <p:ph type="title" idx="14"/>
          </p:nvPr>
        </p:nvSpPr>
        <p:spPr>
          <a:xfrm>
            <a:off x="1090125" y="3609350"/>
            <a:ext cx="689700" cy="6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63" name="Google Shape;1063;p35"/>
          <p:cNvSpPr txBox="1">
            <a:spLocks noGrp="1"/>
          </p:cNvSpPr>
          <p:nvPr>
            <p:ph type="title" idx="15"/>
          </p:nvPr>
        </p:nvSpPr>
        <p:spPr>
          <a:xfrm>
            <a:off x="4940300" y="3609350"/>
            <a:ext cx="689700" cy="6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36"/>
          <p:cNvSpPr/>
          <p:nvPr/>
        </p:nvSpPr>
        <p:spPr>
          <a:xfrm flipH="1">
            <a:off x="4939266" y="596819"/>
            <a:ext cx="643198" cy="256823"/>
          </a:xfrm>
          <a:custGeom>
            <a:avLst/>
            <a:gdLst/>
            <a:ahLst/>
            <a:cxnLst/>
            <a:rect l="l" t="t" r="r" b="b"/>
            <a:pathLst>
              <a:path w="20665" h="8252" extrusionOk="0">
                <a:moveTo>
                  <a:pt x="9551" y="0"/>
                </a:moveTo>
                <a:cubicBezTo>
                  <a:pt x="8264" y="0"/>
                  <a:pt x="7120" y="1002"/>
                  <a:pt x="6568" y="2175"/>
                </a:cubicBezTo>
                <a:cubicBezTo>
                  <a:pt x="6000" y="3386"/>
                  <a:pt x="5931" y="4757"/>
                  <a:pt x="5869" y="6085"/>
                </a:cubicBezTo>
                <a:cubicBezTo>
                  <a:pt x="5221" y="5681"/>
                  <a:pt x="4484" y="5479"/>
                  <a:pt x="3746" y="5479"/>
                </a:cubicBezTo>
                <a:cubicBezTo>
                  <a:pt x="3018" y="5479"/>
                  <a:pt x="2290" y="5676"/>
                  <a:pt x="1647" y="6071"/>
                </a:cubicBezTo>
                <a:cubicBezTo>
                  <a:pt x="858" y="6584"/>
                  <a:pt x="277" y="7352"/>
                  <a:pt x="0" y="8251"/>
                </a:cubicBezTo>
                <a:lnTo>
                  <a:pt x="20478" y="8251"/>
                </a:lnTo>
                <a:cubicBezTo>
                  <a:pt x="20540" y="8231"/>
                  <a:pt x="20602" y="8217"/>
                  <a:pt x="20664" y="8203"/>
                </a:cubicBezTo>
                <a:cubicBezTo>
                  <a:pt x="20595" y="7497"/>
                  <a:pt x="20138" y="6895"/>
                  <a:pt x="19488" y="6625"/>
                </a:cubicBezTo>
                <a:cubicBezTo>
                  <a:pt x="19271" y="6546"/>
                  <a:pt x="19046" y="6508"/>
                  <a:pt x="18823" y="6508"/>
                </a:cubicBezTo>
                <a:cubicBezTo>
                  <a:pt x="18360" y="6508"/>
                  <a:pt x="17905" y="6672"/>
                  <a:pt x="17550" y="6985"/>
                </a:cubicBezTo>
                <a:cubicBezTo>
                  <a:pt x="17730" y="5968"/>
                  <a:pt x="17156" y="4860"/>
                  <a:pt x="16222" y="4424"/>
                </a:cubicBezTo>
                <a:cubicBezTo>
                  <a:pt x="15918" y="4284"/>
                  <a:pt x="15586" y="4217"/>
                  <a:pt x="15254" y="4217"/>
                </a:cubicBezTo>
                <a:cubicBezTo>
                  <a:pt x="14555" y="4217"/>
                  <a:pt x="13853" y="4513"/>
                  <a:pt x="13398" y="5047"/>
                </a:cubicBezTo>
                <a:cubicBezTo>
                  <a:pt x="13170" y="3940"/>
                  <a:pt x="12934" y="2798"/>
                  <a:pt x="12360" y="1829"/>
                </a:cubicBezTo>
                <a:cubicBezTo>
                  <a:pt x="11779" y="853"/>
                  <a:pt x="10789" y="44"/>
                  <a:pt x="9654" y="2"/>
                </a:cubicBezTo>
                <a:cubicBezTo>
                  <a:pt x="9620" y="1"/>
                  <a:pt x="9585" y="0"/>
                  <a:pt x="955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36"/>
          <p:cNvSpPr/>
          <p:nvPr/>
        </p:nvSpPr>
        <p:spPr>
          <a:xfrm flipH="1">
            <a:off x="2351889" y="3831924"/>
            <a:ext cx="237451" cy="349058"/>
          </a:xfrm>
          <a:custGeom>
            <a:avLst/>
            <a:gdLst/>
            <a:ahLst/>
            <a:cxnLst/>
            <a:rect l="l" t="t" r="r" b="b"/>
            <a:pathLst>
              <a:path w="3736" h="5492" extrusionOk="0">
                <a:moveTo>
                  <a:pt x="1872" y="802"/>
                </a:moveTo>
                <a:cubicBezTo>
                  <a:pt x="2388" y="802"/>
                  <a:pt x="2882" y="1202"/>
                  <a:pt x="2886" y="1807"/>
                </a:cubicBezTo>
                <a:cubicBezTo>
                  <a:pt x="2880" y="2361"/>
                  <a:pt x="2419" y="2812"/>
                  <a:pt x="1867" y="2812"/>
                </a:cubicBezTo>
                <a:cubicBezTo>
                  <a:pt x="1863" y="2812"/>
                  <a:pt x="1859" y="2812"/>
                  <a:pt x="1855" y="2812"/>
                </a:cubicBezTo>
                <a:cubicBezTo>
                  <a:pt x="966" y="2786"/>
                  <a:pt x="545" y="1710"/>
                  <a:pt x="1180" y="1087"/>
                </a:cubicBezTo>
                <a:cubicBezTo>
                  <a:pt x="1384" y="890"/>
                  <a:pt x="1630" y="802"/>
                  <a:pt x="1872" y="802"/>
                </a:cubicBezTo>
                <a:close/>
                <a:moveTo>
                  <a:pt x="1855" y="1"/>
                </a:moveTo>
                <a:cubicBezTo>
                  <a:pt x="831" y="1"/>
                  <a:pt x="0" y="813"/>
                  <a:pt x="0" y="1807"/>
                </a:cubicBezTo>
                <a:cubicBezTo>
                  <a:pt x="0" y="2092"/>
                  <a:pt x="65" y="2365"/>
                  <a:pt x="195" y="2617"/>
                </a:cubicBezTo>
                <a:lnTo>
                  <a:pt x="208" y="2637"/>
                </a:lnTo>
                <a:cubicBezTo>
                  <a:pt x="214" y="2656"/>
                  <a:pt x="227" y="2682"/>
                  <a:pt x="240" y="2702"/>
                </a:cubicBezTo>
                <a:lnTo>
                  <a:pt x="1758" y="5438"/>
                </a:lnTo>
                <a:cubicBezTo>
                  <a:pt x="1780" y="5474"/>
                  <a:pt x="1818" y="5492"/>
                  <a:pt x="1854" y="5492"/>
                </a:cubicBezTo>
                <a:cubicBezTo>
                  <a:pt x="1891" y="5492"/>
                  <a:pt x="1926" y="5474"/>
                  <a:pt x="1946" y="5438"/>
                </a:cubicBezTo>
                <a:lnTo>
                  <a:pt x="3366" y="2851"/>
                </a:lnTo>
                <a:cubicBezTo>
                  <a:pt x="3619" y="2507"/>
                  <a:pt x="3735" y="2086"/>
                  <a:pt x="3703" y="1664"/>
                </a:cubicBezTo>
                <a:cubicBezTo>
                  <a:pt x="3632" y="776"/>
                  <a:pt x="2886" y="62"/>
                  <a:pt x="1972" y="4"/>
                </a:cubicBezTo>
                <a:cubicBezTo>
                  <a:pt x="1932" y="2"/>
                  <a:pt x="1893" y="1"/>
                  <a:pt x="185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36"/>
          <p:cNvSpPr txBox="1">
            <a:spLocks noGrp="1"/>
          </p:cNvSpPr>
          <p:nvPr>
            <p:ph type="title"/>
          </p:nvPr>
        </p:nvSpPr>
        <p:spPr>
          <a:xfrm>
            <a:off x="4447305" y="1772268"/>
            <a:ext cx="37392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SOBRE NÓS</a:t>
            </a:r>
            <a:endParaRPr dirty="0"/>
          </a:p>
        </p:txBody>
      </p:sp>
      <p:sp>
        <p:nvSpPr>
          <p:cNvPr id="1071" name="Google Shape;1071;p36"/>
          <p:cNvSpPr txBox="1">
            <a:spLocks noGrp="1"/>
          </p:cNvSpPr>
          <p:nvPr>
            <p:ph type="title" idx="2"/>
          </p:nvPr>
        </p:nvSpPr>
        <p:spPr>
          <a:xfrm>
            <a:off x="6745265" y="548637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1064" name="Google Shape;2579;p64">
            <a:extLst>
              <a:ext uri="{FF2B5EF4-FFF2-40B4-BE49-F238E27FC236}">
                <a16:creationId xmlns:a16="http://schemas.microsoft.com/office/drawing/2014/main" id="{E2FEA6F3-208F-9621-BB97-A63BCD1FCFF7}"/>
              </a:ext>
            </a:extLst>
          </p:cNvPr>
          <p:cNvGrpSpPr/>
          <p:nvPr/>
        </p:nvGrpSpPr>
        <p:grpSpPr>
          <a:xfrm>
            <a:off x="749625" y="596819"/>
            <a:ext cx="2732376" cy="4687215"/>
            <a:chOff x="533025" y="3050275"/>
            <a:chExt cx="1259200" cy="2316800"/>
          </a:xfrm>
        </p:grpSpPr>
        <p:sp>
          <p:nvSpPr>
            <p:cNvPr id="1065" name="Google Shape;2580;p64">
              <a:extLst>
                <a:ext uri="{FF2B5EF4-FFF2-40B4-BE49-F238E27FC236}">
                  <a16:creationId xmlns:a16="http://schemas.microsoft.com/office/drawing/2014/main" id="{EBAFCC72-7A4D-D8A8-01C2-C0D3D0EE8A09}"/>
                </a:ext>
              </a:extLst>
            </p:cNvPr>
            <p:cNvSpPr/>
            <p:nvPr/>
          </p:nvSpPr>
          <p:spPr>
            <a:xfrm>
              <a:off x="1353300" y="3742875"/>
              <a:ext cx="144625" cy="122425"/>
            </a:xfrm>
            <a:custGeom>
              <a:avLst/>
              <a:gdLst/>
              <a:ahLst/>
              <a:cxnLst/>
              <a:rect l="l" t="t" r="r" b="b"/>
              <a:pathLst>
                <a:path w="5785" h="4897" extrusionOk="0">
                  <a:moveTo>
                    <a:pt x="3512" y="1"/>
                  </a:moveTo>
                  <a:cubicBezTo>
                    <a:pt x="2476" y="1"/>
                    <a:pt x="277" y="883"/>
                    <a:pt x="277" y="883"/>
                  </a:cubicBezTo>
                  <a:lnTo>
                    <a:pt x="1" y="3328"/>
                  </a:lnTo>
                  <a:cubicBezTo>
                    <a:pt x="1" y="3328"/>
                    <a:pt x="2149" y="4896"/>
                    <a:pt x="3023" y="4896"/>
                  </a:cubicBezTo>
                  <a:cubicBezTo>
                    <a:pt x="3073" y="4896"/>
                    <a:pt x="3119" y="4891"/>
                    <a:pt x="3161" y="4880"/>
                  </a:cubicBezTo>
                  <a:cubicBezTo>
                    <a:pt x="3916" y="4685"/>
                    <a:pt x="3868" y="3921"/>
                    <a:pt x="3868" y="3921"/>
                  </a:cubicBezTo>
                  <a:lnTo>
                    <a:pt x="3868" y="3921"/>
                  </a:lnTo>
                  <a:cubicBezTo>
                    <a:pt x="3906" y="3925"/>
                    <a:pt x="3948" y="3927"/>
                    <a:pt x="3993" y="3927"/>
                  </a:cubicBezTo>
                  <a:cubicBezTo>
                    <a:pt x="4550" y="3927"/>
                    <a:pt x="5487" y="3651"/>
                    <a:pt x="5630" y="3320"/>
                  </a:cubicBezTo>
                  <a:cubicBezTo>
                    <a:pt x="5785" y="2963"/>
                    <a:pt x="4493" y="623"/>
                    <a:pt x="3965" y="119"/>
                  </a:cubicBezTo>
                  <a:cubicBezTo>
                    <a:pt x="3878" y="36"/>
                    <a:pt x="3718" y="1"/>
                    <a:pt x="3512" y="1"/>
                  </a:cubicBezTo>
                  <a:close/>
                </a:path>
              </a:pathLst>
            </a:custGeom>
            <a:solidFill>
              <a:srgbClr val="FFA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2581;p64">
              <a:extLst>
                <a:ext uri="{FF2B5EF4-FFF2-40B4-BE49-F238E27FC236}">
                  <a16:creationId xmlns:a16="http://schemas.microsoft.com/office/drawing/2014/main" id="{0B84AC5B-3201-0048-81F8-C962CE2664D6}"/>
                </a:ext>
              </a:extLst>
            </p:cNvPr>
            <p:cNvSpPr/>
            <p:nvPr/>
          </p:nvSpPr>
          <p:spPr>
            <a:xfrm>
              <a:off x="1204625" y="3688575"/>
              <a:ext cx="158850" cy="114175"/>
            </a:xfrm>
            <a:custGeom>
              <a:avLst/>
              <a:gdLst/>
              <a:ahLst/>
              <a:cxnLst/>
              <a:rect l="l" t="t" r="r" b="b"/>
              <a:pathLst>
                <a:path w="6354" h="4567" extrusionOk="0">
                  <a:moveTo>
                    <a:pt x="1" y="0"/>
                  </a:moveTo>
                  <a:lnTo>
                    <a:pt x="1" y="4420"/>
                  </a:lnTo>
                  <a:lnTo>
                    <a:pt x="6086" y="4566"/>
                  </a:lnTo>
                  <a:lnTo>
                    <a:pt x="6354" y="2673"/>
                  </a:lnTo>
                  <a:cubicBezTo>
                    <a:pt x="5777" y="2121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2582;p64">
              <a:extLst>
                <a:ext uri="{FF2B5EF4-FFF2-40B4-BE49-F238E27FC236}">
                  <a16:creationId xmlns:a16="http://schemas.microsoft.com/office/drawing/2014/main" id="{9A97090F-AF92-992F-A8E9-CD1122580F1B}"/>
                </a:ext>
              </a:extLst>
            </p:cNvPr>
            <p:cNvSpPr/>
            <p:nvPr/>
          </p:nvSpPr>
          <p:spPr>
            <a:xfrm>
              <a:off x="1323850" y="3772750"/>
              <a:ext cx="190950" cy="149200"/>
            </a:xfrm>
            <a:custGeom>
              <a:avLst/>
              <a:gdLst/>
              <a:ahLst/>
              <a:cxnLst/>
              <a:rect l="l" t="t" r="r" b="b"/>
              <a:pathLst>
                <a:path w="7638" h="5968" extrusionOk="0">
                  <a:moveTo>
                    <a:pt x="5581" y="1"/>
                  </a:moveTo>
                  <a:cubicBezTo>
                    <a:pt x="4338" y="1"/>
                    <a:pt x="1" y="2060"/>
                    <a:pt x="1" y="2060"/>
                  </a:cubicBezTo>
                  <a:lnTo>
                    <a:pt x="886" y="5968"/>
                  </a:lnTo>
                  <a:lnTo>
                    <a:pt x="3600" y="5359"/>
                  </a:lnTo>
                  <a:cubicBezTo>
                    <a:pt x="3600" y="5359"/>
                    <a:pt x="7426" y="4546"/>
                    <a:pt x="7531" y="3644"/>
                  </a:cubicBezTo>
                  <a:cubicBezTo>
                    <a:pt x="7637" y="2743"/>
                    <a:pt x="6687" y="289"/>
                    <a:pt x="5760" y="21"/>
                  </a:cubicBezTo>
                  <a:cubicBezTo>
                    <a:pt x="5711" y="7"/>
                    <a:pt x="5651" y="1"/>
                    <a:pt x="5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2583;p64">
              <a:extLst>
                <a:ext uri="{FF2B5EF4-FFF2-40B4-BE49-F238E27FC236}">
                  <a16:creationId xmlns:a16="http://schemas.microsoft.com/office/drawing/2014/main" id="{F365948A-F29B-2F16-A353-3F0EFEB60F5A}"/>
                </a:ext>
              </a:extLst>
            </p:cNvPr>
            <p:cNvSpPr/>
            <p:nvPr/>
          </p:nvSpPr>
          <p:spPr>
            <a:xfrm>
              <a:off x="1425800" y="3919775"/>
              <a:ext cx="164550" cy="280625"/>
            </a:xfrm>
            <a:custGeom>
              <a:avLst/>
              <a:gdLst/>
              <a:ahLst/>
              <a:cxnLst/>
              <a:rect l="l" t="t" r="r" b="b"/>
              <a:pathLst>
                <a:path w="6582" h="11225" extrusionOk="0">
                  <a:moveTo>
                    <a:pt x="3985" y="1"/>
                  </a:moveTo>
                  <a:cubicBezTo>
                    <a:pt x="3946" y="1"/>
                    <a:pt x="3907" y="5"/>
                    <a:pt x="3868" y="14"/>
                  </a:cubicBezTo>
                  <a:lnTo>
                    <a:pt x="1" y="842"/>
                  </a:lnTo>
                  <a:lnTo>
                    <a:pt x="2227" y="11225"/>
                  </a:lnTo>
                  <a:lnTo>
                    <a:pt x="6094" y="10388"/>
                  </a:lnTo>
                  <a:cubicBezTo>
                    <a:pt x="6386" y="10331"/>
                    <a:pt x="6581" y="10039"/>
                    <a:pt x="6516" y="9738"/>
                  </a:cubicBezTo>
                  <a:lnTo>
                    <a:pt x="4518" y="436"/>
                  </a:lnTo>
                  <a:cubicBezTo>
                    <a:pt x="4468" y="176"/>
                    <a:pt x="4236" y="1"/>
                    <a:pt x="39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2584;p64">
              <a:extLst>
                <a:ext uri="{FF2B5EF4-FFF2-40B4-BE49-F238E27FC236}">
                  <a16:creationId xmlns:a16="http://schemas.microsoft.com/office/drawing/2014/main" id="{A2D48FCE-501A-7002-CB2A-52D47ACB58AF}"/>
                </a:ext>
              </a:extLst>
            </p:cNvPr>
            <p:cNvSpPr/>
            <p:nvPr/>
          </p:nvSpPr>
          <p:spPr>
            <a:xfrm>
              <a:off x="1333000" y="3850250"/>
              <a:ext cx="341225" cy="1266550"/>
            </a:xfrm>
            <a:custGeom>
              <a:avLst/>
              <a:gdLst/>
              <a:ahLst/>
              <a:cxnLst/>
              <a:rect l="l" t="t" r="r" b="b"/>
              <a:pathLst>
                <a:path w="13649" h="50662" extrusionOk="0">
                  <a:moveTo>
                    <a:pt x="2965" y="0"/>
                  </a:moveTo>
                  <a:lnTo>
                    <a:pt x="0" y="439"/>
                  </a:lnTo>
                  <a:lnTo>
                    <a:pt x="10683" y="50661"/>
                  </a:lnTo>
                  <a:lnTo>
                    <a:pt x="13648" y="50028"/>
                  </a:lnTo>
                  <a:lnTo>
                    <a:pt x="2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2585;p64">
              <a:extLst>
                <a:ext uri="{FF2B5EF4-FFF2-40B4-BE49-F238E27FC236}">
                  <a16:creationId xmlns:a16="http://schemas.microsoft.com/office/drawing/2014/main" id="{6C111DD1-0371-A2A3-CA1A-3215FE97589D}"/>
                </a:ext>
              </a:extLst>
            </p:cNvPr>
            <p:cNvSpPr/>
            <p:nvPr/>
          </p:nvSpPr>
          <p:spPr>
            <a:xfrm>
              <a:off x="1538325" y="4812325"/>
              <a:ext cx="94275" cy="111925"/>
            </a:xfrm>
            <a:custGeom>
              <a:avLst/>
              <a:gdLst/>
              <a:ahLst/>
              <a:cxnLst/>
              <a:rect l="l" t="t" r="r" b="b"/>
              <a:pathLst>
                <a:path w="3771" h="4477" extrusionOk="0">
                  <a:moveTo>
                    <a:pt x="2958" y="0"/>
                  </a:moveTo>
                  <a:lnTo>
                    <a:pt x="0" y="618"/>
                  </a:lnTo>
                  <a:lnTo>
                    <a:pt x="813" y="4477"/>
                  </a:lnTo>
                  <a:lnTo>
                    <a:pt x="3770" y="3859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AA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2586;p64">
              <a:extLst>
                <a:ext uri="{FF2B5EF4-FFF2-40B4-BE49-F238E27FC236}">
                  <a16:creationId xmlns:a16="http://schemas.microsoft.com/office/drawing/2014/main" id="{E5AA2D84-0840-2B6A-3ECB-3F9542C7E327}"/>
                </a:ext>
              </a:extLst>
            </p:cNvPr>
            <p:cNvSpPr/>
            <p:nvPr/>
          </p:nvSpPr>
          <p:spPr>
            <a:xfrm>
              <a:off x="575425" y="5096025"/>
              <a:ext cx="56900" cy="53275"/>
            </a:xfrm>
            <a:custGeom>
              <a:avLst/>
              <a:gdLst/>
              <a:ahLst/>
              <a:cxnLst/>
              <a:rect l="l" t="t" r="r" b="b"/>
              <a:pathLst>
                <a:path w="2276" h="2131" extrusionOk="0">
                  <a:moveTo>
                    <a:pt x="1475" y="0"/>
                  </a:moveTo>
                  <a:cubicBezTo>
                    <a:pt x="1448" y="0"/>
                    <a:pt x="1422" y="8"/>
                    <a:pt x="1398" y="26"/>
                  </a:cubicBezTo>
                  <a:lnTo>
                    <a:pt x="90" y="879"/>
                  </a:lnTo>
                  <a:cubicBezTo>
                    <a:pt x="25" y="920"/>
                    <a:pt x="1" y="1009"/>
                    <a:pt x="50" y="1074"/>
                  </a:cubicBezTo>
                  <a:lnTo>
                    <a:pt x="732" y="2130"/>
                  </a:lnTo>
                  <a:lnTo>
                    <a:pt x="732" y="2122"/>
                  </a:lnTo>
                  <a:lnTo>
                    <a:pt x="2275" y="1115"/>
                  </a:lnTo>
                  <a:lnTo>
                    <a:pt x="1593" y="67"/>
                  </a:lnTo>
                  <a:cubicBezTo>
                    <a:pt x="1567" y="25"/>
                    <a:pt x="1521" y="0"/>
                    <a:pt x="14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2587;p64">
              <a:extLst>
                <a:ext uri="{FF2B5EF4-FFF2-40B4-BE49-F238E27FC236}">
                  <a16:creationId xmlns:a16="http://schemas.microsoft.com/office/drawing/2014/main" id="{D8891202-C2F1-F7C4-9CD8-CAC909088DD4}"/>
                </a:ext>
              </a:extLst>
            </p:cNvPr>
            <p:cNvSpPr/>
            <p:nvPr/>
          </p:nvSpPr>
          <p:spPr>
            <a:xfrm>
              <a:off x="533025" y="5103550"/>
              <a:ext cx="261375" cy="134500"/>
            </a:xfrm>
            <a:custGeom>
              <a:avLst/>
              <a:gdLst/>
              <a:ahLst/>
              <a:cxnLst/>
              <a:rect l="l" t="t" r="r" b="b"/>
              <a:pathLst>
                <a:path w="10455" h="5380" extrusionOk="0">
                  <a:moveTo>
                    <a:pt x="4800" y="1"/>
                  </a:moveTo>
                  <a:cubicBezTo>
                    <a:pt x="3509" y="1"/>
                    <a:pt x="2232" y="492"/>
                    <a:pt x="1226" y="1618"/>
                  </a:cubicBezTo>
                  <a:cubicBezTo>
                    <a:pt x="454" y="2495"/>
                    <a:pt x="23" y="3624"/>
                    <a:pt x="7" y="4794"/>
                  </a:cubicBezTo>
                  <a:cubicBezTo>
                    <a:pt x="1" y="5245"/>
                    <a:pt x="15" y="5379"/>
                    <a:pt x="255" y="5379"/>
                  </a:cubicBezTo>
                  <a:cubicBezTo>
                    <a:pt x="318" y="5379"/>
                    <a:pt x="397" y="5370"/>
                    <a:pt x="494" y="5355"/>
                  </a:cubicBezTo>
                  <a:cubicBezTo>
                    <a:pt x="1534" y="5184"/>
                    <a:pt x="2590" y="5062"/>
                    <a:pt x="3638" y="4916"/>
                  </a:cubicBezTo>
                  <a:lnTo>
                    <a:pt x="10398" y="3974"/>
                  </a:lnTo>
                  <a:lnTo>
                    <a:pt x="10454" y="3958"/>
                  </a:lnTo>
                  <a:cubicBezTo>
                    <a:pt x="10430" y="3958"/>
                    <a:pt x="9878" y="2910"/>
                    <a:pt x="9837" y="2836"/>
                  </a:cubicBezTo>
                  <a:cubicBezTo>
                    <a:pt x="8710" y="1109"/>
                    <a:pt x="6740" y="1"/>
                    <a:pt x="48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2588;p64">
              <a:extLst>
                <a:ext uri="{FF2B5EF4-FFF2-40B4-BE49-F238E27FC236}">
                  <a16:creationId xmlns:a16="http://schemas.microsoft.com/office/drawing/2014/main" id="{02D1587B-33BE-2CA0-1BC6-BD445732109F}"/>
                </a:ext>
              </a:extLst>
            </p:cNvPr>
            <p:cNvSpPr/>
            <p:nvPr/>
          </p:nvSpPr>
          <p:spPr>
            <a:xfrm>
              <a:off x="1402650" y="4926875"/>
              <a:ext cx="173275" cy="284550"/>
            </a:xfrm>
            <a:custGeom>
              <a:avLst/>
              <a:gdLst/>
              <a:ahLst/>
              <a:cxnLst/>
              <a:rect l="l" t="t" r="r" b="b"/>
              <a:pathLst>
                <a:path w="6931" h="11382" extrusionOk="0">
                  <a:moveTo>
                    <a:pt x="6329" y="0"/>
                  </a:moveTo>
                  <a:lnTo>
                    <a:pt x="1" y="11382"/>
                  </a:lnTo>
                  <a:lnTo>
                    <a:pt x="2470" y="11382"/>
                  </a:lnTo>
                  <a:lnTo>
                    <a:pt x="6930" y="3039"/>
                  </a:lnTo>
                  <a:lnTo>
                    <a:pt x="6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2589;p64">
              <a:extLst>
                <a:ext uri="{FF2B5EF4-FFF2-40B4-BE49-F238E27FC236}">
                  <a16:creationId xmlns:a16="http://schemas.microsoft.com/office/drawing/2014/main" id="{24EC3412-DFC6-BB6B-B659-2BA7910AB2B9}"/>
                </a:ext>
              </a:extLst>
            </p:cNvPr>
            <p:cNvSpPr/>
            <p:nvPr/>
          </p:nvSpPr>
          <p:spPr>
            <a:xfrm>
              <a:off x="650175" y="5189275"/>
              <a:ext cx="821350" cy="71525"/>
            </a:xfrm>
            <a:custGeom>
              <a:avLst/>
              <a:gdLst/>
              <a:ahLst/>
              <a:cxnLst/>
              <a:rect l="l" t="t" r="r" b="b"/>
              <a:pathLst>
                <a:path w="32854" h="2861" extrusionOk="0">
                  <a:moveTo>
                    <a:pt x="1325" y="0"/>
                  </a:moveTo>
                  <a:cubicBezTo>
                    <a:pt x="593" y="0"/>
                    <a:pt x="0" y="593"/>
                    <a:pt x="0" y="1333"/>
                  </a:cubicBezTo>
                  <a:cubicBezTo>
                    <a:pt x="0" y="2178"/>
                    <a:pt x="683" y="2860"/>
                    <a:pt x="1528" y="2860"/>
                  </a:cubicBezTo>
                  <a:lnTo>
                    <a:pt x="31326" y="2860"/>
                  </a:lnTo>
                  <a:cubicBezTo>
                    <a:pt x="32171" y="2860"/>
                    <a:pt x="32854" y="2178"/>
                    <a:pt x="32854" y="1333"/>
                  </a:cubicBezTo>
                  <a:lnTo>
                    <a:pt x="328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2590;p64">
              <a:extLst>
                <a:ext uri="{FF2B5EF4-FFF2-40B4-BE49-F238E27FC236}">
                  <a16:creationId xmlns:a16="http://schemas.microsoft.com/office/drawing/2014/main" id="{05B32240-2C0B-A00C-DAB5-2073D8174572}"/>
                </a:ext>
              </a:extLst>
            </p:cNvPr>
            <p:cNvSpPr/>
            <p:nvPr/>
          </p:nvSpPr>
          <p:spPr>
            <a:xfrm>
              <a:off x="537050" y="5136875"/>
              <a:ext cx="253075" cy="230200"/>
            </a:xfrm>
            <a:custGeom>
              <a:avLst/>
              <a:gdLst/>
              <a:ahLst/>
              <a:cxnLst/>
              <a:rect l="l" t="t" r="r" b="b"/>
              <a:pathLst>
                <a:path w="10123" h="9208" extrusionOk="0">
                  <a:moveTo>
                    <a:pt x="5060" y="1"/>
                  </a:moveTo>
                  <a:cubicBezTo>
                    <a:pt x="4712" y="1"/>
                    <a:pt x="4359" y="40"/>
                    <a:pt x="4005" y="122"/>
                  </a:cubicBezTo>
                  <a:cubicBezTo>
                    <a:pt x="1536" y="707"/>
                    <a:pt x="0" y="3185"/>
                    <a:pt x="585" y="5663"/>
                  </a:cubicBezTo>
                  <a:cubicBezTo>
                    <a:pt x="1086" y="7778"/>
                    <a:pt x="2975" y="9207"/>
                    <a:pt x="5058" y="9207"/>
                  </a:cubicBezTo>
                  <a:cubicBezTo>
                    <a:pt x="5408" y="9207"/>
                    <a:pt x="5763" y="9167"/>
                    <a:pt x="6118" y="9083"/>
                  </a:cubicBezTo>
                  <a:cubicBezTo>
                    <a:pt x="8596" y="8498"/>
                    <a:pt x="10123" y="6020"/>
                    <a:pt x="9538" y="3551"/>
                  </a:cubicBezTo>
                  <a:cubicBezTo>
                    <a:pt x="9043" y="1426"/>
                    <a:pt x="7151" y="1"/>
                    <a:pt x="5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2591;p64">
              <a:extLst>
                <a:ext uri="{FF2B5EF4-FFF2-40B4-BE49-F238E27FC236}">
                  <a16:creationId xmlns:a16="http://schemas.microsoft.com/office/drawing/2014/main" id="{02D0C651-BA1A-E9A2-4AC3-37B69F60F788}"/>
                </a:ext>
              </a:extLst>
            </p:cNvPr>
            <p:cNvSpPr/>
            <p:nvPr/>
          </p:nvSpPr>
          <p:spPr>
            <a:xfrm>
              <a:off x="591275" y="5179325"/>
              <a:ext cx="145250" cy="145450"/>
            </a:xfrm>
            <a:custGeom>
              <a:avLst/>
              <a:gdLst/>
              <a:ahLst/>
              <a:cxnLst/>
              <a:rect l="l" t="t" r="r" b="b"/>
              <a:pathLst>
                <a:path w="5810" h="5818" extrusionOk="0">
                  <a:moveTo>
                    <a:pt x="2901" y="106"/>
                  </a:moveTo>
                  <a:cubicBezTo>
                    <a:pt x="4452" y="106"/>
                    <a:pt x="5703" y="1357"/>
                    <a:pt x="5703" y="2909"/>
                  </a:cubicBezTo>
                  <a:cubicBezTo>
                    <a:pt x="5703" y="4452"/>
                    <a:pt x="4452" y="5712"/>
                    <a:pt x="2901" y="5712"/>
                  </a:cubicBezTo>
                  <a:cubicBezTo>
                    <a:pt x="1357" y="5712"/>
                    <a:pt x="106" y="4452"/>
                    <a:pt x="98" y="2909"/>
                  </a:cubicBezTo>
                  <a:cubicBezTo>
                    <a:pt x="106" y="1357"/>
                    <a:pt x="1357" y="106"/>
                    <a:pt x="2901" y="106"/>
                  </a:cubicBezTo>
                  <a:close/>
                  <a:moveTo>
                    <a:pt x="2901" y="0"/>
                  </a:moveTo>
                  <a:cubicBezTo>
                    <a:pt x="1300" y="0"/>
                    <a:pt x="0" y="1300"/>
                    <a:pt x="0" y="2909"/>
                  </a:cubicBezTo>
                  <a:cubicBezTo>
                    <a:pt x="0" y="4509"/>
                    <a:pt x="1300" y="5809"/>
                    <a:pt x="2901" y="5817"/>
                  </a:cubicBezTo>
                  <a:cubicBezTo>
                    <a:pt x="4509" y="5809"/>
                    <a:pt x="5809" y="4509"/>
                    <a:pt x="5809" y="2909"/>
                  </a:cubicBezTo>
                  <a:cubicBezTo>
                    <a:pt x="5809" y="1300"/>
                    <a:pt x="4509" y="0"/>
                    <a:pt x="29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2592;p64">
              <a:extLst>
                <a:ext uri="{FF2B5EF4-FFF2-40B4-BE49-F238E27FC236}">
                  <a16:creationId xmlns:a16="http://schemas.microsoft.com/office/drawing/2014/main" id="{B0C04758-F238-C8F7-0700-0C5019E4280C}"/>
                </a:ext>
              </a:extLst>
            </p:cNvPr>
            <p:cNvSpPr/>
            <p:nvPr/>
          </p:nvSpPr>
          <p:spPr>
            <a:xfrm>
              <a:off x="636975" y="5225025"/>
              <a:ext cx="53850" cy="54050"/>
            </a:xfrm>
            <a:custGeom>
              <a:avLst/>
              <a:gdLst/>
              <a:ahLst/>
              <a:cxnLst/>
              <a:rect l="l" t="t" r="r" b="b"/>
              <a:pathLst>
                <a:path w="2154" h="2162" extrusionOk="0">
                  <a:moveTo>
                    <a:pt x="1073" y="0"/>
                  </a:moveTo>
                  <a:cubicBezTo>
                    <a:pt x="480" y="0"/>
                    <a:pt x="0" y="480"/>
                    <a:pt x="0" y="1081"/>
                  </a:cubicBezTo>
                  <a:cubicBezTo>
                    <a:pt x="0" y="1674"/>
                    <a:pt x="480" y="2161"/>
                    <a:pt x="1073" y="2161"/>
                  </a:cubicBezTo>
                  <a:cubicBezTo>
                    <a:pt x="1674" y="2161"/>
                    <a:pt x="2153" y="1674"/>
                    <a:pt x="2153" y="1081"/>
                  </a:cubicBezTo>
                  <a:cubicBezTo>
                    <a:pt x="2153" y="480"/>
                    <a:pt x="1674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2593;p64">
              <a:extLst>
                <a:ext uri="{FF2B5EF4-FFF2-40B4-BE49-F238E27FC236}">
                  <a16:creationId xmlns:a16="http://schemas.microsoft.com/office/drawing/2014/main" id="{C61537D8-2505-EB0C-B77D-D572C3BA5DFA}"/>
                </a:ext>
              </a:extLst>
            </p:cNvPr>
            <p:cNvSpPr/>
            <p:nvPr/>
          </p:nvSpPr>
          <p:spPr>
            <a:xfrm>
              <a:off x="1533850" y="5114650"/>
              <a:ext cx="216950" cy="158525"/>
            </a:xfrm>
            <a:custGeom>
              <a:avLst/>
              <a:gdLst/>
              <a:ahLst/>
              <a:cxnLst/>
              <a:rect l="l" t="t" r="r" b="b"/>
              <a:pathLst>
                <a:path w="8678" h="6341" extrusionOk="0">
                  <a:moveTo>
                    <a:pt x="5172" y="1"/>
                  </a:moveTo>
                  <a:cubicBezTo>
                    <a:pt x="4393" y="1"/>
                    <a:pt x="3599" y="201"/>
                    <a:pt x="2893" y="565"/>
                  </a:cubicBezTo>
                  <a:cubicBezTo>
                    <a:pt x="1276" y="1385"/>
                    <a:pt x="1" y="3050"/>
                    <a:pt x="50" y="4903"/>
                  </a:cubicBezTo>
                  <a:cubicBezTo>
                    <a:pt x="58" y="5228"/>
                    <a:pt x="74" y="6341"/>
                    <a:pt x="569" y="6341"/>
                  </a:cubicBezTo>
                  <a:cubicBezTo>
                    <a:pt x="634" y="6324"/>
                    <a:pt x="699" y="6308"/>
                    <a:pt x="756" y="6276"/>
                  </a:cubicBezTo>
                  <a:cubicBezTo>
                    <a:pt x="708" y="6024"/>
                    <a:pt x="683" y="5756"/>
                    <a:pt x="683" y="5496"/>
                  </a:cubicBezTo>
                  <a:cubicBezTo>
                    <a:pt x="683" y="2958"/>
                    <a:pt x="2739" y="898"/>
                    <a:pt x="5274" y="898"/>
                  </a:cubicBezTo>
                  <a:cubicBezTo>
                    <a:pt x="5279" y="898"/>
                    <a:pt x="5284" y="898"/>
                    <a:pt x="5289" y="898"/>
                  </a:cubicBezTo>
                  <a:cubicBezTo>
                    <a:pt x="5299" y="898"/>
                    <a:pt x="5308" y="897"/>
                    <a:pt x="5318" y="897"/>
                  </a:cubicBezTo>
                  <a:cubicBezTo>
                    <a:pt x="6591" y="897"/>
                    <a:pt x="7814" y="1441"/>
                    <a:pt x="8677" y="2384"/>
                  </a:cubicBezTo>
                  <a:cubicBezTo>
                    <a:pt x="8677" y="2384"/>
                    <a:pt x="8612" y="2043"/>
                    <a:pt x="8588" y="1986"/>
                  </a:cubicBezTo>
                  <a:cubicBezTo>
                    <a:pt x="8450" y="1718"/>
                    <a:pt x="8279" y="1474"/>
                    <a:pt x="8076" y="1263"/>
                  </a:cubicBezTo>
                  <a:cubicBezTo>
                    <a:pt x="7315" y="389"/>
                    <a:pt x="6257" y="1"/>
                    <a:pt x="5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2594;p64">
              <a:extLst>
                <a:ext uri="{FF2B5EF4-FFF2-40B4-BE49-F238E27FC236}">
                  <a16:creationId xmlns:a16="http://schemas.microsoft.com/office/drawing/2014/main" id="{AFE5B209-B46F-20F4-B0A3-3CAF06C972A3}"/>
                </a:ext>
              </a:extLst>
            </p:cNvPr>
            <p:cNvSpPr/>
            <p:nvPr/>
          </p:nvSpPr>
          <p:spPr>
            <a:xfrm>
              <a:off x="1539750" y="5136925"/>
              <a:ext cx="252475" cy="230025"/>
            </a:xfrm>
            <a:custGeom>
              <a:avLst/>
              <a:gdLst/>
              <a:ahLst/>
              <a:cxnLst/>
              <a:rect l="l" t="t" r="r" b="b"/>
              <a:pathLst>
                <a:path w="10099" h="9201" extrusionOk="0">
                  <a:moveTo>
                    <a:pt x="5049" y="0"/>
                  </a:moveTo>
                  <a:cubicBezTo>
                    <a:pt x="3871" y="0"/>
                    <a:pt x="2693" y="449"/>
                    <a:pt x="1796" y="1347"/>
                  </a:cubicBezTo>
                  <a:cubicBezTo>
                    <a:pt x="0" y="3151"/>
                    <a:pt x="0" y="6059"/>
                    <a:pt x="1796" y="7854"/>
                  </a:cubicBezTo>
                  <a:cubicBezTo>
                    <a:pt x="2693" y="8752"/>
                    <a:pt x="3871" y="9201"/>
                    <a:pt x="5049" y="9201"/>
                  </a:cubicBezTo>
                  <a:cubicBezTo>
                    <a:pt x="6227" y="9201"/>
                    <a:pt x="7405" y="8752"/>
                    <a:pt x="8303" y="7854"/>
                  </a:cubicBezTo>
                  <a:cubicBezTo>
                    <a:pt x="10098" y="6059"/>
                    <a:pt x="10098" y="3151"/>
                    <a:pt x="8303" y="1347"/>
                  </a:cubicBezTo>
                  <a:cubicBezTo>
                    <a:pt x="7405" y="449"/>
                    <a:pt x="6227" y="0"/>
                    <a:pt x="5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2595;p64">
              <a:extLst>
                <a:ext uri="{FF2B5EF4-FFF2-40B4-BE49-F238E27FC236}">
                  <a16:creationId xmlns:a16="http://schemas.microsoft.com/office/drawing/2014/main" id="{D8283987-472E-6424-8C86-DC676468A782}"/>
                </a:ext>
              </a:extLst>
            </p:cNvPr>
            <p:cNvSpPr/>
            <p:nvPr/>
          </p:nvSpPr>
          <p:spPr>
            <a:xfrm>
              <a:off x="1593375" y="5179325"/>
              <a:ext cx="145425" cy="145450"/>
            </a:xfrm>
            <a:custGeom>
              <a:avLst/>
              <a:gdLst/>
              <a:ahLst/>
              <a:cxnLst/>
              <a:rect l="l" t="t" r="r" b="b"/>
              <a:pathLst>
                <a:path w="5817" h="5818" extrusionOk="0">
                  <a:moveTo>
                    <a:pt x="2908" y="106"/>
                  </a:moveTo>
                  <a:cubicBezTo>
                    <a:pt x="4452" y="106"/>
                    <a:pt x="5703" y="1357"/>
                    <a:pt x="5711" y="2909"/>
                  </a:cubicBezTo>
                  <a:cubicBezTo>
                    <a:pt x="5711" y="4452"/>
                    <a:pt x="4452" y="5712"/>
                    <a:pt x="2908" y="5712"/>
                  </a:cubicBezTo>
                  <a:cubicBezTo>
                    <a:pt x="1357" y="5712"/>
                    <a:pt x="106" y="4452"/>
                    <a:pt x="106" y="2909"/>
                  </a:cubicBezTo>
                  <a:cubicBezTo>
                    <a:pt x="106" y="1357"/>
                    <a:pt x="1357" y="106"/>
                    <a:pt x="2908" y="106"/>
                  </a:cubicBezTo>
                  <a:close/>
                  <a:moveTo>
                    <a:pt x="2908" y="0"/>
                  </a:moveTo>
                  <a:cubicBezTo>
                    <a:pt x="1300" y="0"/>
                    <a:pt x="0" y="1300"/>
                    <a:pt x="0" y="2909"/>
                  </a:cubicBezTo>
                  <a:cubicBezTo>
                    <a:pt x="0" y="4509"/>
                    <a:pt x="1300" y="5809"/>
                    <a:pt x="2908" y="5817"/>
                  </a:cubicBezTo>
                  <a:cubicBezTo>
                    <a:pt x="4509" y="5809"/>
                    <a:pt x="5809" y="4509"/>
                    <a:pt x="5817" y="2909"/>
                  </a:cubicBezTo>
                  <a:cubicBezTo>
                    <a:pt x="5809" y="1300"/>
                    <a:pt x="4509" y="0"/>
                    <a:pt x="2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2596;p64">
              <a:extLst>
                <a:ext uri="{FF2B5EF4-FFF2-40B4-BE49-F238E27FC236}">
                  <a16:creationId xmlns:a16="http://schemas.microsoft.com/office/drawing/2014/main" id="{5E459C98-4A52-8999-1D1E-00D09C8530AC}"/>
                </a:ext>
              </a:extLst>
            </p:cNvPr>
            <p:cNvSpPr/>
            <p:nvPr/>
          </p:nvSpPr>
          <p:spPr>
            <a:xfrm>
              <a:off x="1639050" y="5225025"/>
              <a:ext cx="53850" cy="54050"/>
            </a:xfrm>
            <a:custGeom>
              <a:avLst/>
              <a:gdLst/>
              <a:ahLst/>
              <a:cxnLst/>
              <a:rect l="l" t="t" r="r" b="b"/>
              <a:pathLst>
                <a:path w="2154" h="2162" extrusionOk="0">
                  <a:moveTo>
                    <a:pt x="1081" y="0"/>
                  </a:moveTo>
                  <a:cubicBezTo>
                    <a:pt x="480" y="0"/>
                    <a:pt x="1" y="480"/>
                    <a:pt x="1" y="1081"/>
                  </a:cubicBezTo>
                  <a:cubicBezTo>
                    <a:pt x="1" y="1674"/>
                    <a:pt x="480" y="2161"/>
                    <a:pt x="1081" y="2161"/>
                  </a:cubicBezTo>
                  <a:cubicBezTo>
                    <a:pt x="1675" y="2161"/>
                    <a:pt x="2154" y="1674"/>
                    <a:pt x="2154" y="1081"/>
                  </a:cubicBezTo>
                  <a:cubicBezTo>
                    <a:pt x="2154" y="480"/>
                    <a:pt x="1675" y="0"/>
                    <a:pt x="10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2597;p64">
              <a:extLst>
                <a:ext uri="{FF2B5EF4-FFF2-40B4-BE49-F238E27FC236}">
                  <a16:creationId xmlns:a16="http://schemas.microsoft.com/office/drawing/2014/main" id="{B3907815-F177-9348-8868-015A58284D28}"/>
                </a:ext>
              </a:extLst>
            </p:cNvPr>
            <p:cNvSpPr/>
            <p:nvPr/>
          </p:nvSpPr>
          <p:spPr>
            <a:xfrm>
              <a:off x="1600075" y="5100925"/>
              <a:ext cx="74150" cy="96150"/>
            </a:xfrm>
            <a:custGeom>
              <a:avLst/>
              <a:gdLst/>
              <a:ahLst/>
              <a:cxnLst/>
              <a:rect l="l" t="t" r="r" b="b"/>
              <a:pathLst>
                <a:path w="2966" h="3846" extrusionOk="0">
                  <a:moveTo>
                    <a:pt x="2965" y="1"/>
                  </a:moveTo>
                  <a:lnTo>
                    <a:pt x="0" y="634"/>
                  </a:lnTo>
                  <a:lnTo>
                    <a:pt x="1706" y="3559"/>
                  </a:lnTo>
                  <a:cubicBezTo>
                    <a:pt x="1823" y="3756"/>
                    <a:pt x="2012" y="3845"/>
                    <a:pt x="2201" y="3845"/>
                  </a:cubicBezTo>
                  <a:cubicBezTo>
                    <a:pt x="2486" y="3845"/>
                    <a:pt x="2767" y="3641"/>
                    <a:pt x="2787" y="3299"/>
                  </a:cubicBezTo>
                  <a:lnTo>
                    <a:pt x="29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2598;p64">
              <a:extLst>
                <a:ext uri="{FF2B5EF4-FFF2-40B4-BE49-F238E27FC236}">
                  <a16:creationId xmlns:a16="http://schemas.microsoft.com/office/drawing/2014/main" id="{35A181C9-3325-9EF8-555E-F6C9671FD78A}"/>
                </a:ext>
              </a:extLst>
            </p:cNvPr>
            <p:cNvSpPr/>
            <p:nvPr/>
          </p:nvSpPr>
          <p:spPr>
            <a:xfrm>
              <a:off x="1475775" y="5092800"/>
              <a:ext cx="27850" cy="27650"/>
            </a:xfrm>
            <a:custGeom>
              <a:avLst/>
              <a:gdLst/>
              <a:ahLst/>
              <a:cxnLst/>
              <a:rect l="l" t="t" r="r" b="b"/>
              <a:pathLst>
                <a:path w="1114" h="1106" extrusionOk="0">
                  <a:moveTo>
                    <a:pt x="561" y="1"/>
                  </a:moveTo>
                  <a:cubicBezTo>
                    <a:pt x="252" y="1"/>
                    <a:pt x="0" y="244"/>
                    <a:pt x="0" y="553"/>
                  </a:cubicBezTo>
                  <a:cubicBezTo>
                    <a:pt x="0" y="862"/>
                    <a:pt x="252" y="1105"/>
                    <a:pt x="561" y="1105"/>
                  </a:cubicBezTo>
                  <a:cubicBezTo>
                    <a:pt x="870" y="1105"/>
                    <a:pt x="1113" y="862"/>
                    <a:pt x="1113" y="553"/>
                  </a:cubicBezTo>
                  <a:cubicBezTo>
                    <a:pt x="1113" y="244"/>
                    <a:pt x="870" y="1"/>
                    <a:pt x="5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2599;p64">
              <a:extLst>
                <a:ext uri="{FF2B5EF4-FFF2-40B4-BE49-F238E27FC236}">
                  <a16:creationId xmlns:a16="http://schemas.microsoft.com/office/drawing/2014/main" id="{7135286B-D663-400F-A247-265FFF37EE58}"/>
                </a:ext>
              </a:extLst>
            </p:cNvPr>
            <p:cNvSpPr/>
            <p:nvPr/>
          </p:nvSpPr>
          <p:spPr>
            <a:xfrm>
              <a:off x="1495875" y="5068725"/>
              <a:ext cx="111925" cy="59450"/>
            </a:xfrm>
            <a:custGeom>
              <a:avLst/>
              <a:gdLst/>
              <a:ahLst/>
              <a:cxnLst/>
              <a:rect l="l" t="t" r="r" b="b"/>
              <a:pathLst>
                <a:path w="4477" h="2378" extrusionOk="0">
                  <a:moveTo>
                    <a:pt x="2202" y="1"/>
                  </a:moveTo>
                  <a:cubicBezTo>
                    <a:pt x="1953" y="1"/>
                    <a:pt x="1706" y="63"/>
                    <a:pt x="1487" y="208"/>
                  </a:cubicBezTo>
                  <a:cubicBezTo>
                    <a:pt x="1325" y="330"/>
                    <a:pt x="1179" y="468"/>
                    <a:pt x="1057" y="622"/>
                  </a:cubicBezTo>
                  <a:cubicBezTo>
                    <a:pt x="984" y="704"/>
                    <a:pt x="902" y="793"/>
                    <a:pt x="821" y="866"/>
                  </a:cubicBezTo>
                  <a:cubicBezTo>
                    <a:pt x="740" y="947"/>
                    <a:pt x="490" y="1163"/>
                    <a:pt x="207" y="1163"/>
                  </a:cubicBezTo>
                  <a:cubicBezTo>
                    <a:pt x="150" y="1163"/>
                    <a:pt x="92" y="1155"/>
                    <a:pt x="33" y="1134"/>
                  </a:cubicBezTo>
                  <a:lnTo>
                    <a:pt x="1" y="1240"/>
                  </a:lnTo>
                  <a:cubicBezTo>
                    <a:pt x="63" y="1261"/>
                    <a:pt x="129" y="1271"/>
                    <a:pt x="197" y="1271"/>
                  </a:cubicBezTo>
                  <a:cubicBezTo>
                    <a:pt x="421" y="1271"/>
                    <a:pt x="670" y="1159"/>
                    <a:pt x="894" y="947"/>
                  </a:cubicBezTo>
                  <a:cubicBezTo>
                    <a:pt x="975" y="866"/>
                    <a:pt x="1057" y="777"/>
                    <a:pt x="1130" y="695"/>
                  </a:cubicBezTo>
                  <a:cubicBezTo>
                    <a:pt x="1252" y="541"/>
                    <a:pt x="1390" y="411"/>
                    <a:pt x="1544" y="297"/>
                  </a:cubicBezTo>
                  <a:cubicBezTo>
                    <a:pt x="1742" y="166"/>
                    <a:pt x="1967" y="110"/>
                    <a:pt x="2196" y="110"/>
                  </a:cubicBezTo>
                  <a:cubicBezTo>
                    <a:pt x="2633" y="110"/>
                    <a:pt x="3082" y="315"/>
                    <a:pt x="3380" y="598"/>
                  </a:cubicBezTo>
                  <a:cubicBezTo>
                    <a:pt x="3884" y="1077"/>
                    <a:pt x="4152" y="1768"/>
                    <a:pt x="4379" y="2377"/>
                  </a:cubicBezTo>
                  <a:lnTo>
                    <a:pt x="4477" y="2328"/>
                  </a:lnTo>
                  <a:cubicBezTo>
                    <a:pt x="4241" y="1711"/>
                    <a:pt x="3973" y="1012"/>
                    <a:pt x="3453" y="517"/>
                  </a:cubicBezTo>
                  <a:cubicBezTo>
                    <a:pt x="3136" y="216"/>
                    <a:pt x="2665" y="1"/>
                    <a:pt x="22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2600;p64">
              <a:extLst>
                <a:ext uri="{FF2B5EF4-FFF2-40B4-BE49-F238E27FC236}">
                  <a16:creationId xmlns:a16="http://schemas.microsoft.com/office/drawing/2014/main" id="{5E909CE3-3371-53D9-3678-26F23C21A66C}"/>
                </a:ext>
              </a:extLst>
            </p:cNvPr>
            <p:cNvSpPr/>
            <p:nvPr/>
          </p:nvSpPr>
          <p:spPr>
            <a:xfrm>
              <a:off x="865250" y="5004850"/>
              <a:ext cx="121675" cy="1450"/>
            </a:xfrm>
            <a:custGeom>
              <a:avLst/>
              <a:gdLst/>
              <a:ahLst/>
              <a:cxnLst/>
              <a:rect l="l" t="t" r="r" b="b"/>
              <a:pathLst>
                <a:path w="4867" h="58" extrusionOk="0">
                  <a:moveTo>
                    <a:pt x="25" y="1"/>
                  </a:moveTo>
                  <a:cubicBezTo>
                    <a:pt x="9" y="1"/>
                    <a:pt x="1" y="9"/>
                    <a:pt x="1" y="25"/>
                  </a:cubicBezTo>
                  <a:cubicBezTo>
                    <a:pt x="1" y="41"/>
                    <a:pt x="9" y="58"/>
                    <a:pt x="25" y="58"/>
                  </a:cubicBezTo>
                  <a:lnTo>
                    <a:pt x="4834" y="58"/>
                  </a:lnTo>
                  <a:cubicBezTo>
                    <a:pt x="4859" y="58"/>
                    <a:pt x="4867" y="41"/>
                    <a:pt x="4867" y="25"/>
                  </a:cubicBezTo>
                  <a:cubicBezTo>
                    <a:pt x="4867" y="9"/>
                    <a:pt x="4859" y="1"/>
                    <a:pt x="4834" y="1"/>
                  </a:cubicBezTo>
                  <a:close/>
                </a:path>
              </a:pathLst>
            </a:custGeom>
            <a:solidFill>
              <a:srgbClr val="FFAA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2601;p64">
              <a:extLst>
                <a:ext uri="{FF2B5EF4-FFF2-40B4-BE49-F238E27FC236}">
                  <a16:creationId xmlns:a16="http://schemas.microsoft.com/office/drawing/2014/main" id="{9310F635-F24F-AEB4-B33A-7F5515DCB27D}"/>
                </a:ext>
              </a:extLst>
            </p:cNvPr>
            <p:cNvSpPr/>
            <p:nvPr/>
          </p:nvSpPr>
          <p:spPr>
            <a:xfrm>
              <a:off x="1092925" y="5001400"/>
              <a:ext cx="110925" cy="4900"/>
            </a:xfrm>
            <a:custGeom>
              <a:avLst/>
              <a:gdLst/>
              <a:ahLst/>
              <a:cxnLst/>
              <a:rect l="l" t="t" r="r" b="b"/>
              <a:pathLst>
                <a:path w="4437" h="196" extrusionOk="0">
                  <a:moveTo>
                    <a:pt x="4404" y="1"/>
                  </a:moveTo>
                  <a:lnTo>
                    <a:pt x="33" y="139"/>
                  </a:lnTo>
                  <a:cubicBezTo>
                    <a:pt x="17" y="139"/>
                    <a:pt x="1" y="147"/>
                    <a:pt x="1" y="163"/>
                  </a:cubicBezTo>
                  <a:cubicBezTo>
                    <a:pt x="1" y="179"/>
                    <a:pt x="17" y="196"/>
                    <a:pt x="33" y="196"/>
                  </a:cubicBezTo>
                  <a:lnTo>
                    <a:pt x="4404" y="66"/>
                  </a:lnTo>
                  <a:cubicBezTo>
                    <a:pt x="4420" y="66"/>
                    <a:pt x="4436" y="50"/>
                    <a:pt x="4436" y="33"/>
                  </a:cubicBezTo>
                  <a:cubicBezTo>
                    <a:pt x="4436" y="17"/>
                    <a:pt x="4420" y="1"/>
                    <a:pt x="4404" y="1"/>
                  </a:cubicBezTo>
                  <a:close/>
                </a:path>
              </a:pathLst>
            </a:custGeom>
            <a:solidFill>
              <a:srgbClr val="FFAA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2602;p64">
              <a:extLst>
                <a:ext uri="{FF2B5EF4-FFF2-40B4-BE49-F238E27FC236}">
                  <a16:creationId xmlns:a16="http://schemas.microsoft.com/office/drawing/2014/main" id="{2BB19494-B63A-CB23-DC86-974B72F8B757}"/>
                </a:ext>
              </a:extLst>
            </p:cNvPr>
            <p:cNvSpPr/>
            <p:nvPr/>
          </p:nvSpPr>
          <p:spPr>
            <a:xfrm>
              <a:off x="999700" y="3077950"/>
              <a:ext cx="263450" cy="324450"/>
            </a:xfrm>
            <a:custGeom>
              <a:avLst/>
              <a:gdLst/>
              <a:ahLst/>
              <a:cxnLst/>
              <a:rect l="l" t="t" r="r" b="b"/>
              <a:pathLst>
                <a:path w="10538" h="12978" extrusionOk="0">
                  <a:moveTo>
                    <a:pt x="5638" y="1"/>
                  </a:moveTo>
                  <a:cubicBezTo>
                    <a:pt x="3039" y="1"/>
                    <a:pt x="981" y="2232"/>
                    <a:pt x="318" y="4798"/>
                  </a:cubicBezTo>
                  <a:cubicBezTo>
                    <a:pt x="1" y="6025"/>
                    <a:pt x="58" y="7365"/>
                    <a:pt x="569" y="8527"/>
                  </a:cubicBezTo>
                  <a:cubicBezTo>
                    <a:pt x="1601" y="10899"/>
                    <a:pt x="4964" y="12353"/>
                    <a:pt x="7312" y="12873"/>
                  </a:cubicBezTo>
                  <a:cubicBezTo>
                    <a:pt x="7574" y="12932"/>
                    <a:pt x="7855" y="12977"/>
                    <a:pt x="8127" y="12977"/>
                  </a:cubicBezTo>
                  <a:cubicBezTo>
                    <a:pt x="8497" y="12977"/>
                    <a:pt x="8849" y="12893"/>
                    <a:pt x="9116" y="12646"/>
                  </a:cubicBezTo>
                  <a:cubicBezTo>
                    <a:pt x="9343" y="12442"/>
                    <a:pt x="9465" y="12142"/>
                    <a:pt x="9571" y="11849"/>
                  </a:cubicBezTo>
                  <a:cubicBezTo>
                    <a:pt x="10448" y="9453"/>
                    <a:pt x="10538" y="6886"/>
                    <a:pt x="10473" y="4359"/>
                  </a:cubicBezTo>
                  <a:cubicBezTo>
                    <a:pt x="10424" y="2434"/>
                    <a:pt x="8937" y="833"/>
                    <a:pt x="7150" y="248"/>
                  </a:cubicBezTo>
                  <a:cubicBezTo>
                    <a:pt x="6630" y="79"/>
                    <a:pt x="6125" y="1"/>
                    <a:pt x="5638" y="1"/>
                  </a:cubicBezTo>
                  <a:close/>
                </a:path>
              </a:pathLst>
            </a:custGeom>
            <a:solidFill>
              <a:srgbClr val="FFA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2603;p64">
              <a:extLst>
                <a:ext uri="{FF2B5EF4-FFF2-40B4-BE49-F238E27FC236}">
                  <a16:creationId xmlns:a16="http://schemas.microsoft.com/office/drawing/2014/main" id="{C4938925-ED4D-F8D2-E986-AC6F7CFA5F08}"/>
                </a:ext>
              </a:extLst>
            </p:cNvPr>
            <p:cNvSpPr/>
            <p:nvPr/>
          </p:nvSpPr>
          <p:spPr>
            <a:xfrm>
              <a:off x="1216825" y="3247225"/>
              <a:ext cx="14650" cy="17900"/>
            </a:xfrm>
            <a:custGeom>
              <a:avLst/>
              <a:gdLst/>
              <a:ahLst/>
              <a:cxnLst/>
              <a:rect l="l" t="t" r="r" b="b"/>
              <a:pathLst>
                <a:path w="586" h="716" extrusionOk="0">
                  <a:moveTo>
                    <a:pt x="293" y="1"/>
                  </a:moveTo>
                  <a:cubicBezTo>
                    <a:pt x="130" y="1"/>
                    <a:pt x="0" y="163"/>
                    <a:pt x="0" y="358"/>
                  </a:cubicBezTo>
                  <a:cubicBezTo>
                    <a:pt x="0" y="553"/>
                    <a:pt x="130" y="716"/>
                    <a:pt x="293" y="716"/>
                  </a:cubicBezTo>
                  <a:cubicBezTo>
                    <a:pt x="455" y="716"/>
                    <a:pt x="585" y="553"/>
                    <a:pt x="585" y="358"/>
                  </a:cubicBezTo>
                  <a:cubicBezTo>
                    <a:pt x="585" y="163"/>
                    <a:pt x="455" y="1"/>
                    <a:pt x="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2604;p64">
              <a:extLst>
                <a:ext uri="{FF2B5EF4-FFF2-40B4-BE49-F238E27FC236}">
                  <a16:creationId xmlns:a16="http://schemas.microsoft.com/office/drawing/2014/main" id="{57A3F379-B028-BE68-ED4A-4FE49F92BDB7}"/>
                </a:ext>
              </a:extLst>
            </p:cNvPr>
            <p:cNvSpPr/>
            <p:nvPr/>
          </p:nvSpPr>
          <p:spPr>
            <a:xfrm>
              <a:off x="1191625" y="3212450"/>
              <a:ext cx="49600" cy="21400"/>
            </a:xfrm>
            <a:custGeom>
              <a:avLst/>
              <a:gdLst/>
              <a:ahLst/>
              <a:cxnLst/>
              <a:rect l="l" t="t" r="r" b="b"/>
              <a:pathLst>
                <a:path w="1984" h="856" extrusionOk="0">
                  <a:moveTo>
                    <a:pt x="1064" y="0"/>
                  </a:moveTo>
                  <a:cubicBezTo>
                    <a:pt x="1005" y="0"/>
                    <a:pt x="946" y="4"/>
                    <a:pt x="886" y="11"/>
                  </a:cubicBezTo>
                  <a:cubicBezTo>
                    <a:pt x="480" y="84"/>
                    <a:pt x="98" y="360"/>
                    <a:pt x="9" y="766"/>
                  </a:cubicBezTo>
                  <a:cubicBezTo>
                    <a:pt x="1" y="807"/>
                    <a:pt x="25" y="848"/>
                    <a:pt x="66" y="856"/>
                  </a:cubicBezTo>
                  <a:cubicBezTo>
                    <a:pt x="82" y="856"/>
                    <a:pt x="98" y="856"/>
                    <a:pt x="115" y="848"/>
                  </a:cubicBezTo>
                  <a:lnTo>
                    <a:pt x="131" y="839"/>
                  </a:lnTo>
                  <a:cubicBezTo>
                    <a:pt x="391" y="685"/>
                    <a:pt x="675" y="580"/>
                    <a:pt x="976" y="531"/>
                  </a:cubicBezTo>
                  <a:cubicBezTo>
                    <a:pt x="1122" y="506"/>
                    <a:pt x="1268" y="498"/>
                    <a:pt x="1414" y="498"/>
                  </a:cubicBezTo>
                  <a:cubicBezTo>
                    <a:pt x="1569" y="498"/>
                    <a:pt x="1731" y="498"/>
                    <a:pt x="1918" y="490"/>
                  </a:cubicBezTo>
                  <a:cubicBezTo>
                    <a:pt x="1959" y="482"/>
                    <a:pt x="1983" y="450"/>
                    <a:pt x="1983" y="417"/>
                  </a:cubicBezTo>
                  <a:cubicBezTo>
                    <a:pt x="1983" y="401"/>
                    <a:pt x="1975" y="385"/>
                    <a:pt x="1967" y="376"/>
                  </a:cubicBezTo>
                  <a:cubicBezTo>
                    <a:pt x="1829" y="230"/>
                    <a:pt x="1666" y="125"/>
                    <a:pt x="1479" y="68"/>
                  </a:cubicBezTo>
                  <a:cubicBezTo>
                    <a:pt x="1347" y="22"/>
                    <a:pt x="1207" y="0"/>
                    <a:pt x="10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2605;p64">
              <a:extLst>
                <a:ext uri="{FF2B5EF4-FFF2-40B4-BE49-F238E27FC236}">
                  <a16:creationId xmlns:a16="http://schemas.microsoft.com/office/drawing/2014/main" id="{B6A18B82-4FBB-7DDA-E664-E1A9F851B67F}"/>
                </a:ext>
              </a:extLst>
            </p:cNvPr>
            <p:cNvSpPr/>
            <p:nvPr/>
          </p:nvSpPr>
          <p:spPr>
            <a:xfrm>
              <a:off x="1214575" y="3326625"/>
              <a:ext cx="33550" cy="16500"/>
            </a:xfrm>
            <a:custGeom>
              <a:avLst/>
              <a:gdLst/>
              <a:ahLst/>
              <a:cxnLst/>
              <a:rect l="l" t="t" r="r" b="b"/>
              <a:pathLst>
                <a:path w="1342" h="660" extrusionOk="0">
                  <a:moveTo>
                    <a:pt x="70" y="0"/>
                  </a:moveTo>
                  <a:cubicBezTo>
                    <a:pt x="53" y="0"/>
                    <a:pt x="37" y="6"/>
                    <a:pt x="25" y="18"/>
                  </a:cubicBezTo>
                  <a:cubicBezTo>
                    <a:pt x="1" y="42"/>
                    <a:pt x="1" y="91"/>
                    <a:pt x="25" y="115"/>
                  </a:cubicBezTo>
                  <a:cubicBezTo>
                    <a:pt x="50" y="140"/>
                    <a:pt x="553" y="659"/>
                    <a:pt x="1106" y="659"/>
                  </a:cubicBezTo>
                  <a:cubicBezTo>
                    <a:pt x="1179" y="659"/>
                    <a:pt x="1252" y="659"/>
                    <a:pt x="1317" y="643"/>
                  </a:cubicBezTo>
                  <a:cubicBezTo>
                    <a:pt x="1333" y="586"/>
                    <a:pt x="1333" y="546"/>
                    <a:pt x="1341" y="497"/>
                  </a:cubicBezTo>
                  <a:lnTo>
                    <a:pt x="1341" y="497"/>
                  </a:lnTo>
                  <a:cubicBezTo>
                    <a:pt x="1268" y="522"/>
                    <a:pt x="1193" y="533"/>
                    <a:pt x="1119" y="533"/>
                  </a:cubicBezTo>
                  <a:cubicBezTo>
                    <a:pt x="616" y="533"/>
                    <a:pt x="123" y="33"/>
                    <a:pt x="123" y="26"/>
                  </a:cubicBezTo>
                  <a:cubicBezTo>
                    <a:pt x="110" y="8"/>
                    <a:pt x="90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2606;p64">
              <a:extLst>
                <a:ext uri="{FF2B5EF4-FFF2-40B4-BE49-F238E27FC236}">
                  <a16:creationId xmlns:a16="http://schemas.microsoft.com/office/drawing/2014/main" id="{F90194B9-1AE1-DC82-9986-03AF188EE663}"/>
                </a:ext>
              </a:extLst>
            </p:cNvPr>
            <p:cNvSpPr/>
            <p:nvPr/>
          </p:nvSpPr>
          <p:spPr>
            <a:xfrm>
              <a:off x="761875" y="3054300"/>
              <a:ext cx="439950" cy="457000"/>
            </a:xfrm>
            <a:custGeom>
              <a:avLst/>
              <a:gdLst/>
              <a:ahLst/>
              <a:cxnLst/>
              <a:rect l="l" t="t" r="r" b="b"/>
              <a:pathLst>
                <a:path w="17598" h="18280" extrusionOk="0">
                  <a:moveTo>
                    <a:pt x="14201" y="0"/>
                  </a:moveTo>
                  <a:cubicBezTo>
                    <a:pt x="9822" y="504"/>
                    <a:pt x="8888" y="3973"/>
                    <a:pt x="7686" y="6402"/>
                  </a:cubicBezTo>
                  <a:cubicBezTo>
                    <a:pt x="6484" y="8839"/>
                    <a:pt x="5362" y="8449"/>
                    <a:pt x="2681" y="10838"/>
                  </a:cubicBezTo>
                  <a:cubicBezTo>
                    <a:pt x="1" y="13226"/>
                    <a:pt x="740" y="17840"/>
                    <a:pt x="740" y="17840"/>
                  </a:cubicBezTo>
                  <a:lnTo>
                    <a:pt x="2015" y="17857"/>
                  </a:lnTo>
                  <a:cubicBezTo>
                    <a:pt x="2113" y="16727"/>
                    <a:pt x="2308" y="15233"/>
                    <a:pt x="2665" y="14428"/>
                  </a:cubicBezTo>
                  <a:lnTo>
                    <a:pt x="2665" y="14428"/>
                  </a:lnTo>
                  <a:cubicBezTo>
                    <a:pt x="2665" y="14428"/>
                    <a:pt x="2608" y="16338"/>
                    <a:pt x="2698" y="17881"/>
                  </a:cubicBezTo>
                  <a:lnTo>
                    <a:pt x="13974" y="18279"/>
                  </a:lnTo>
                  <a:lnTo>
                    <a:pt x="16890" y="18279"/>
                  </a:lnTo>
                  <a:cubicBezTo>
                    <a:pt x="16890" y="18279"/>
                    <a:pt x="17597" y="16061"/>
                    <a:pt x="16679" y="13486"/>
                  </a:cubicBezTo>
                  <a:cubicBezTo>
                    <a:pt x="15769" y="10911"/>
                    <a:pt x="13803" y="10017"/>
                    <a:pt x="13803" y="10017"/>
                  </a:cubicBezTo>
                  <a:lnTo>
                    <a:pt x="12796" y="4330"/>
                  </a:lnTo>
                  <a:lnTo>
                    <a:pt x="14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2607;p64">
              <a:extLst>
                <a:ext uri="{FF2B5EF4-FFF2-40B4-BE49-F238E27FC236}">
                  <a16:creationId xmlns:a16="http://schemas.microsoft.com/office/drawing/2014/main" id="{EEEBC355-8E4F-0695-635B-691459333D50}"/>
                </a:ext>
              </a:extLst>
            </p:cNvPr>
            <p:cNvSpPr/>
            <p:nvPr/>
          </p:nvSpPr>
          <p:spPr>
            <a:xfrm>
              <a:off x="994825" y="3050275"/>
              <a:ext cx="299600" cy="238425"/>
            </a:xfrm>
            <a:custGeom>
              <a:avLst/>
              <a:gdLst/>
              <a:ahLst/>
              <a:cxnLst/>
              <a:rect l="l" t="t" r="r" b="b"/>
              <a:pathLst>
                <a:path w="11984" h="9537" extrusionOk="0">
                  <a:moveTo>
                    <a:pt x="5686" y="1"/>
                  </a:moveTo>
                  <a:cubicBezTo>
                    <a:pt x="2582" y="1"/>
                    <a:pt x="1236" y="2282"/>
                    <a:pt x="1236" y="2282"/>
                  </a:cubicBezTo>
                  <a:cubicBezTo>
                    <a:pt x="1" y="4865"/>
                    <a:pt x="220" y="6100"/>
                    <a:pt x="691" y="6758"/>
                  </a:cubicBezTo>
                  <a:cubicBezTo>
                    <a:pt x="1162" y="7416"/>
                    <a:pt x="3559" y="9536"/>
                    <a:pt x="3559" y="9536"/>
                  </a:cubicBezTo>
                  <a:cubicBezTo>
                    <a:pt x="3559" y="9536"/>
                    <a:pt x="5939" y="8147"/>
                    <a:pt x="6151" y="7391"/>
                  </a:cubicBezTo>
                  <a:cubicBezTo>
                    <a:pt x="6285" y="6915"/>
                    <a:pt x="5990" y="5651"/>
                    <a:pt x="5759" y="4798"/>
                  </a:cubicBezTo>
                  <a:lnTo>
                    <a:pt x="5759" y="4798"/>
                  </a:lnTo>
                  <a:lnTo>
                    <a:pt x="6346" y="6823"/>
                  </a:lnTo>
                  <a:lnTo>
                    <a:pt x="8377" y="6417"/>
                  </a:lnTo>
                  <a:lnTo>
                    <a:pt x="7743" y="3167"/>
                  </a:lnTo>
                  <a:lnTo>
                    <a:pt x="7743" y="3167"/>
                  </a:lnTo>
                  <a:cubicBezTo>
                    <a:pt x="8523" y="3752"/>
                    <a:pt x="9636" y="6417"/>
                    <a:pt x="9636" y="6417"/>
                  </a:cubicBezTo>
                  <a:lnTo>
                    <a:pt x="11837" y="6075"/>
                  </a:lnTo>
                  <a:cubicBezTo>
                    <a:pt x="11837" y="6075"/>
                    <a:pt x="11984" y="1209"/>
                    <a:pt x="7199" y="169"/>
                  </a:cubicBezTo>
                  <a:cubicBezTo>
                    <a:pt x="6654" y="52"/>
                    <a:pt x="6150" y="1"/>
                    <a:pt x="5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2608;p64">
              <a:extLst>
                <a:ext uri="{FF2B5EF4-FFF2-40B4-BE49-F238E27FC236}">
                  <a16:creationId xmlns:a16="http://schemas.microsoft.com/office/drawing/2014/main" id="{6222BA46-1CD4-0274-D385-2B24FDA24A72}"/>
                </a:ext>
              </a:extLst>
            </p:cNvPr>
            <p:cNvSpPr/>
            <p:nvPr/>
          </p:nvSpPr>
          <p:spPr>
            <a:xfrm>
              <a:off x="1049475" y="3219675"/>
              <a:ext cx="105825" cy="92775"/>
            </a:xfrm>
            <a:custGeom>
              <a:avLst/>
              <a:gdLst/>
              <a:ahLst/>
              <a:cxnLst/>
              <a:rect l="l" t="t" r="r" b="b"/>
              <a:pathLst>
                <a:path w="4233" h="3711" extrusionOk="0">
                  <a:moveTo>
                    <a:pt x="2533" y="1"/>
                  </a:moveTo>
                  <a:cubicBezTo>
                    <a:pt x="2359" y="1"/>
                    <a:pt x="2168" y="30"/>
                    <a:pt x="1958" y="96"/>
                  </a:cubicBezTo>
                  <a:cubicBezTo>
                    <a:pt x="0" y="705"/>
                    <a:pt x="585" y="3028"/>
                    <a:pt x="1958" y="3613"/>
                  </a:cubicBezTo>
                  <a:cubicBezTo>
                    <a:pt x="2119" y="3681"/>
                    <a:pt x="2274" y="3711"/>
                    <a:pt x="2421" y="3711"/>
                  </a:cubicBezTo>
                  <a:cubicBezTo>
                    <a:pt x="3530" y="3711"/>
                    <a:pt x="4233" y="2021"/>
                    <a:pt x="4233" y="2021"/>
                  </a:cubicBezTo>
                  <a:cubicBezTo>
                    <a:pt x="4233" y="2021"/>
                    <a:pt x="3980" y="1"/>
                    <a:pt x="2533" y="1"/>
                  </a:cubicBezTo>
                  <a:close/>
                </a:path>
              </a:pathLst>
            </a:custGeom>
            <a:solidFill>
              <a:srgbClr val="FFA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2609;p64">
              <a:extLst>
                <a:ext uri="{FF2B5EF4-FFF2-40B4-BE49-F238E27FC236}">
                  <a16:creationId xmlns:a16="http://schemas.microsoft.com/office/drawing/2014/main" id="{4F485697-E200-5CD5-5C49-1BA2905A6E07}"/>
                </a:ext>
              </a:extLst>
            </p:cNvPr>
            <p:cNvSpPr/>
            <p:nvPr/>
          </p:nvSpPr>
          <p:spPr>
            <a:xfrm>
              <a:off x="1078300" y="3231775"/>
              <a:ext cx="55475" cy="69300"/>
            </a:xfrm>
            <a:custGeom>
              <a:avLst/>
              <a:gdLst/>
              <a:ahLst/>
              <a:cxnLst/>
              <a:rect l="l" t="t" r="r" b="b"/>
              <a:pathLst>
                <a:path w="2219" h="2772" extrusionOk="0">
                  <a:moveTo>
                    <a:pt x="1032" y="1"/>
                  </a:moveTo>
                  <a:cubicBezTo>
                    <a:pt x="958" y="1"/>
                    <a:pt x="879" y="9"/>
                    <a:pt x="797" y="26"/>
                  </a:cubicBezTo>
                  <a:cubicBezTo>
                    <a:pt x="318" y="131"/>
                    <a:pt x="1" y="765"/>
                    <a:pt x="90" y="1448"/>
                  </a:cubicBezTo>
                  <a:cubicBezTo>
                    <a:pt x="171" y="2097"/>
                    <a:pt x="626" y="2772"/>
                    <a:pt x="1642" y="2772"/>
                  </a:cubicBezTo>
                  <a:cubicBezTo>
                    <a:pt x="1682" y="2772"/>
                    <a:pt x="1731" y="2772"/>
                    <a:pt x="1772" y="2756"/>
                  </a:cubicBezTo>
                  <a:cubicBezTo>
                    <a:pt x="1796" y="2756"/>
                    <a:pt x="1820" y="2731"/>
                    <a:pt x="1820" y="2707"/>
                  </a:cubicBezTo>
                  <a:cubicBezTo>
                    <a:pt x="1820" y="2674"/>
                    <a:pt x="1796" y="2658"/>
                    <a:pt x="1764" y="2658"/>
                  </a:cubicBezTo>
                  <a:cubicBezTo>
                    <a:pt x="1721" y="2660"/>
                    <a:pt x="1679" y="2662"/>
                    <a:pt x="1638" y="2662"/>
                  </a:cubicBezTo>
                  <a:cubicBezTo>
                    <a:pt x="695" y="2662"/>
                    <a:pt x="274" y="2047"/>
                    <a:pt x="196" y="1439"/>
                  </a:cubicBezTo>
                  <a:cubicBezTo>
                    <a:pt x="114" y="806"/>
                    <a:pt x="391" y="221"/>
                    <a:pt x="813" y="131"/>
                  </a:cubicBezTo>
                  <a:cubicBezTo>
                    <a:pt x="890" y="115"/>
                    <a:pt x="963" y="108"/>
                    <a:pt x="1033" y="108"/>
                  </a:cubicBezTo>
                  <a:cubicBezTo>
                    <a:pt x="1803" y="108"/>
                    <a:pt x="2098" y="1021"/>
                    <a:pt x="2113" y="1066"/>
                  </a:cubicBezTo>
                  <a:cubicBezTo>
                    <a:pt x="2120" y="1086"/>
                    <a:pt x="2137" y="1100"/>
                    <a:pt x="2161" y="1100"/>
                  </a:cubicBezTo>
                  <a:cubicBezTo>
                    <a:pt x="2167" y="1100"/>
                    <a:pt x="2172" y="1100"/>
                    <a:pt x="2178" y="1098"/>
                  </a:cubicBezTo>
                  <a:cubicBezTo>
                    <a:pt x="2202" y="1090"/>
                    <a:pt x="2219" y="1058"/>
                    <a:pt x="2210" y="1033"/>
                  </a:cubicBezTo>
                  <a:cubicBezTo>
                    <a:pt x="2203" y="1018"/>
                    <a:pt x="1880" y="1"/>
                    <a:pt x="10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2610;p64">
              <a:extLst>
                <a:ext uri="{FF2B5EF4-FFF2-40B4-BE49-F238E27FC236}">
                  <a16:creationId xmlns:a16="http://schemas.microsoft.com/office/drawing/2014/main" id="{AFE9FFEA-9A46-EEE6-56C9-21572D7E304D}"/>
                </a:ext>
              </a:extLst>
            </p:cNvPr>
            <p:cNvSpPr/>
            <p:nvPr/>
          </p:nvSpPr>
          <p:spPr>
            <a:xfrm>
              <a:off x="1114875" y="3238900"/>
              <a:ext cx="22750" cy="61975"/>
            </a:xfrm>
            <a:custGeom>
              <a:avLst/>
              <a:gdLst/>
              <a:ahLst/>
              <a:cxnLst/>
              <a:rect l="l" t="t" r="r" b="b"/>
              <a:pathLst>
                <a:path w="910" h="2479" extrusionOk="0">
                  <a:moveTo>
                    <a:pt x="253" y="1"/>
                  </a:moveTo>
                  <a:cubicBezTo>
                    <a:pt x="245" y="1"/>
                    <a:pt x="236" y="4"/>
                    <a:pt x="227" y="9"/>
                  </a:cubicBezTo>
                  <a:cubicBezTo>
                    <a:pt x="203" y="17"/>
                    <a:pt x="187" y="50"/>
                    <a:pt x="203" y="74"/>
                  </a:cubicBezTo>
                  <a:cubicBezTo>
                    <a:pt x="211" y="90"/>
                    <a:pt x="788" y="1366"/>
                    <a:pt x="16" y="2397"/>
                  </a:cubicBezTo>
                  <a:cubicBezTo>
                    <a:pt x="0" y="2422"/>
                    <a:pt x="0" y="2454"/>
                    <a:pt x="24" y="2471"/>
                  </a:cubicBezTo>
                  <a:cubicBezTo>
                    <a:pt x="33" y="2479"/>
                    <a:pt x="41" y="2479"/>
                    <a:pt x="57" y="2479"/>
                  </a:cubicBezTo>
                  <a:cubicBezTo>
                    <a:pt x="73" y="2479"/>
                    <a:pt x="81" y="2471"/>
                    <a:pt x="89" y="2462"/>
                  </a:cubicBezTo>
                  <a:cubicBezTo>
                    <a:pt x="910" y="1374"/>
                    <a:pt x="301" y="41"/>
                    <a:pt x="292" y="33"/>
                  </a:cubicBezTo>
                  <a:cubicBezTo>
                    <a:pt x="287" y="12"/>
                    <a:pt x="271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2611;p64">
              <a:extLst>
                <a:ext uri="{FF2B5EF4-FFF2-40B4-BE49-F238E27FC236}">
                  <a16:creationId xmlns:a16="http://schemas.microsoft.com/office/drawing/2014/main" id="{7FE17BB5-2A1B-BF0D-FA97-8FA2718937AA}"/>
                </a:ext>
              </a:extLst>
            </p:cNvPr>
            <p:cNvSpPr/>
            <p:nvPr/>
          </p:nvSpPr>
          <p:spPr>
            <a:xfrm>
              <a:off x="1114250" y="3194650"/>
              <a:ext cx="45525" cy="87725"/>
            </a:xfrm>
            <a:custGeom>
              <a:avLst/>
              <a:gdLst/>
              <a:ahLst/>
              <a:cxnLst/>
              <a:rect l="l" t="t" r="r" b="b"/>
              <a:pathLst>
                <a:path w="1821" h="3509" extrusionOk="0">
                  <a:moveTo>
                    <a:pt x="580" y="1"/>
                  </a:moveTo>
                  <a:cubicBezTo>
                    <a:pt x="264" y="1"/>
                    <a:pt x="0" y="231"/>
                    <a:pt x="228" y="666"/>
                  </a:cubicBezTo>
                  <a:cubicBezTo>
                    <a:pt x="309" y="828"/>
                    <a:pt x="407" y="983"/>
                    <a:pt x="512" y="1129"/>
                  </a:cubicBezTo>
                  <a:cubicBezTo>
                    <a:pt x="1000" y="1779"/>
                    <a:pt x="1138" y="2689"/>
                    <a:pt x="1536" y="3412"/>
                  </a:cubicBezTo>
                  <a:cubicBezTo>
                    <a:pt x="1552" y="3453"/>
                    <a:pt x="1585" y="3485"/>
                    <a:pt x="1617" y="3501"/>
                  </a:cubicBezTo>
                  <a:cubicBezTo>
                    <a:pt x="1629" y="3506"/>
                    <a:pt x="1640" y="3509"/>
                    <a:pt x="1650" y="3509"/>
                  </a:cubicBezTo>
                  <a:cubicBezTo>
                    <a:pt x="1721" y="3509"/>
                    <a:pt x="1766" y="3399"/>
                    <a:pt x="1780" y="3314"/>
                  </a:cubicBezTo>
                  <a:cubicBezTo>
                    <a:pt x="1820" y="2851"/>
                    <a:pt x="1780" y="2388"/>
                    <a:pt x="1650" y="1941"/>
                  </a:cubicBezTo>
                  <a:cubicBezTo>
                    <a:pt x="1569" y="1592"/>
                    <a:pt x="1439" y="1251"/>
                    <a:pt x="1349" y="902"/>
                  </a:cubicBezTo>
                  <a:cubicBezTo>
                    <a:pt x="1292" y="690"/>
                    <a:pt x="1244" y="439"/>
                    <a:pt x="1114" y="260"/>
                  </a:cubicBezTo>
                  <a:cubicBezTo>
                    <a:pt x="982" y="85"/>
                    <a:pt x="771" y="1"/>
                    <a:pt x="5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2612;p64">
              <a:extLst>
                <a:ext uri="{FF2B5EF4-FFF2-40B4-BE49-F238E27FC236}">
                  <a16:creationId xmlns:a16="http://schemas.microsoft.com/office/drawing/2014/main" id="{CD1EE9B0-2050-94D4-0541-61F881DDB5F9}"/>
                </a:ext>
              </a:extLst>
            </p:cNvPr>
            <p:cNvSpPr/>
            <p:nvPr/>
          </p:nvSpPr>
          <p:spPr>
            <a:xfrm>
              <a:off x="829700" y="5052425"/>
              <a:ext cx="257375" cy="199450"/>
            </a:xfrm>
            <a:custGeom>
              <a:avLst/>
              <a:gdLst/>
              <a:ahLst/>
              <a:cxnLst/>
              <a:rect l="l" t="t" r="r" b="b"/>
              <a:pathLst>
                <a:path w="10295" h="7978" extrusionOk="0">
                  <a:moveTo>
                    <a:pt x="2236" y="1"/>
                  </a:moveTo>
                  <a:cubicBezTo>
                    <a:pt x="1954" y="1"/>
                    <a:pt x="1691" y="158"/>
                    <a:pt x="1553" y="413"/>
                  </a:cubicBezTo>
                  <a:cubicBezTo>
                    <a:pt x="1049" y="1339"/>
                    <a:pt x="1" y="3378"/>
                    <a:pt x="115" y="4045"/>
                  </a:cubicBezTo>
                  <a:cubicBezTo>
                    <a:pt x="293" y="5020"/>
                    <a:pt x="651" y="5206"/>
                    <a:pt x="2129" y="5921"/>
                  </a:cubicBezTo>
                  <a:cubicBezTo>
                    <a:pt x="3608" y="6628"/>
                    <a:pt x="4112" y="7237"/>
                    <a:pt x="6265" y="7822"/>
                  </a:cubicBezTo>
                  <a:cubicBezTo>
                    <a:pt x="6654" y="7926"/>
                    <a:pt x="7051" y="7978"/>
                    <a:pt x="7447" y="7978"/>
                  </a:cubicBezTo>
                  <a:cubicBezTo>
                    <a:pt x="8225" y="7978"/>
                    <a:pt x="8996" y="7779"/>
                    <a:pt x="9685" y="7392"/>
                  </a:cubicBezTo>
                  <a:cubicBezTo>
                    <a:pt x="9904" y="7278"/>
                    <a:pt x="10050" y="7059"/>
                    <a:pt x="10083" y="6815"/>
                  </a:cubicBezTo>
                  <a:cubicBezTo>
                    <a:pt x="10294" y="5141"/>
                    <a:pt x="8840" y="4142"/>
                    <a:pt x="7686" y="3281"/>
                  </a:cubicBezTo>
                  <a:cubicBezTo>
                    <a:pt x="7434" y="3086"/>
                    <a:pt x="7207" y="2883"/>
                    <a:pt x="6988" y="2664"/>
                  </a:cubicBezTo>
                  <a:cubicBezTo>
                    <a:pt x="6955" y="2631"/>
                    <a:pt x="6931" y="2607"/>
                    <a:pt x="6906" y="2574"/>
                  </a:cubicBezTo>
                  <a:cubicBezTo>
                    <a:pt x="6720" y="2387"/>
                    <a:pt x="6549" y="2200"/>
                    <a:pt x="6386" y="2006"/>
                  </a:cubicBezTo>
                  <a:cubicBezTo>
                    <a:pt x="6354" y="1981"/>
                    <a:pt x="6330" y="1949"/>
                    <a:pt x="6305" y="1916"/>
                  </a:cubicBezTo>
                  <a:cubicBezTo>
                    <a:pt x="6151" y="1737"/>
                    <a:pt x="6005" y="1551"/>
                    <a:pt x="5866" y="1380"/>
                  </a:cubicBezTo>
                  <a:cubicBezTo>
                    <a:pt x="5842" y="1347"/>
                    <a:pt x="5826" y="1323"/>
                    <a:pt x="5801" y="1291"/>
                  </a:cubicBezTo>
                  <a:cubicBezTo>
                    <a:pt x="5590" y="1023"/>
                    <a:pt x="5412" y="779"/>
                    <a:pt x="5290" y="600"/>
                  </a:cubicBezTo>
                  <a:cubicBezTo>
                    <a:pt x="5168" y="429"/>
                    <a:pt x="5054" y="186"/>
                    <a:pt x="4835" y="161"/>
                  </a:cubicBezTo>
                  <a:lnTo>
                    <a:pt x="2333" y="7"/>
                  </a:lnTo>
                  <a:cubicBezTo>
                    <a:pt x="2300" y="3"/>
                    <a:pt x="2268" y="1"/>
                    <a:pt x="22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2613;p64">
              <a:extLst>
                <a:ext uri="{FF2B5EF4-FFF2-40B4-BE49-F238E27FC236}">
                  <a16:creationId xmlns:a16="http://schemas.microsoft.com/office/drawing/2014/main" id="{7CF337BF-2B85-5DEC-3937-41BBEB585E38}"/>
                </a:ext>
              </a:extLst>
            </p:cNvPr>
            <p:cNvSpPr/>
            <p:nvPr/>
          </p:nvSpPr>
          <p:spPr>
            <a:xfrm>
              <a:off x="872375" y="5023550"/>
              <a:ext cx="89575" cy="54275"/>
            </a:xfrm>
            <a:custGeom>
              <a:avLst/>
              <a:gdLst/>
              <a:ahLst/>
              <a:cxnLst/>
              <a:rect l="l" t="t" r="r" b="b"/>
              <a:pathLst>
                <a:path w="3583" h="2171" extrusionOk="0">
                  <a:moveTo>
                    <a:pt x="260" y="0"/>
                  </a:moveTo>
                  <a:lnTo>
                    <a:pt x="130" y="1243"/>
                  </a:lnTo>
                  <a:cubicBezTo>
                    <a:pt x="130" y="1243"/>
                    <a:pt x="0" y="1714"/>
                    <a:pt x="1243" y="2088"/>
                  </a:cubicBezTo>
                  <a:cubicBezTo>
                    <a:pt x="1439" y="2146"/>
                    <a:pt x="1627" y="2170"/>
                    <a:pt x="1803" y="2170"/>
                  </a:cubicBezTo>
                  <a:cubicBezTo>
                    <a:pt x="2746" y="2170"/>
                    <a:pt x="3380" y="1479"/>
                    <a:pt x="3380" y="1479"/>
                  </a:cubicBezTo>
                  <a:lnTo>
                    <a:pt x="3583" y="17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FFA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2614;p64">
              <a:extLst>
                <a:ext uri="{FF2B5EF4-FFF2-40B4-BE49-F238E27FC236}">
                  <a16:creationId xmlns:a16="http://schemas.microsoft.com/office/drawing/2014/main" id="{DEB1174A-3AB6-FD11-490E-B2EBE397684F}"/>
                </a:ext>
              </a:extLst>
            </p:cNvPr>
            <p:cNvSpPr/>
            <p:nvPr/>
          </p:nvSpPr>
          <p:spPr>
            <a:xfrm>
              <a:off x="960500" y="5145800"/>
              <a:ext cx="78425" cy="94875"/>
            </a:xfrm>
            <a:custGeom>
              <a:avLst/>
              <a:gdLst/>
              <a:ahLst/>
              <a:cxnLst/>
              <a:rect l="l" t="t" r="r" b="b"/>
              <a:pathLst>
                <a:path w="3137" h="3795" extrusionOk="0">
                  <a:moveTo>
                    <a:pt x="3120" y="1"/>
                  </a:moveTo>
                  <a:cubicBezTo>
                    <a:pt x="3096" y="1"/>
                    <a:pt x="594" y="407"/>
                    <a:pt x="1" y="3779"/>
                  </a:cubicBezTo>
                  <a:lnTo>
                    <a:pt x="106" y="3795"/>
                  </a:lnTo>
                  <a:cubicBezTo>
                    <a:pt x="683" y="513"/>
                    <a:pt x="3112" y="107"/>
                    <a:pt x="3137" y="107"/>
                  </a:cubicBezTo>
                  <a:lnTo>
                    <a:pt x="31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2615;p64">
              <a:extLst>
                <a:ext uri="{FF2B5EF4-FFF2-40B4-BE49-F238E27FC236}">
                  <a16:creationId xmlns:a16="http://schemas.microsoft.com/office/drawing/2014/main" id="{A3549890-3E71-B633-82F4-7F786F8E08DA}"/>
                </a:ext>
              </a:extLst>
            </p:cNvPr>
            <p:cNvSpPr/>
            <p:nvPr/>
          </p:nvSpPr>
          <p:spPr>
            <a:xfrm>
              <a:off x="931675" y="5100525"/>
              <a:ext cx="57700" cy="29050"/>
            </a:xfrm>
            <a:custGeom>
              <a:avLst/>
              <a:gdLst/>
              <a:ahLst/>
              <a:cxnLst/>
              <a:rect l="l" t="t" r="r" b="b"/>
              <a:pathLst>
                <a:path w="2308" h="1162" extrusionOk="0">
                  <a:moveTo>
                    <a:pt x="2226" y="0"/>
                  </a:moveTo>
                  <a:cubicBezTo>
                    <a:pt x="1731" y="106"/>
                    <a:pt x="796" y="382"/>
                    <a:pt x="25" y="1073"/>
                  </a:cubicBezTo>
                  <a:cubicBezTo>
                    <a:pt x="0" y="1089"/>
                    <a:pt x="0" y="1130"/>
                    <a:pt x="16" y="1146"/>
                  </a:cubicBezTo>
                  <a:cubicBezTo>
                    <a:pt x="33" y="1162"/>
                    <a:pt x="41" y="1162"/>
                    <a:pt x="57" y="1162"/>
                  </a:cubicBezTo>
                  <a:cubicBezTo>
                    <a:pt x="73" y="1162"/>
                    <a:pt x="81" y="1162"/>
                    <a:pt x="98" y="1154"/>
                  </a:cubicBezTo>
                  <a:cubicBezTo>
                    <a:pt x="869" y="455"/>
                    <a:pt x="1836" y="179"/>
                    <a:pt x="2307" y="90"/>
                  </a:cubicBezTo>
                  <a:cubicBezTo>
                    <a:pt x="2275" y="57"/>
                    <a:pt x="2251" y="25"/>
                    <a:pt x="2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2616;p64">
              <a:extLst>
                <a:ext uri="{FF2B5EF4-FFF2-40B4-BE49-F238E27FC236}">
                  <a16:creationId xmlns:a16="http://schemas.microsoft.com/office/drawing/2014/main" id="{EAAB342C-FD68-17B6-7AE3-06EE07901D63}"/>
                </a:ext>
              </a:extLst>
            </p:cNvPr>
            <p:cNvSpPr/>
            <p:nvPr/>
          </p:nvSpPr>
          <p:spPr>
            <a:xfrm>
              <a:off x="917250" y="5084875"/>
              <a:ext cx="59125" cy="29475"/>
            </a:xfrm>
            <a:custGeom>
              <a:avLst/>
              <a:gdLst/>
              <a:ahLst/>
              <a:cxnLst/>
              <a:rect l="l" t="t" r="r" b="b"/>
              <a:pathLst>
                <a:path w="2365" h="1179" extrusionOk="0">
                  <a:moveTo>
                    <a:pt x="2291" y="1"/>
                  </a:moveTo>
                  <a:cubicBezTo>
                    <a:pt x="1820" y="90"/>
                    <a:pt x="829" y="366"/>
                    <a:pt x="25" y="1089"/>
                  </a:cubicBezTo>
                  <a:cubicBezTo>
                    <a:pt x="0" y="1106"/>
                    <a:pt x="0" y="1138"/>
                    <a:pt x="17" y="1154"/>
                  </a:cubicBezTo>
                  <a:cubicBezTo>
                    <a:pt x="25" y="1171"/>
                    <a:pt x="41" y="1179"/>
                    <a:pt x="57" y="1179"/>
                  </a:cubicBezTo>
                  <a:cubicBezTo>
                    <a:pt x="65" y="1179"/>
                    <a:pt x="82" y="1171"/>
                    <a:pt x="90" y="1162"/>
                  </a:cubicBezTo>
                  <a:cubicBezTo>
                    <a:pt x="910" y="431"/>
                    <a:pt x="1934" y="163"/>
                    <a:pt x="2364" y="90"/>
                  </a:cubicBezTo>
                  <a:cubicBezTo>
                    <a:pt x="2340" y="58"/>
                    <a:pt x="2324" y="25"/>
                    <a:pt x="22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2617;p64">
              <a:extLst>
                <a:ext uri="{FF2B5EF4-FFF2-40B4-BE49-F238E27FC236}">
                  <a16:creationId xmlns:a16="http://schemas.microsoft.com/office/drawing/2014/main" id="{AD7A9B6F-3AAA-8444-F12C-7E84D7A84DE0}"/>
                </a:ext>
              </a:extLst>
            </p:cNvPr>
            <p:cNvSpPr/>
            <p:nvPr/>
          </p:nvSpPr>
          <p:spPr>
            <a:xfrm>
              <a:off x="948525" y="5116775"/>
              <a:ext cx="55875" cy="28850"/>
            </a:xfrm>
            <a:custGeom>
              <a:avLst/>
              <a:gdLst/>
              <a:ahLst/>
              <a:cxnLst/>
              <a:rect l="l" t="t" r="r" b="b"/>
              <a:pathLst>
                <a:path w="2235" h="1154" extrusionOk="0">
                  <a:moveTo>
                    <a:pt x="2153" y="0"/>
                  </a:moveTo>
                  <a:cubicBezTo>
                    <a:pt x="1642" y="122"/>
                    <a:pt x="756" y="406"/>
                    <a:pt x="17" y="1064"/>
                  </a:cubicBezTo>
                  <a:cubicBezTo>
                    <a:pt x="1" y="1081"/>
                    <a:pt x="1" y="1113"/>
                    <a:pt x="17" y="1129"/>
                  </a:cubicBezTo>
                  <a:cubicBezTo>
                    <a:pt x="25" y="1146"/>
                    <a:pt x="41" y="1154"/>
                    <a:pt x="57" y="1154"/>
                  </a:cubicBezTo>
                  <a:cubicBezTo>
                    <a:pt x="65" y="1154"/>
                    <a:pt x="82" y="1146"/>
                    <a:pt x="90" y="1138"/>
                  </a:cubicBezTo>
                  <a:cubicBezTo>
                    <a:pt x="837" y="471"/>
                    <a:pt x="1747" y="195"/>
                    <a:pt x="2235" y="90"/>
                  </a:cubicBezTo>
                  <a:cubicBezTo>
                    <a:pt x="2202" y="57"/>
                    <a:pt x="2178" y="33"/>
                    <a:pt x="2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2618;p64">
              <a:extLst>
                <a:ext uri="{FF2B5EF4-FFF2-40B4-BE49-F238E27FC236}">
                  <a16:creationId xmlns:a16="http://schemas.microsoft.com/office/drawing/2014/main" id="{09519C61-B734-C237-AD15-3DC1D2574014}"/>
                </a:ext>
              </a:extLst>
            </p:cNvPr>
            <p:cNvSpPr/>
            <p:nvPr/>
          </p:nvSpPr>
          <p:spPr>
            <a:xfrm>
              <a:off x="854075" y="5087525"/>
              <a:ext cx="33750" cy="109700"/>
            </a:xfrm>
            <a:custGeom>
              <a:avLst/>
              <a:gdLst/>
              <a:ahLst/>
              <a:cxnLst/>
              <a:rect l="l" t="t" r="r" b="b"/>
              <a:pathLst>
                <a:path w="1350" h="4388" extrusionOk="0">
                  <a:moveTo>
                    <a:pt x="90" y="0"/>
                  </a:moveTo>
                  <a:lnTo>
                    <a:pt x="1" y="49"/>
                  </a:lnTo>
                  <a:cubicBezTo>
                    <a:pt x="9" y="73"/>
                    <a:pt x="1236" y="2462"/>
                    <a:pt x="805" y="4363"/>
                  </a:cubicBezTo>
                  <a:lnTo>
                    <a:pt x="903" y="4387"/>
                  </a:lnTo>
                  <a:cubicBezTo>
                    <a:pt x="1349" y="2446"/>
                    <a:pt x="106" y="25"/>
                    <a:pt x="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2619;p64">
              <a:extLst>
                <a:ext uri="{FF2B5EF4-FFF2-40B4-BE49-F238E27FC236}">
                  <a16:creationId xmlns:a16="http://schemas.microsoft.com/office/drawing/2014/main" id="{C907FDD3-53A5-59D8-7322-E6ACEF709100}"/>
                </a:ext>
              </a:extLst>
            </p:cNvPr>
            <p:cNvSpPr/>
            <p:nvPr/>
          </p:nvSpPr>
          <p:spPr>
            <a:xfrm>
              <a:off x="1101650" y="4984350"/>
              <a:ext cx="90000" cy="73950"/>
            </a:xfrm>
            <a:custGeom>
              <a:avLst/>
              <a:gdLst/>
              <a:ahLst/>
              <a:cxnLst/>
              <a:rect l="l" t="t" r="r" b="b"/>
              <a:pathLst>
                <a:path w="3600" h="2958" extrusionOk="0">
                  <a:moveTo>
                    <a:pt x="3600" y="0"/>
                  </a:moveTo>
                  <a:lnTo>
                    <a:pt x="1" y="236"/>
                  </a:lnTo>
                  <a:lnTo>
                    <a:pt x="82" y="2673"/>
                  </a:lnTo>
                  <a:cubicBezTo>
                    <a:pt x="82" y="2673"/>
                    <a:pt x="480" y="2957"/>
                    <a:pt x="1829" y="2957"/>
                  </a:cubicBezTo>
                  <a:cubicBezTo>
                    <a:pt x="3177" y="2957"/>
                    <a:pt x="3600" y="2218"/>
                    <a:pt x="3600" y="2218"/>
                  </a:cubicBezTo>
                  <a:lnTo>
                    <a:pt x="3600" y="0"/>
                  </a:lnTo>
                  <a:close/>
                </a:path>
              </a:pathLst>
            </a:custGeom>
            <a:solidFill>
              <a:srgbClr val="FFA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2620;p64">
              <a:extLst>
                <a:ext uri="{FF2B5EF4-FFF2-40B4-BE49-F238E27FC236}">
                  <a16:creationId xmlns:a16="http://schemas.microsoft.com/office/drawing/2014/main" id="{C4D52A33-3712-B60E-2803-C09C9752EF21}"/>
                </a:ext>
              </a:extLst>
            </p:cNvPr>
            <p:cNvSpPr/>
            <p:nvPr/>
          </p:nvSpPr>
          <p:spPr>
            <a:xfrm>
              <a:off x="1076875" y="5033300"/>
              <a:ext cx="320325" cy="162100"/>
            </a:xfrm>
            <a:custGeom>
              <a:avLst/>
              <a:gdLst/>
              <a:ahLst/>
              <a:cxnLst/>
              <a:rect l="l" t="t" r="r" b="b"/>
              <a:pathLst>
                <a:path w="12813" h="6484" extrusionOk="0">
                  <a:moveTo>
                    <a:pt x="4615" y="0"/>
                  </a:moveTo>
                  <a:cubicBezTo>
                    <a:pt x="4615" y="0"/>
                    <a:pt x="3799" y="963"/>
                    <a:pt x="2341" y="963"/>
                  </a:cubicBezTo>
                  <a:cubicBezTo>
                    <a:pt x="1947" y="963"/>
                    <a:pt x="1508" y="893"/>
                    <a:pt x="1024" y="715"/>
                  </a:cubicBezTo>
                  <a:cubicBezTo>
                    <a:pt x="1016" y="715"/>
                    <a:pt x="1" y="3429"/>
                    <a:pt x="253" y="5557"/>
                  </a:cubicBezTo>
                  <a:cubicBezTo>
                    <a:pt x="285" y="5809"/>
                    <a:pt x="496" y="6012"/>
                    <a:pt x="748" y="6028"/>
                  </a:cubicBezTo>
                  <a:cubicBezTo>
                    <a:pt x="2503" y="6119"/>
                    <a:pt x="9226" y="6484"/>
                    <a:pt x="11391" y="6484"/>
                  </a:cubicBezTo>
                  <a:cubicBezTo>
                    <a:pt x="11751" y="6484"/>
                    <a:pt x="11985" y="6474"/>
                    <a:pt x="12049" y="6451"/>
                  </a:cubicBezTo>
                  <a:cubicBezTo>
                    <a:pt x="12544" y="6264"/>
                    <a:pt x="12812" y="4623"/>
                    <a:pt x="11862" y="3802"/>
                  </a:cubicBezTo>
                  <a:cubicBezTo>
                    <a:pt x="11309" y="3331"/>
                    <a:pt x="8970" y="2129"/>
                    <a:pt x="7101" y="1203"/>
                  </a:cubicBezTo>
                  <a:lnTo>
                    <a:pt x="6996" y="1154"/>
                  </a:lnTo>
                  <a:cubicBezTo>
                    <a:pt x="6768" y="1040"/>
                    <a:pt x="6541" y="926"/>
                    <a:pt x="6329" y="829"/>
                  </a:cubicBezTo>
                  <a:cubicBezTo>
                    <a:pt x="6297" y="813"/>
                    <a:pt x="6264" y="788"/>
                    <a:pt x="6224" y="772"/>
                  </a:cubicBezTo>
                  <a:cubicBezTo>
                    <a:pt x="5948" y="642"/>
                    <a:pt x="5696" y="512"/>
                    <a:pt x="5468" y="415"/>
                  </a:cubicBezTo>
                  <a:cubicBezTo>
                    <a:pt x="5436" y="390"/>
                    <a:pt x="5403" y="374"/>
                    <a:pt x="5371" y="358"/>
                  </a:cubicBezTo>
                  <a:cubicBezTo>
                    <a:pt x="4908" y="130"/>
                    <a:pt x="4615" y="0"/>
                    <a:pt x="46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2621;p64">
              <a:extLst>
                <a:ext uri="{FF2B5EF4-FFF2-40B4-BE49-F238E27FC236}">
                  <a16:creationId xmlns:a16="http://schemas.microsoft.com/office/drawing/2014/main" id="{A482049E-546D-1EA4-3A2A-6EA4B2618D1A}"/>
                </a:ext>
              </a:extLst>
            </p:cNvPr>
            <p:cNvSpPr/>
            <p:nvPr/>
          </p:nvSpPr>
          <p:spPr>
            <a:xfrm>
              <a:off x="1270225" y="5092000"/>
              <a:ext cx="43100" cy="100750"/>
            </a:xfrm>
            <a:custGeom>
              <a:avLst/>
              <a:gdLst/>
              <a:ahLst/>
              <a:cxnLst/>
              <a:rect l="l" t="t" r="r" b="b"/>
              <a:pathLst>
                <a:path w="1724" h="4030" extrusionOk="0">
                  <a:moveTo>
                    <a:pt x="1642" y="0"/>
                  </a:moveTo>
                  <a:cubicBezTo>
                    <a:pt x="1626" y="16"/>
                    <a:pt x="131" y="1690"/>
                    <a:pt x="1" y="4030"/>
                  </a:cubicBezTo>
                  <a:lnTo>
                    <a:pt x="106" y="4030"/>
                  </a:lnTo>
                  <a:cubicBezTo>
                    <a:pt x="228" y="1730"/>
                    <a:pt x="1707" y="81"/>
                    <a:pt x="1723" y="73"/>
                  </a:cubicBezTo>
                  <a:lnTo>
                    <a:pt x="16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2622;p64">
              <a:extLst>
                <a:ext uri="{FF2B5EF4-FFF2-40B4-BE49-F238E27FC236}">
                  <a16:creationId xmlns:a16="http://schemas.microsoft.com/office/drawing/2014/main" id="{4762DF7C-F0A7-FCC1-ACB7-2CD8E252B773}"/>
                </a:ext>
              </a:extLst>
            </p:cNvPr>
            <p:cNvSpPr/>
            <p:nvPr/>
          </p:nvSpPr>
          <p:spPr>
            <a:xfrm>
              <a:off x="1090500" y="5087125"/>
              <a:ext cx="52825" cy="102175"/>
            </a:xfrm>
            <a:custGeom>
              <a:avLst/>
              <a:gdLst/>
              <a:ahLst/>
              <a:cxnLst/>
              <a:rect l="l" t="t" r="r" b="b"/>
              <a:pathLst>
                <a:path w="2113" h="4087" extrusionOk="0">
                  <a:moveTo>
                    <a:pt x="65" y="0"/>
                  </a:moveTo>
                  <a:lnTo>
                    <a:pt x="0" y="81"/>
                  </a:lnTo>
                  <a:cubicBezTo>
                    <a:pt x="16" y="98"/>
                    <a:pt x="1852" y="1446"/>
                    <a:pt x="2007" y="4086"/>
                  </a:cubicBezTo>
                  <a:lnTo>
                    <a:pt x="2112" y="4078"/>
                  </a:lnTo>
                  <a:cubicBezTo>
                    <a:pt x="1958" y="1389"/>
                    <a:pt x="81" y="16"/>
                    <a:pt x="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2623;p64">
              <a:extLst>
                <a:ext uri="{FF2B5EF4-FFF2-40B4-BE49-F238E27FC236}">
                  <a16:creationId xmlns:a16="http://schemas.microsoft.com/office/drawing/2014/main" id="{03CBC0F7-8267-4DD2-B5D7-D5FECF2258A4}"/>
                </a:ext>
              </a:extLst>
            </p:cNvPr>
            <p:cNvSpPr/>
            <p:nvPr/>
          </p:nvSpPr>
          <p:spPr>
            <a:xfrm>
              <a:off x="1224525" y="5061925"/>
              <a:ext cx="29900" cy="38825"/>
            </a:xfrm>
            <a:custGeom>
              <a:avLst/>
              <a:gdLst/>
              <a:ahLst/>
              <a:cxnLst/>
              <a:rect l="l" t="t" r="r" b="b"/>
              <a:pathLst>
                <a:path w="1196" h="1553" extrusionOk="0">
                  <a:moveTo>
                    <a:pt x="1090" y="1"/>
                  </a:moveTo>
                  <a:cubicBezTo>
                    <a:pt x="602" y="391"/>
                    <a:pt x="228" y="902"/>
                    <a:pt x="9" y="1487"/>
                  </a:cubicBezTo>
                  <a:cubicBezTo>
                    <a:pt x="1" y="1512"/>
                    <a:pt x="9" y="1544"/>
                    <a:pt x="33" y="1552"/>
                  </a:cubicBezTo>
                  <a:lnTo>
                    <a:pt x="58" y="1552"/>
                  </a:lnTo>
                  <a:cubicBezTo>
                    <a:pt x="82" y="1552"/>
                    <a:pt x="98" y="1536"/>
                    <a:pt x="107" y="1520"/>
                  </a:cubicBezTo>
                  <a:cubicBezTo>
                    <a:pt x="326" y="935"/>
                    <a:pt x="700" y="431"/>
                    <a:pt x="1195" y="49"/>
                  </a:cubicBezTo>
                  <a:lnTo>
                    <a:pt x="10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2624;p64">
              <a:extLst>
                <a:ext uri="{FF2B5EF4-FFF2-40B4-BE49-F238E27FC236}">
                  <a16:creationId xmlns:a16="http://schemas.microsoft.com/office/drawing/2014/main" id="{B607BD95-B1EE-715A-3491-80FC36DF8B13}"/>
                </a:ext>
              </a:extLst>
            </p:cNvPr>
            <p:cNvSpPr/>
            <p:nvPr/>
          </p:nvSpPr>
          <p:spPr>
            <a:xfrm>
              <a:off x="1207675" y="5052600"/>
              <a:ext cx="27450" cy="36775"/>
            </a:xfrm>
            <a:custGeom>
              <a:avLst/>
              <a:gdLst/>
              <a:ahLst/>
              <a:cxnLst/>
              <a:rect l="l" t="t" r="r" b="b"/>
              <a:pathLst>
                <a:path w="1098" h="1471" extrusionOk="0">
                  <a:moveTo>
                    <a:pt x="992" y="0"/>
                  </a:moveTo>
                  <a:cubicBezTo>
                    <a:pt x="553" y="374"/>
                    <a:pt x="212" y="853"/>
                    <a:pt x="17" y="1397"/>
                  </a:cubicBezTo>
                  <a:cubicBezTo>
                    <a:pt x="1" y="1430"/>
                    <a:pt x="9" y="1462"/>
                    <a:pt x="41" y="1470"/>
                  </a:cubicBezTo>
                  <a:lnTo>
                    <a:pt x="58" y="1470"/>
                  </a:lnTo>
                  <a:cubicBezTo>
                    <a:pt x="82" y="1470"/>
                    <a:pt x="98" y="1454"/>
                    <a:pt x="106" y="1438"/>
                  </a:cubicBezTo>
                  <a:cubicBezTo>
                    <a:pt x="309" y="894"/>
                    <a:pt x="651" y="414"/>
                    <a:pt x="1097" y="49"/>
                  </a:cubicBezTo>
                  <a:cubicBezTo>
                    <a:pt x="1065" y="33"/>
                    <a:pt x="1032" y="16"/>
                    <a:pt x="9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2625;p64">
              <a:extLst>
                <a:ext uri="{FF2B5EF4-FFF2-40B4-BE49-F238E27FC236}">
                  <a16:creationId xmlns:a16="http://schemas.microsoft.com/office/drawing/2014/main" id="{4E33DA51-2523-D3A0-0635-B0184BC09D65}"/>
                </a:ext>
              </a:extLst>
            </p:cNvPr>
            <p:cNvSpPr/>
            <p:nvPr/>
          </p:nvSpPr>
          <p:spPr>
            <a:xfrm>
              <a:off x="1184725" y="5042025"/>
              <a:ext cx="28875" cy="38200"/>
            </a:xfrm>
            <a:custGeom>
              <a:avLst/>
              <a:gdLst/>
              <a:ahLst/>
              <a:cxnLst/>
              <a:rect l="l" t="t" r="r" b="b"/>
              <a:pathLst>
                <a:path w="1155" h="1528" extrusionOk="0">
                  <a:moveTo>
                    <a:pt x="1057" y="1"/>
                  </a:moveTo>
                  <a:cubicBezTo>
                    <a:pt x="586" y="391"/>
                    <a:pt x="228" y="886"/>
                    <a:pt x="17" y="1455"/>
                  </a:cubicBezTo>
                  <a:cubicBezTo>
                    <a:pt x="1" y="1479"/>
                    <a:pt x="9" y="1520"/>
                    <a:pt x="41" y="1528"/>
                  </a:cubicBezTo>
                  <a:lnTo>
                    <a:pt x="58" y="1528"/>
                  </a:lnTo>
                  <a:cubicBezTo>
                    <a:pt x="82" y="1528"/>
                    <a:pt x="98" y="1512"/>
                    <a:pt x="106" y="1487"/>
                  </a:cubicBezTo>
                  <a:cubicBezTo>
                    <a:pt x="318" y="927"/>
                    <a:pt x="683" y="431"/>
                    <a:pt x="1154" y="57"/>
                  </a:cubicBezTo>
                  <a:cubicBezTo>
                    <a:pt x="1122" y="41"/>
                    <a:pt x="1089" y="17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2626;p64">
              <a:extLst>
                <a:ext uri="{FF2B5EF4-FFF2-40B4-BE49-F238E27FC236}">
                  <a16:creationId xmlns:a16="http://schemas.microsoft.com/office/drawing/2014/main" id="{1D704105-D5BF-5B4C-9607-AC1FB3C6E3D8}"/>
                </a:ext>
              </a:extLst>
            </p:cNvPr>
            <p:cNvSpPr/>
            <p:nvPr/>
          </p:nvSpPr>
          <p:spPr>
            <a:xfrm>
              <a:off x="823225" y="3927825"/>
              <a:ext cx="379800" cy="1099400"/>
            </a:xfrm>
            <a:custGeom>
              <a:avLst/>
              <a:gdLst/>
              <a:ahLst/>
              <a:cxnLst/>
              <a:rect l="l" t="t" r="r" b="b"/>
              <a:pathLst>
                <a:path w="15192" h="43976" extrusionOk="0">
                  <a:moveTo>
                    <a:pt x="1674" y="0"/>
                  </a:moveTo>
                  <a:cubicBezTo>
                    <a:pt x="1674" y="0"/>
                    <a:pt x="171" y="10025"/>
                    <a:pt x="877" y="17394"/>
                  </a:cubicBezTo>
                  <a:cubicBezTo>
                    <a:pt x="1584" y="24770"/>
                    <a:pt x="2088" y="30595"/>
                    <a:pt x="2088" y="30595"/>
                  </a:cubicBezTo>
                  <a:cubicBezTo>
                    <a:pt x="2088" y="30595"/>
                    <a:pt x="0" y="37655"/>
                    <a:pt x="1909" y="43813"/>
                  </a:cubicBezTo>
                  <a:lnTo>
                    <a:pt x="6467" y="43846"/>
                  </a:lnTo>
                  <a:lnTo>
                    <a:pt x="7417" y="30595"/>
                  </a:lnTo>
                  <a:lnTo>
                    <a:pt x="8319" y="25006"/>
                  </a:lnTo>
                  <a:cubicBezTo>
                    <a:pt x="9221" y="27784"/>
                    <a:pt x="10041" y="29214"/>
                    <a:pt x="10041" y="29214"/>
                  </a:cubicBezTo>
                  <a:cubicBezTo>
                    <a:pt x="10041" y="29214"/>
                    <a:pt x="9204" y="39629"/>
                    <a:pt x="11146" y="43976"/>
                  </a:cubicBezTo>
                  <a:lnTo>
                    <a:pt x="15192" y="43829"/>
                  </a:lnTo>
                  <a:cubicBezTo>
                    <a:pt x="15192" y="43829"/>
                    <a:pt x="15167" y="30904"/>
                    <a:pt x="14907" y="28158"/>
                  </a:cubicBezTo>
                  <a:cubicBezTo>
                    <a:pt x="14623" y="24640"/>
                    <a:pt x="13388" y="0"/>
                    <a:pt x="133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2627;p64">
              <a:extLst>
                <a:ext uri="{FF2B5EF4-FFF2-40B4-BE49-F238E27FC236}">
                  <a16:creationId xmlns:a16="http://schemas.microsoft.com/office/drawing/2014/main" id="{2C8F9DF9-976F-30E2-A7F1-81C46186B15E}"/>
                </a:ext>
              </a:extLst>
            </p:cNvPr>
            <p:cNvSpPr/>
            <p:nvPr/>
          </p:nvSpPr>
          <p:spPr>
            <a:xfrm>
              <a:off x="1011475" y="4054150"/>
              <a:ext cx="106250" cy="630850"/>
            </a:xfrm>
            <a:custGeom>
              <a:avLst/>
              <a:gdLst/>
              <a:ahLst/>
              <a:cxnLst/>
              <a:rect l="l" t="t" r="r" b="b"/>
              <a:pathLst>
                <a:path w="4250" h="25234" extrusionOk="0">
                  <a:moveTo>
                    <a:pt x="4198" y="0"/>
                  </a:moveTo>
                  <a:cubicBezTo>
                    <a:pt x="4180" y="0"/>
                    <a:pt x="4163" y="9"/>
                    <a:pt x="4152" y="25"/>
                  </a:cubicBezTo>
                  <a:lnTo>
                    <a:pt x="3340" y="1373"/>
                  </a:lnTo>
                  <a:cubicBezTo>
                    <a:pt x="3340" y="1373"/>
                    <a:pt x="3332" y="1382"/>
                    <a:pt x="3332" y="1390"/>
                  </a:cubicBezTo>
                  <a:lnTo>
                    <a:pt x="1" y="25177"/>
                  </a:lnTo>
                  <a:cubicBezTo>
                    <a:pt x="1" y="25201"/>
                    <a:pt x="17" y="25225"/>
                    <a:pt x="50" y="25234"/>
                  </a:cubicBezTo>
                  <a:cubicBezTo>
                    <a:pt x="82" y="25234"/>
                    <a:pt x="98" y="25209"/>
                    <a:pt x="98" y="25185"/>
                  </a:cubicBezTo>
                  <a:lnTo>
                    <a:pt x="3429" y="1414"/>
                  </a:lnTo>
                  <a:lnTo>
                    <a:pt x="4242" y="74"/>
                  </a:lnTo>
                  <a:cubicBezTo>
                    <a:pt x="4250" y="49"/>
                    <a:pt x="4242" y="17"/>
                    <a:pt x="4225" y="9"/>
                  </a:cubicBezTo>
                  <a:cubicBezTo>
                    <a:pt x="4217" y="3"/>
                    <a:pt x="4207" y="0"/>
                    <a:pt x="4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2628;p64">
              <a:extLst>
                <a:ext uri="{FF2B5EF4-FFF2-40B4-BE49-F238E27FC236}">
                  <a16:creationId xmlns:a16="http://schemas.microsoft.com/office/drawing/2014/main" id="{D7E51966-DC45-320C-4CDF-45AC2C26AC9D}"/>
                </a:ext>
              </a:extLst>
            </p:cNvPr>
            <p:cNvSpPr/>
            <p:nvPr/>
          </p:nvSpPr>
          <p:spPr>
            <a:xfrm>
              <a:off x="918050" y="4047050"/>
              <a:ext cx="12225" cy="977325"/>
            </a:xfrm>
            <a:custGeom>
              <a:avLst/>
              <a:gdLst/>
              <a:ahLst/>
              <a:cxnLst/>
              <a:rect l="l" t="t" r="r" b="b"/>
              <a:pathLst>
                <a:path w="489" h="39093" extrusionOk="0">
                  <a:moveTo>
                    <a:pt x="464" y="0"/>
                  </a:moveTo>
                  <a:cubicBezTo>
                    <a:pt x="448" y="0"/>
                    <a:pt x="431" y="8"/>
                    <a:pt x="431" y="25"/>
                  </a:cubicBezTo>
                  <a:cubicBezTo>
                    <a:pt x="431" y="252"/>
                    <a:pt x="269" y="22520"/>
                    <a:pt x="139" y="25055"/>
                  </a:cubicBezTo>
                  <a:cubicBezTo>
                    <a:pt x="1" y="27589"/>
                    <a:pt x="123" y="38947"/>
                    <a:pt x="123" y="39060"/>
                  </a:cubicBezTo>
                  <a:cubicBezTo>
                    <a:pt x="123" y="39077"/>
                    <a:pt x="131" y="39093"/>
                    <a:pt x="147" y="39093"/>
                  </a:cubicBezTo>
                  <a:cubicBezTo>
                    <a:pt x="163" y="39093"/>
                    <a:pt x="180" y="39077"/>
                    <a:pt x="180" y="39060"/>
                  </a:cubicBezTo>
                  <a:cubicBezTo>
                    <a:pt x="180" y="38947"/>
                    <a:pt x="66" y="27589"/>
                    <a:pt x="196" y="25055"/>
                  </a:cubicBezTo>
                  <a:cubicBezTo>
                    <a:pt x="326" y="22528"/>
                    <a:pt x="488" y="252"/>
                    <a:pt x="488" y="25"/>
                  </a:cubicBezTo>
                  <a:cubicBezTo>
                    <a:pt x="488" y="8"/>
                    <a:pt x="480" y="0"/>
                    <a:pt x="4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2629;p64">
              <a:extLst>
                <a:ext uri="{FF2B5EF4-FFF2-40B4-BE49-F238E27FC236}">
                  <a16:creationId xmlns:a16="http://schemas.microsoft.com/office/drawing/2014/main" id="{C1E8CD88-7655-4360-F976-6B9117DE4DB2}"/>
                </a:ext>
              </a:extLst>
            </p:cNvPr>
            <p:cNvSpPr/>
            <p:nvPr/>
          </p:nvSpPr>
          <p:spPr>
            <a:xfrm>
              <a:off x="1048050" y="4435175"/>
              <a:ext cx="86950" cy="591650"/>
            </a:xfrm>
            <a:custGeom>
              <a:avLst/>
              <a:gdLst/>
              <a:ahLst/>
              <a:cxnLst/>
              <a:rect l="l" t="t" r="r" b="b"/>
              <a:pathLst>
                <a:path w="3478" h="23666" extrusionOk="0">
                  <a:moveTo>
                    <a:pt x="25" y="0"/>
                  </a:moveTo>
                  <a:cubicBezTo>
                    <a:pt x="8" y="8"/>
                    <a:pt x="0" y="24"/>
                    <a:pt x="8" y="41"/>
                  </a:cubicBezTo>
                  <a:cubicBezTo>
                    <a:pt x="33" y="106"/>
                    <a:pt x="2665" y="6654"/>
                    <a:pt x="2706" y="7515"/>
                  </a:cubicBezTo>
                  <a:cubicBezTo>
                    <a:pt x="2714" y="7669"/>
                    <a:pt x="2714" y="8181"/>
                    <a:pt x="2722" y="8953"/>
                  </a:cubicBezTo>
                  <a:cubicBezTo>
                    <a:pt x="2754" y="12527"/>
                    <a:pt x="2836" y="20887"/>
                    <a:pt x="3420" y="23641"/>
                  </a:cubicBezTo>
                  <a:cubicBezTo>
                    <a:pt x="3420" y="23657"/>
                    <a:pt x="3437" y="23665"/>
                    <a:pt x="3445" y="23665"/>
                  </a:cubicBezTo>
                  <a:lnTo>
                    <a:pt x="3453" y="23665"/>
                  </a:lnTo>
                  <a:cubicBezTo>
                    <a:pt x="3469" y="23657"/>
                    <a:pt x="3477" y="23649"/>
                    <a:pt x="3477" y="23633"/>
                  </a:cubicBezTo>
                  <a:cubicBezTo>
                    <a:pt x="2892" y="20879"/>
                    <a:pt x="2819" y="12519"/>
                    <a:pt x="2787" y="8953"/>
                  </a:cubicBezTo>
                  <a:cubicBezTo>
                    <a:pt x="2779" y="8181"/>
                    <a:pt x="2771" y="7669"/>
                    <a:pt x="2762" y="7507"/>
                  </a:cubicBezTo>
                  <a:cubicBezTo>
                    <a:pt x="2722" y="6637"/>
                    <a:pt x="171" y="293"/>
                    <a:pt x="65" y="16"/>
                  </a:cubicBezTo>
                  <a:cubicBezTo>
                    <a:pt x="57" y="8"/>
                    <a:pt x="41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2630;p64">
              <a:extLst>
                <a:ext uri="{FF2B5EF4-FFF2-40B4-BE49-F238E27FC236}">
                  <a16:creationId xmlns:a16="http://schemas.microsoft.com/office/drawing/2014/main" id="{BDD42433-EE99-9BFB-20F0-FD1BBD3A6E98}"/>
                </a:ext>
              </a:extLst>
            </p:cNvPr>
            <p:cNvSpPr/>
            <p:nvPr/>
          </p:nvSpPr>
          <p:spPr>
            <a:xfrm>
              <a:off x="856325" y="3284275"/>
              <a:ext cx="327825" cy="226600"/>
            </a:xfrm>
            <a:custGeom>
              <a:avLst/>
              <a:gdLst/>
              <a:ahLst/>
              <a:cxnLst/>
              <a:rect l="l" t="t" r="r" b="b"/>
              <a:pathLst>
                <a:path w="13113" h="9064" extrusionOk="0">
                  <a:moveTo>
                    <a:pt x="5096" y="1"/>
                  </a:moveTo>
                  <a:cubicBezTo>
                    <a:pt x="5005" y="1"/>
                    <a:pt x="4914" y="10"/>
                    <a:pt x="4826" y="30"/>
                  </a:cubicBezTo>
                  <a:lnTo>
                    <a:pt x="4810" y="30"/>
                  </a:lnTo>
                  <a:cubicBezTo>
                    <a:pt x="4769" y="46"/>
                    <a:pt x="4736" y="54"/>
                    <a:pt x="4696" y="71"/>
                  </a:cubicBezTo>
                  <a:cubicBezTo>
                    <a:pt x="4306" y="217"/>
                    <a:pt x="3973" y="566"/>
                    <a:pt x="3656" y="834"/>
                  </a:cubicBezTo>
                  <a:cubicBezTo>
                    <a:pt x="3364" y="1078"/>
                    <a:pt x="2892" y="1444"/>
                    <a:pt x="2990" y="1882"/>
                  </a:cubicBezTo>
                  <a:cubicBezTo>
                    <a:pt x="3128" y="2459"/>
                    <a:pt x="3136" y="2492"/>
                    <a:pt x="3136" y="2492"/>
                  </a:cubicBezTo>
                  <a:cubicBezTo>
                    <a:pt x="3136" y="2508"/>
                    <a:pt x="3128" y="2524"/>
                    <a:pt x="3112" y="2540"/>
                  </a:cubicBezTo>
                  <a:cubicBezTo>
                    <a:pt x="3112" y="2548"/>
                    <a:pt x="3104" y="2557"/>
                    <a:pt x="3095" y="2573"/>
                  </a:cubicBezTo>
                  <a:cubicBezTo>
                    <a:pt x="2982" y="2695"/>
                    <a:pt x="2665" y="2898"/>
                    <a:pt x="2332" y="3076"/>
                  </a:cubicBezTo>
                  <a:cubicBezTo>
                    <a:pt x="1934" y="3304"/>
                    <a:pt x="1528" y="3523"/>
                    <a:pt x="1446" y="3580"/>
                  </a:cubicBezTo>
                  <a:cubicBezTo>
                    <a:pt x="545" y="4141"/>
                    <a:pt x="0" y="5367"/>
                    <a:pt x="163" y="6407"/>
                  </a:cubicBezTo>
                  <a:cubicBezTo>
                    <a:pt x="237" y="6911"/>
                    <a:pt x="471" y="7709"/>
                    <a:pt x="991" y="7709"/>
                  </a:cubicBezTo>
                  <a:cubicBezTo>
                    <a:pt x="1100" y="7709"/>
                    <a:pt x="1222" y="7674"/>
                    <a:pt x="1357" y="7593"/>
                  </a:cubicBezTo>
                  <a:cubicBezTo>
                    <a:pt x="1373" y="7585"/>
                    <a:pt x="1389" y="7577"/>
                    <a:pt x="1406" y="7569"/>
                  </a:cubicBezTo>
                  <a:cubicBezTo>
                    <a:pt x="1536" y="7480"/>
                    <a:pt x="1658" y="7285"/>
                    <a:pt x="1796" y="7017"/>
                  </a:cubicBezTo>
                  <a:cubicBezTo>
                    <a:pt x="2341" y="6000"/>
                    <a:pt x="3113" y="4035"/>
                    <a:pt x="5391" y="4035"/>
                  </a:cubicBezTo>
                  <a:cubicBezTo>
                    <a:pt x="5625" y="4035"/>
                    <a:pt x="5875" y="4055"/>
                    <a:pt x="6142" y="4100"/>
                  </a:cubicBezTo>
                  <a:cubicBezTo>
                    <a:pt x="6231" y="4116"/>
                    <a:pt x="6321" y="4133"/>
                    <a:pt x="6418" y="4157"/>
                  </a:cubicBezTo>
                  <a:cubicBezTo>
                    <a:pt x="6589" y="4198"/>
                    <a:pt x="6751" y="4238"/>
                    <a:pt x="6930" y="4295"/>
                  </a:cubicBezTo>
                  <a:cubicBezTo>
                    <a:pt x="8733" y="4856"/>
                    <a:pt x="10366" y="5863"/>
                    <a:pt x="11666" y="7228"/>
                  </a:cubicBezTo>
                  <a:cubicBezTo>
                    <a:pt x="12219" y="7788"/>
                    <a:pt x="12698" y="8398"/>
                    <a:pt x="13112" y="9064"/>
                  </a:cubicBezTo>
                  <a:cubicBezTo>
                    <a:pt x="13104" y="9031"/>
                    <a:pt x="13096" y="8991"/>
                    <a:pt x="13096" y="8958"/>
                  </a:cubicBezTo>
                  <a:cubicBezTo>
                    <a:pt x="12950" y="8195"/>
                    <a:pt x="12048" y="4165"/>
                    <a:pt x="9010" y="2028"/>
                  </a:cubicBezTo>
                  <a:cubicBezTo>
                    <a:pt x="7994" y="1314"/>
                    <a:pt x="6962" y="631"/>
                    <a:pt x="5817" y="160"/>
                  </a:cubicBezTo>
                  <a:cubicBezTo>
                    <a:pt x="5587" y="65"/>
                    <a:pt x="5339" y="1"/>
                    <a:pt x="50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2631;p64">
              <a:extLst>
                <a:ext uri="{FF2B5EF4-FFF2-40B4-BE49-F238E27FC236}">
                  <a16:creationId xmlns:a16="http://schemas.microsoft.com/office/drawing/2014/main" id="{F5F572DE-DB54-1028-DC30-A41E759C938E}"/>
                </a:ext>
              </a:extLst>
            </p:cNvPr>
            <p:cNvSpPr/>
            <p:nvPr/>
          </p:nvSpPr>
          <p:spPr>
            <a:xfrm>
              <a:off x="778925" y="3385200"/>
              <a:ext cx="465125" cy="675675"/>
            </a:xfrm>
            <a:custGeom>
              <a:avLst/>
              <a:gdLst/>
              <a:ahLst/>
              <a:cxnLst/>
              <a:rect l="l" t="t" r="r" b="b"/>
              <a:pathLst>
                <a:path w="18605" h="27027" extrusionOk="0">
                  <a:moveTo>
                    <a:pt x="8467" y="0"/>
                  </a:moveTo>
                  <a:cubicBezTo>
                    <a:pt x="8383" y="0"/>
                    <a:pt x="8298" y="2"/>
                    <a:pt x="8214" y="6"/>
                  </a:cubicBezTo>
                  <a:cubicBezTo>
                    <a:pt x="4786" y="169"/>
                    <a:pt x="4502" y="3524"/>
                    <a:pt x="4502" y="3524"/>
                  </a:cubicBezTo>
                  <a:cubicBezTo>
                    <a:pt x="4502" y="3524"/>
                    <a:pt x="2121" y="8626"/>
                    <a:pt x="1008" y="14865"/>
                  </a:cubicBezTo>
                  <a:cubicBezTo>
                    <a:pt x="1" y="20519"/>
                    <a:pt x="1910" y="25312"/>
                    <a:pt x="2268" y="26157"/>
                  </a:cubicBezTo>
                  <a:cubicBezTo>
                    <a:pt x="2308" y="26239"/>
                    <a:pt x="2389" y="26287"/>
                    <a:pt x="2471" y="26295"/>
                  </a:cubicBezTo>
                  <a:lnTo>
                    <a:pt x="16208" y="27027"/>
                  </a:lnTo>
                  <a:cubicBezTo>
                    <a:pt x="18605" y="24695"/>
                    <a:pt x="17143" y="20414"/>
                    <a:pt x="17143" y="15393"/>
                  </a:cubicBezTo>
                  <a:cubicBezTo>
                    <a:pt x="17143" y="10364"/>
                    <a:pt x="16208" y="5043"/>
                    <a:pt x="16208" y="5043"/>
                  </a:cubicBezTo>
                  <a:cubicBezTo>
                    <a:pt x="15558" y="3094"/>
                    <a:pt x="11825" y="0"/>
                    <a:pt x="84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2632;p64">
              <a:extLst>
                <a:ext uri="{FF2B5EF4-FFF2-40B4-BE49-F238E27FC236}">
                  <a16:creationId xmlns:a16="http://schemas.microsoft.com/office/drawing/2014/main" id="{99B370EA-48D3-7B6C-88B4-609D9ACE9D2B}"/>
                </a:ext>
              </a:extLst>
            </p:cNvPr>
            <p:cNvSpPr/>
            <p:nvPr/>
          </p:nvSpPr>
          <p:spPr>
            <a:xfrm>
              <a:off x="838250" y="4036475"/>
              <a:ext cx="341225" cy="53450"/>
            </a:xfrm>
            <a:custGeom>
              <a:avLst/>
              <a:gdLst/>
              <a:ahLst/>
              <a:cxnLst/>
              <a:rect l="l" t="t" r="r" b="b"/>
              <a:pathLst>
                <a:path w="13649" h="2138" extrusionOk="0">
                  <a:moveTo>
                    <a:pt x="0" y="1"/>
                  </a:moveTo>
                  <a:lnTo>
                    <a:pt x="415" y="1585"/>
                  </a:lnTo>
                  <a:cubicBezTo>
                    <a:pt x="488" y="1609"/>
                    <a:pt x="561" y="1634"/>
                    <a:pt x="642" y="1650"/>
                  </a:cubicBezTo>
                  <a:cubicBezTo>
                    <a:pt x="674" y="1650"/>
                    <a:pt x="707" y="1658"/>
                    <a:pt x="748" y="1666"/>
                  </a:cubicBezTo>
                  <a:cubicBezTo>
                    <a:pt x="869" y="1691"/>
                    <a:pt x="1024" y="1707"/>
                    <a:pt x="1203" y="1731"/>
                  </a:cubicBezTo>
                  <a:cubicBezTo>
                    <a:pt x="1235" y="1731"/>
                    <a:pt x="1268" y="1739"/>
                    <a:pt x="1308" y="1739"/>
                  </a:cubicBezTo>
                  <a:cubicBezTo>
                    <a:pt x="1438" y="1756"/>
                    <a:pt x="1592" y="1772"/>
                    <a:pt x="1755" y="1788"/>
                  </a:cubicBezTo>
                  <a:cubicBezTo>
                    <a:pt x="1787" y="1788"/>
                    <a:pt x="1820" y="1788"/>
                    <a:pt x="1861" y="1796"/>
                  </a:cubicBezTo>
                  <a:cubicBezTo>
                    <a:pt x="1999" y="1804"/>
                    <a:pt x="2153" y="1820"/>
                    <a:pt x="2307" y="1829"/>
                  </a:cubicBezTo>
                  <a:cubicBezTo>
                    <a:pt x="2340" y="1829"/>
                    <a:pt x="2381" y="1829"/>
                    <a:pt x="2413" y="1837"/>
                  </a:cubicBezTo>
                  <a:cubicBezTo>
                    <a:pt x="2559" y="1845"/>
                    <a:pt x="2714" y="1861"/>
                    <a:pt x="2868" y="1869"/>
                  </a:cubicBezTo>
                  <a:cubicBezTo>
                    <a:pt x="2900" y="1869"/>
                    <a:pt x="2933" y="1869"/>
                    <a:pt x="2965" y="1877"/>
                  </a:cubicBezTo>
                  <a:lnTo>
                    <a:pt x="3420" y="1902"/>
                  </a:lnTo>
                  <a:lnTo>
                    <a:pt x="3526" y="1902"/>
                  </a:lnTo>
                  <a:lnTo>
                    <a:pt x="3981" y="1926"/>
                  </a:lnTo>
                  <a:lnTo>
                    <a:pt x="4087" y="1926"/>
                  </a:lnTo>
                  <a:cubicBezTo>
                    <a:pt x="4225" y="1934"/>
                    <a:pt x="4379" y="1934"/>
                    <a:pt x="4533" y="1942"/>
                  </a:cubicBezTo>
                  <a:lnTo>
                    <a:pt x="4631" y="1942"/>
                  </a:lnTo>
                  <a:cubicBezTo>
                    <a:pt x="4777" y="1950"/>
                    <a:pt x="4931" y="1959"/>
                    <a:pt x="5078" y="1967"/>
                  </a:cubicBezTo>
                  <a:lnTo>
                    <a:pt x="5183" y="1967"/>
                  </a:lnTo>
                  <a:cubicBezTo>
                    <a:pt x="5338" y="1975"/>
                    <a:pt x="5484" y="1983"/>
                    <a:pt x="5638" y="1991"/>
                  </a:cubicBezTo>
                  <a:lnTo>
                    <a:pt x="5736" y="1991"/>
                  </a:lnTo>
                  <a:cubicBezTo>
                    <a:pt x="5882" y="1991"/>
                    <a:pt x="6044" y="1999"/>
                    <a:pt x="6191" y="2007"/>
                  </a:cubicBezTo>
                  <a:lnTo>
                    <a:pt x="6288" y="2007"/>
                  </a:lnTo>
                  <a:cubicBezTo>
                    <a:pt x="6434" y="2007"/>
                    <a:pt x="6597" y="2015"/>
                    <a:pt x="6743" y="2024"/>
                  </a:cubicBezTo>
                  <a:cubicBezTo>
                    <a:pt x="6759" y="2020"/>
                    <a:pt x="6776" y="2018"/>
                    <a:pt x="6792" y="2018"/>
                  </a:cubicBezTo>
                  <a:cubicBezTo>
                    <a:pt x="6808" y="2018"/>
                    <a:pt x="6824" y="2020"/>
                    <a:pt x="6841" y="2024"/>
                  </a:cubicBezTo>
                  <a:lnTo>
                    <a:pt x="7296" y="2032"/>
                  </a:lnTo>
                  <a:lnTo>
                    <a:pt x="7401" y="2032"/>
                  </a:lnTo>
                  <a:lnTo>
                    <a:pt x="7848" y="2048"/>
                  </a:lnTo>
                  <a:lnTo>
                    <a:pt x="7954" y="2048"/>
                  </a:lnTo>
                  <a:lnTo>
                    <a:pt x="8400" y="2056"/>
                  </a:lnTo>
                  <a:lnTo>
                    <a:pt x="8506" y="2056"/>
                  </a:lnTo>
                  <a:lnTo>
                    <a:pt x="8953" y="2072"/>
                  </a:lnTo>
                  <a:lnTo>
                    <a:pt x="9067" y="2072"/>
                  </a:lnTo>
                  <a:cubicBezTo>
                    <a:pt x="9213" y="2072"/>
                    <a:pt x="9367" y="2080"/>
                    <a:pt x="9513" y="2080"/>
                  </a:cubicBezTo>
                  <a:lnTo>
                    <a:pt x="9611" y="2080"/>
                  </a:lnTo>
                  <a:lnTo>
                    <a:pt x="10066" y="2089"/>
                  </a:lnTo>
                  <a:lnTo>
                    <a:pt x="10171" y="2089"/>
                  </a:lnTo>
                  <a:lnTo>
                    <a:pt x="10626" y="2105"/>
                  </a:lnTo>
                  <a:lnTo>
                    <a:pt x="10724" y="2105"/>
                  </a:lnTo>
                  <a:cubicBezTo>
                    <a:pt x="10886" y="2105"/>
                    <a:pt x="11033" y="2105"/>
                    <a:pt x="11179" y="2113"/>
                  </a:cubicBezTo>
                  <a:lnTo>
                    <a:pt x="11284" y="2113"/>
                  </a:lnTo>
                  <a:cubicBezTo>
                    <a:pt x="11439" y="2113"/>
                    <a:pt x="11593" y="2121"/>
                    <a:pt x="11739" y="2121"/>
                  </a:cubicBezTo>
                  <a:lnTo>
                    <a:pt x="11845" y="2121"/>
                  </a:lnTo>
                  <a:cubicBezTo>
                    <a:pt x="12007" y="2121"/>
                    <a:pt x="12162" y="2121"/>
                    <a:pt x="12300" y="2129"/>
                  </a:cubicBezTo>
                  <a:lnTo>
                    <a:pt x="12405" y="2129"/>
                  </a:lnTo>
                  <a:cubicBezTo>
                    <a:pt x="12584" y="2129"/>
                    <a:pt x="12739" y="2137"/>
                    <a:pt x="12852" y="2137"/>
                  </a:cubicBezTo>
                  <a:lnTo>
                    <a:pt x="13104" y="2137"/>
                  </a:lnTo>
                  <a:cubicBezTo>
                    <a:pt x="13583" y="1788"/>
                    <a:pt x="13648" y="911"/>
                    <a:pt x="13648" y="91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2633;p64">
              <a:extLst>
                <a:ext uri="{FF2B5EF4-FFF2-40B4-BE49-F238E27FC236}">
                  <a16:creationId xmlns:a16="http://schemas.microsoft.com/office/drawing/2014/main" id="{ED225507-9ED1-176D-4E4C-6F1DFA64F4CD}"/>
                </a:ext>
              </a:extLst>
            </p:cNvPr>
            <p:cNvSpPr/>
            <p:nvPr/>
          </p:nvSpPr>
          <p:spPr>
            <a:xfrm>
              <a:off x="852650" y="4047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noFill/>
            <a:ln w="2650" cap="flat" cmpd="sng">
              <a:solidFill>
                <a:srgbClr val="4A5A9C"/>
              </a:solidFill>
              <a:prstDash val="solid"/>
              <a:miter lim="8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2634;p64">
              <a:extLst>
                <a:ext uri="{FF2B5EF4-FFF2-40B4-BE49-F238E27FC236}">
                  <a16:creationId xmlns:a16="http://schemas.microsoft.com/office/drawing/2014/main" id="{9A007CF4-BEB7-04F4-D738-DB3B58080D1E}"/>
                </a:ext>
              </a:extLst>
            </p:cNvPr>
            <p:cNvSpPr/>
            <p:nvPr/>
          </p:nvSpPr>
          <p:spPr>
            <a:xfrm>
              <a:off x="1182700" y="3510000"/>
              <a:ext cx="24600" cy="228350"/>
            </a:xfrm>
            <a:custGeom>
              <a:avLst/>
              <a:gdLst/>
              <a:ahLst/>
              <a:cxnLst/>
              <a:rect l="l" t="t" r="r" b="b"/>
              <a:pathLst>
                <a:path w="984" h="9134" extrusionOk="0">
                  <a:moveTo>
                    <a:pt x="58" y="0"/>
                  </a:moveTo>
                  <a:cubicBezTo>
                    <a:pt x="52" y="0"/>
                    <a:pt x="47" y="1"/>
                    <a:pt x="41" y="2"/>
                  </a:cubicBezTo>
                  <a:cubicBezTo>
                    <a:pt x="17" y="2"/>
                    <a:pt x="0" y="35"/>
                    <a:pt x="9" y="59"/>
                  </a:cubicBezTo>
                  <a:cubicBezTo>
                    <a:pt x="512" y="1936"/>
                    <a:pt x="878" y="9012"/>
                    <a:pt x="878" y="9085"/>
                  </a:cubicBezTo>
                  <a:cubicBezTo>
                    <a:pt x="878" y="9109"/>
                    <a:pt x="902" y="9134"/>
                    <a:pt x="927" y="9134"/>
                  </a:cubicBezTo>
                  <a:lnTo>
                    <a:pt x="935" y="9126"/>
                  </a:lnTo>
                  <a:cubicBezTo>
                    <a:pt x="959" y="9126"/>
                    <a:pt x="983" y="9101"/>
                    <a:pt x="983" y="9077"/>
                  </a:cubicBezTo>
                  <a:cubicBezTo>
                    <a:pt x="975" y="9004"/>
                    <a:pt x="618" y="1920"/>
                    <a:pt x="106" y="35"/>
                  </a:cubicBezTo>
                  <a:cubicBezTo>
                    <a:pt x="99" y="15"/>
                    <a:pt x="82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2635;p64">
              <a:extLst>
                <a:ext uri="{FF2B5EF4-FFF2-40B4-BE49-F238E27FC236}">
                  <a16:creationId xmlns:a16="http://schemas.microsoft.com/office/drawing/2014/main" id="{7AC5932A-28D5-3ABC-E1AA-A74634DDD8A2}"/>
                </a:ext>
              </a:extLst>
            </p:cNvPr>
            <p:cNvSpPr/>
            <p:nvPr/>
          </p:nvSpPr>
          <p:spPr>
            <a:xfrm>
              <a:off x="1363450" y="3786075"/>
              <a:ext cx="146875" cy="128400"/>
            </a:xfrm>
            <a:custGeom>
              <a:avLst/>
              <a:gdLst/>
              <a:ahLst/>
              <a:cxnLst/>
              <a:rect l="l" t="t" r="r" b="b"/>
              <a:pathLst>
                <a:path w="5875" h="5136" extrusionOk="0">
                  <a:moveTo>
                    <a:pt x="3498" y="0"/>
                  </a:moveTo>
                  <a:cubicBezTo>
                    <a:pt x="2396" y="0"/>
                    <a:pt x="1" y="958"/>
                    <a:pt x="1" y="958"/>
                  </a:cubicBezTo>
                  <a:lnTo>
                    <a:pt x="1" y="3534"/>
                  </a:lnTo>
                  <a:cubicBezTo>
                    <a:pt x="1" y="3534"/>
                    <a:pt x="2073" y="5135"/>
                    <a:pt x="2974" y="5135"/>
                  </a:cubicBezTo>
                  <a:cubicBezTo>
                    <a:pt x="3027" y="5135"/>
                    <a:pt x="3076" y="5130"/>
                    <a:pt x="3120" y="5118"/>
                  </a:cubicBezTo>
                  <a:cubicBezTo>
                    <a:pt x="3916" y="4907"/>
                    <a:pt x="3860" y="4111"/>
                    <a:pt x="3860" y="4111"/>
                  </a:cubicBezTo>
                  <a:lnTo>
                    <a:pt x="3860" y="4111"/>
                  </a:lnTo>
                  <a:cubicBezTo>
                    <a:pt x="3899" y="4114"/>
                    <a:pt x="3941" y="4116"/>
                    <a:pt x="3986" y="4116"/>
                  </a:cubicBezTo>
                  <a:cubicBezTo>
                    <a:pt x="4575" y="4116"/>
                    <a:pt x="5568" y="3825"/>
                    <a:pt x="5712" y="3485"/>
                  </a:cubicBezTo>
                  <a:cubicBezTo>
                    <a:pt x="5874" y="3111"/>
                    <a:pt x="4518" y="650"/>
                    <a:pt x="3965" y="122"/>
                  </a:cubicBezTo>
                  <a:cubicBezTo>
                    <a:pt x="3876" y="36"/>
                    <a:pt x="3711" y="0"/>
                    <a:pt x="3498" y="0"/>
                  </a:cubicBezTo>
                  <a:close/>
                </a:path>
              </a:pathLst>
            </a:custGeom>
            <a:solidFill>
              <a:srgbClr val="FFA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2636;p64">
              <a:extLst>
                <a:ext uri="{FF2B5EF4-FFF2-40B4-BE49-F238E27FC236}">
                  <a16:creationId xmlns:a16="http://schemas.microsoft.com/office/drawing/2014/main" id="{BE17446D-4946-9FE1-81EF-5107B24C0932}"/>
                </a:ext>
              </a:extLst>
            </p:cNvPr>
            <p:cNvSpPr/>
            <p:nvPr/>
          </p:nvSpPr>
          <p:spPr>
            <a:xfrm>
              <a:off x="920125" y="3421000"/>
              <a:ext cx="443350" cy="488225"/>
            </a:xfrm>
            <a:custGeom>
              <a:avLst/>
              <a:gdLst/>
              <a:ahLst/>
              <a:cxnLst/>
              <a:rect l="l" t="t" r="r" b="b"/>
              <a:pathLst>
                <a:path w="17734" h="19529" extrusionOk="0">
                  <a:moveTo>
                    <a:pt x="4726" y="0"/>
                  </a:moveTo>
                  <a:cubicBezTo>
                    <a:pt x="936" y="0"/>
                    <a:pt x="1" y="7456"/>
                    <a:pt x="966" y="11370"/>
                  </a:cubicBezTo>
                  <a:cubicBezTo>
                    <a:pt x="2030" y="15651"/>
                    <a:pt x="3452" y="18616"/>
                    <a:pt x="4987" y="19250"/>
                  </a:cubicBezTo>
                  <a:cubicBezTo>
                    <a:pt x="5444" y="19438"/>
                    <a:pt x="6534" y="19528"/>
                    <a:pt x="7905" y="19528"/>
                  </a:cubicBezTo>
                  <a:cubicBezTo>
                    <a:pt x="11143" y="19528"/>
                    <a:pt x="15953" y="19027"/>
                    <a:pt x="17734" y="18137"/>
                  </a:cubicBezTo>
                  <a:lnTo>
                    <a:pt x="17734" y="15440"/>
                  </a:lnTo>
                  <a:cubicBezTo>
                    <a:pt x="17734" y="15440"/>
                    <a:pt x="15126" y="13587"/>
                    <a:pt x="8732" y="12263"/>
                  </a:cubicBezTo>
                  <a:cubicBezTo>
                    <a:pt x="8732" y="12263"/>
                    <a:pt x="10617" y="1848"/>
                    <a:pt x="5873" y="207"/>
                  </a:cubicBezTo>
                  <a:cubicBezTo>
                    <a:pt x="5465" y="66"/>
                    <a:pt x="5083" y="0"/>
                    <a:pt x="47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2637;p64">
              <a:extLst>
                <a:ext uri="{FF2B5EF4-FFF2-40B4-BE49-F238E27FC236}">
                  <a16:creationId xmlns:a16="http://schemas.microsoft.com/office/drawing/2014/main" id="{62BC1F42-E779-1567-FE2A-45B9506A6B60}"/>
                </a:ext>
              </a:extLst>
            </p:cNvPr>
            <p:cNvSpPr/>
            <p:nvPr/>
          </p:nvSpPr>
          <p:spPr>
            <a:xfrm>
              <a:off x="1159750" y="4060450"/>
              <a:ext cx="10175" cy="30700"/>
            </a:xfrm>
            <a:custGeom>
              <a:avLst/>
              <a:gdLst/>
              <a:ahLst/>
              <a:cxnLst/>
              <a:rect l="l" t="t" r="r" b="b"/>
              <a:pathLst>
                <a:path w="407" h="1228" extrusionOk="0">
                  <a:moveTo>
                    <a:pt x="309" y="0"/>
                  </a:moveTo>
                  <a:cubicBezTo>
                    <a:pt x="301" y="17"/>
                    <a:pt x="155" y="642"/>
                    <a:pt x="0" y="1227"/>
                  </a:cubicBezTo>
                  <a:lnTo>
                    <a:pt x="106" y="1227"/>
                  </a:lnTo>
                  <a:cubicBezTo>
                    <a:pt x="260" y="650"/>
                    <a:pt x="407" y="33"/>
                    <a:pt x="407" y="25"/>
                  </a:cubicBez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2638;p64">
              <a:extLst>
                <a:ext uri="{FF2B5EF4-FFF2-40B4-BE49-F238E27FC236}">
                  <a16:creationId xmlns:a16="http://schemas.microsoft.com/office/drawing/2014/main" id="{9005993B-C0C5-EC67-79E8-F0828DA641B2}"/>
                </a:ext>
              </a:extLst>
            </p:cNvPr>
            <p:cNvSpPr/>
            <p:nvPr/>
          </p:nvSpPr>
          <p:spPr>
            <a:xfrm>
              <a:off x="1145925" y="4059825"/>
              <a:ext cx="9575" cy="31100"/>
            </a:xfrm>
            <a:custGeom>
              <a:avLst/>
              <a:gdLst/>
              <a:ahLst/>
              <a:cxnLst/>
              <a:rect l="l" t="t" r="r" b="b"/>
              <a:pathLst>
                <a:path w="383" h="1244" extrusionOk="0">
                  <a:moveTo>
                    <a:pt x="285" y="1"/>
                  </a:moveTo>
                  <a:cubicBezTo>
                    <a:pt x="285" y="17"/>
                    <a:pt x="139" y="651"/>
                    <a:pt x="1" y="1244"/>
                  </a:cubicBezTo>
                  <a:lnTo>
                    <a:pt x="107" y="1244"/>
                  </a:lnTo>
                  <a:cubicBezTo>
                    <a:pt x="245" y="659"/>
                    <a:pt x="383" y="33"/>
                    <a:pt x="383" y="25"/>
                  </a:cubicBezTo>
                  <a:lnTo>
                    <a:pt x="2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2639;p64">
              <a:extLst>
                <a:ext uri="{FF2B5EF4-FFF2-40B4-BE49-F238E27FC236}">
                  <a16:creationId xmlns:a16="http://schemas.microsoft.com/office/drawing/2014/main" id="{93F49A4A-0AC0-A71B-CF22-847B7CB7EBAA}"/>
                </a:ext>
              </a:extLst>
            </p:cNvPr>
            <p:cNvSpPr/>
            <p:nvPr/>
          </p:nvSpPr>
          <p:spPr>
            <a:xfrm>
              <a:off x="1131925" y="4059225"/>
              <a:ext cx="9375" cy="31500"/>
            </a:xfrm>
            <a:custGeom>
              <a:avLst/>
              <a:gdLst/>
              <a:ahLst/>
              <a:cxnLst/>
              <a:rect l="l" t="t" r="r" b="b"/>
              <a:pathLst>
                <a:path w="375" h="1260" extrusionOk="0">
                  <a:moveTo>
                    <a:pt x="269" y="1"/>
                  </a:moveTo>
                  <a:cubicBezTo>
                    <a:pt x="269" y="17"/>
                    <a:pt x="130" y="659"/>
                    <a:pt x="0" y="1260"/>
                  </a:cubicBezTo>
                  <a:lnTo>
                    <a:pt x="106" y="1260"/>
                  </a:lnTo>
                  <a:cubicBezTo>
                    <a:pt x="236" y="667"/>
                    <a:pt x="366" y="33"/>
                    <a:pt x="374" y="25"/>
                  </a:cubicBezTo>
                  <a:lnTo>
                    <a:pt x="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2640;p64">
              <a:extLst>
                <a:ext uri="{FF2B5EF4-FFF2-40B4-BE49-F238E27FC236}">
                  <a16:creationId xmlns:a16="http://schemas.microsoft.com/office/drawing/2014/main" id="{0EA0669D-0484-C93A-EB64-CF90FE0E1BE4}"/>
                </a:ext>
              </a:extLst>
            </p:cNvPr>
            <p:cNvSpPr/>
            <p:nvPr/>
          </p:nvSpPr>
          <p:spPr>
            <a:xfrm>
              <a:off x="1117900" y="4059825"/>
              <a:ext cx="8975" cy="30700"/>
            </a:xfrm>
            <a:custGeom>
              <a:avLst/>
              <a:gdLst/>
              <a:ahLst/>
              <a:cxnLst/>
              <a:rect l="l" t="t" r="r" b="b"/>
              <a:pathLst>
                <a:path w="359" h="1228" extrusionOk="0">
                  <a:moveTo>
                    <a:pt x="253" y="1"/>
                  </a:moveTo>
                  <a:cubicBezTo>
                    <a:pt x="245" y="33"/>
                    <a:pt x="236" y="66"/>
                    <a:pt x="236" y="98"/>
                  </a:cubicBezTo>
                  <a:cubicBezTo>
                    <a:pt x="188" y="326"/>
                    <a:pt x="82" y="789"/>
                    <a:pt x="1" y="1228"/>
                  </a:cubicBezTo>
                  <a:lnTo>
                    <a:pt x="106" y="1228"/>
                  </a:lnTo>
                  <a:cubicBezTo>
                    <a:pt x="196" y="781"/>
                    <a:pt x="293" y="310"/>
                    <a:pt x="334" y="98"/>
                  </a:cubicBezTo>
                  <a:cubicBezTo>
                    <a:pt x="350" y="50"/>
                    <a:pt x="350" y="17"/>
                    <a:pt x="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2641;p64">
              <a:extLst>
                <a:ext uri="{FF2B5EF4-FFF2-40B4-BE49-F238E27FC236}">
                  <a16:creationId xmlns:a16="http://schemas.microsoft.com/office/drawing/2014/main" id="{8E1D31FB-7AFE-C7B6-44FF-14675E59CD87}"/>
                </a:ext>
              </a:extLst>
            </p:cNvPr>
            <p:cNvSpPr/>
            <p:nvPr/>
          </p:nvSpPr>
          <p:spPr>
            <a:xfrm>
              <a:off x="1103900" y="4059625"/>
              <a:ext cx="8350" cy="30500"/>
            </a:xfrm>
            <a:custGeom>
              <a:avLst/>
              <a:gdLst/>
              <a:ahLst/>
              <a:cxnLst/>
              <a:rect l="l" t="t" r="r" b="b"/>
              <a:pathLst>
                <a:path w="334" h="1220" extrusionOk="0">
                  <a:moveTo>
                    <a:pt x="228" y="1"/>
                  </a:moveTo>
                  <a:cubicBezTo>
                    <a:pt x="220" y="33"/>
                    <a:pt x="220" y="74"/>
                    <a:pt x="212" y="106"/>
                  </a:cubicBezTo>
                  <a:cubicBezTo>
                    <a:pt x="171" y="350"/>
                    <a:pt x="90" y="797"/>
                    <a:pt x="0" y="1219"/>
                  </a:cubicBezTo>
                  <a:lnTo>
                    <a:pt x="106" y="1219"/>
                  </a:lnTo>
                  <a:cubicBezTo>
                    <a:pt x="187" y="789"/>
                    <a:pt x="277" y="334"/>
                    <a:pt x="317" y="106"/>
                  </a:cubicBezTo>
                  <a:cubicBezTo>
                    <a:pt x="325" y="58"/>
                    <a:pt x="325" y="25"/>
                    <a:pt x="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2642;p64">
              <a:extLst>
                <a:ext uri="{FF2B5EF4-FFF2-40B4-BE49-F238E27FC236}">
                  <a16:creationId xmlns:a16="http://schemas.microsoft.com/office/drawing/2014/main" id="{BD1DC470-086D-41AA-D988-20DE970D4EAC}"/>
                </a:ext>
              </a:extLst>
            </p:cNvPr>
            <p:cNvSpPr/>
            <p:nvPr/>
          </p:nvSpPr>
          <p:spPr>
            <a:xfrm>
              <a:off x="1090075" y="4059825"/>
              <a:ext cx="7750" cy="29900"/>
            </a:xfrm>
            <a:custGeom>
              <a:avLst/>
              <a:gdLst/>
              <a:ahLst/>
              <a:cxnLst/>
              <a:rect l="l" t="t" r="r" b="b"/>
              <a:pathLst>
                <a:path w="310" h="1196" extrusionOk="0">
                  <a:moveTo>
                    <a:pt x="204" y="1"/>
                  </a:moveTo>
                  <a:cubicBezTo>
                    <a:pt x="204" y="25"/>
                    <a:pt x="188" y="58"/>
                    <a:pt x="188" y="98"/>
                  </a:cubicBezTo>
                  <a:cubicBezTo>
                    <a:pt x="147" y="350"/>
                    <a:pt x="74" y="789"/>
                    <a:pt x="1" y="1195"/>
                  </a:cubicBezTo>
                  <a:lnTo>
                    <a:pt x="107" y="1195"/>
                  </a:lnTo>
                  <a:cubicBezTo>
                    <a:pt x="180" y="781"/>
                    <a:pt x="253" y="334"/>
                    <a:pt x="293" y="98"/>
                  </a:cubicBezTo>
                  <a:cubicBezTo>
                    <a:pt x="293" y="58"/>
                    <a:pt x="310" y="25"/>
                    <a:pt x="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2643;p64">
              <a:extLst>
                <a:ext uri="{FF2B5EF4-FFF2-40B4-BE49-F238E27FC236}">
                  <a16:creationId xmlns:a16="http://schemas.microsoft.com/office/drawing/2014/main" id="{6844650E-0DC5-6CE7-143E-2AD3AD358476}"/>
                </a:ext>
              </a:extLst>
            </p:cNvPr>
            <p:cNvSpPr/>
            <p:nvPr/>
          </p:nvSpPr>
          <p:spPr>
            <a:xfrm>
              <a:off x="1076075" y="4059625"/>
              <a:ext cx="7325" cy="29900"/>
            </a:xfrm>
            <a:custGeom>
              <a:avLst/>
              <a:gdLst/>
              <a:ahLst/>
              <a:cxnLst/>
              <a:rect l="l" t="t" r="r" b="b"/>
              <a:pathLst>
                <a:path w="293" h="1196" extrusionOk="0">
                  <a:moveTo>
                    <a:pt x="187" y="1"/>
                  </a:moveTo>
                  <a:cubicBezTo>
                    <a:pt x="187" y="33"/>
                    <a:pt x="179" y="66"/>
                    <a:pt x="179" y="106"/>
                  </a:cubicBezTo>
                  <a:cubicBezTo>
                    <a:pt x="130" y="358"/>
                    <a:pt x="65" y="789"/>
                    <a:pt x="0" y="1195"/>
                  </a:cubicBezTo>
                  <a:lnTo>
                    <a:pt x="106" y="1195"/>
                  </a:lnTo>
                  <a:cubicBezTo>
                    <a:pt x="171" y="789"/>
                    <a:pt x="236" y="350"/>
                    <a:pt x="277" y="106"/>
                  </a:cubicBezTo>
                  <a:cubicBezTo>
                    <a:pt x="285" y="66"/>
                    <a:pt x="285" y="25"/>
                    <a:pt x="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2644;p64">
              <a:extLst>
                <a:ext uri="{FF2B5EF4-FFF2-40B4-BE49-F238E27FC236}">
                  <a16:creationId xmlns:a16="http://schemas.microsoft.com/office/drawing/2014/main" id="{28CF1C87-3026-1FCC-7286-740B658AA7E0}"/>
                </a:ext>
              </a:extLst>
            </p:cNvPr>
            <p:cNvSpPr/>
            <p:nvPr/>
          </p:nvSpPr>
          <p:spPr>
            <a:xfrm>
              <a:off x="1062250" y="4059625"/>
              <a:ext cx="6750" cy="29475"/>
            </a:xfrm>
            <a:custGeom>
              <a:avLst/>
              <a:gdLst/>
              <a:ahLst/>
              <a:cxnLst/>
              <a:rect l="l" t="t" r="r" b="b"/>
              <a:pathLst>
                <a:path w="270" h="1179" extrusionOk="0">
                  <a:moveTo>
                    <a:pt x="172" y="1"/>
                  </a:moveTo>
                  <a:cubicBezTo>
                    <a:pt x="172" y="25"/>
                    <a:pt x="163" y="58"/>
                    <a:pt x="155" y="98"/>
                  </a:cubicBezTo>
                  <a:cubicBezTo>
                    <a:pt x="115" y="358"/>
                    <a:pt x="58" y="781"/>
                    <a:pt x="1" y="1179"/>
                  </a:cubicBezTo>
                  <a:lnTo>
                    <a:pt x="107" y="1179"/>
                  </a:lnTo>
                  <a:cubicBezTo>
                    <a:pt x="163" y="773"/>
                    <a:pt x="228" y="350"/>
                    <a:pt x="261" y="98"/>
                  </a:cubicBezTo>
                  <a:cubicBezTo>
                    <a:pt x="269" y="66"/>
                    <a:pt x="269" y="33"/>
                    <a:pt x="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2645;p64">
              <a:extLst>
                <a:ext uri="{FF2B5EF4-FFF2-40B4-BE49-F238E27FC236}">
                  <a16:creationId xmlns:a16="http://schemas.microsoft.com/office/drawing/2014/main" id="{26B47773-14E1-1A98-4E4F-77AA61352E7B}"/>
                </a:ext>
              </a:extLst>
            </p:cNvPr>
            <p:cNvSpPr/>
            <p:nvPr/>
          </p:nvSpPr>
          <p:spPr>
            <a:xfrm>
              <a:off x="1048450" y="4059425"/>
              <a:ext cx="6325" cy="29275"/>
            </a:xfrm>
            <a:custGeom>
              <a:avLst/>
              <a:gdLst/>
              <a:ahLst/>
              <a:cxnLst/>
              <a:rect l="l" t="t" r="r" b="b"/>
              <a:pathLst>
                <a:path w="253" h="1171" extrusionOk="0">
                  <a:moveTo>
                    <a:pt x="139" y="1"/>
                  </a:moveTo>
                  <a:cubicBezTo>
                    <a:pt x="139" y="33"/>
                    <a:pt x="139" y="66"/>
                    <a:pt x="130" y="106"/>
                  </a:cubicBezTo>
                  <a:cubicBezTo>
                    <a:pt x="98" y="358"/>
                    <a:pt x="49" y="781"/>
                    <a:pt x="0" y="1171"/>
                  </a:cubicBezTo>
                  <a:lnTo>
                    <a:pt x="106" y="1171"/>
                  </a:lnTo>
                  <a:cubicBezTo>
                    <a:pt x="155" y="781"/>
                    <a:pt x="204" y="358"/>
                    <a:pt x="236" y="106"/>
                  </a:cubicBezTo>
                  <a:cubicBezTo>
                    <a:pt x="236" y="66"/>
                    <a:pt x="244" y="25"/>
                    <a:pt x="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2646;p64">
              <a:extLst>
                <a:ext uri="{FF2B5EF4-FFF2-40B4-BE49-F238E27FC236}">
                  <a16:creationId xmlns:a16="http://schemas.microsoft.com/office/drawing/2014/main" id="{75550E38-F9F9-6096-33A9-FD4862911AFC}"/>
                </a:ext>
              </a:extLst>
            </p:cNvPr>
            <p:cNvSpPr/>
            <p:nvPr/>
          </p:nvSpPr>
          <p:spPr>
            <a:xfrm>
              <a:off x="1034425" y="4059225"/>
              <a:ext cx="5925" cy="29075"/>
            </a:xfrm>
            <a:custGeom>
              <a:avLst/>
              <a:gdLst/>
              <a:ahLst/>
              <a:cxnLst/>
              <a:rect l="l" t="t" r="r" b="b"/>
              <a:pathLst>
                <a:path w="237" h="1163" extrusionOk="0">
                  <a:moveTo>
                    <a:pt x="131" y="1"/>
                  </a:moveTo>
                  <a:cubicBezTo>
                    <a:pt x="131" y="33"/>
                    <a:pt x="123" y="66"/>
                    <a:pt x="115" y="106"/>
                  </a:cubicBezTo>
                  <a:cubicBezTo>
                    <a:pt x="90" y="366"/>
                    <a:pt x="50" y="781"/>
                    <a:pt x="1" y="1162"/>
                  </a:cubicBezTo>
                  <a:lnTo>
                    <a:pt x="107" y="1162"/>
                  </a:lnTo>
                  <a:cubicBezTo>
                    <a:pt x="147" y="772"/>
                    <a:pt x="196" y="358"/>
                    <a:pt x="220" y="106"/>
                  </a:cubicBezTo>
                  <a:cubicBezTo>
                    <a:pt x="228" y="66"/>
                    <a:pt x="228" y="33"/>
                    <a:pt x="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2647;p64">
              <a:extLst>
                <a:ext uri="{FF2B5EF4-FFF2-40B4-BE49-F238E27FC236}">
                  <a16:creationId xmlns:a16="http://schemas.microsoft.com/office/drawing/2014/main" id="{4091D415-AB62-8D5C-EF2F-8596D33B1478}"/>
                </a:ext>
              </a:extLst>
            </p:cNvPr>
            <p:cNvSpPr/>
            <p:nvPr/>
          </p:nvSpPr>
          <p:spPr>
            <a:xfrm>
              <a:off x="1020625" y="4059025"/>
              <a:ext cx="5300" cy="28875"/>
            </a:xfrm>
            <a:custGeom>
              <a:avLst/>
              <a:gdLst/>
              <a:ahLst/>
              <a:cxnLst/>
              <a:rect l="l" t="t" r="r" b="b"/>
              <a:pathLst>
                <a:path w="212" h="1155" extrusionOk="0">
                  <a:moveTo>
                    <a:pt x="106" y="0"/>
                  </a:moveTo>
                  <a:cubicBezTo>
                    <a:pt x="106" y="25"/>
                    <a:pt x="106" y="65"/>
                    <a:pt x="98" y="98"/>
                  </a:cubicBezTo>
                  <a:cubicBezTo>
                    <a:pt x="74" y="366"/>
                    <a:pt x="41" y="772"/>
                    <a:pt x="1" y="1154"/>
                  </a:cubicBezTo>
                  <a:lnTo>
                    <a:pt x="106" y="1154"/>
                  </a:lnTo>
                  <a:cubicBezTo>
                    <a:pt x="139" y="772"/>
                    <a:pt x="179" y="358"/>
                    <a:pt x="204" y="98"/>
                  </a:cubicBezTo>
                  <a:cubicBezTo>
                    <a:pt x="204" y="57"/>
                    <a:pt x="212" y="25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2648;p64">
              <a:extLst>
                <a:ext uri="{FF2B5EF4-FFF2-40B4-BE49-F238E27FC236}">
                  <a16:creationId xmlns:a16="http://schemas.microsoft.com/office/drawing/2014/main" id="{E4244882-FB2E-8502-63C1-E752EFF4FFE0}"/>
                </a:ext>
              </a:extLst>
            </p:cNvPr>
            <p:cNvSpPr/>
            <p:nvPr/>
          </p:nvSpPr>
          <p:spPr>
            <a:xfrm>
              <a:off x="1006825" y="4058625"/>
              <a:ext cx="4900" cy="28850"/>
            </a:xfrm>
            <a:custGeom>
              <a:avLst/>
              <a:gdLst/>
              <a:ahLst/>
              <a:cxnLst/>
              <a:rect l="l" t="t" r="r" b="b"/>
              <a:pathLst>
                <a:path w="196" h="1154" extrusionOk="0">
                  <a:moveTo>
                    <a:pt x="89" y="0"/>
                  </a:moveTo>
                  <a:lnTo>
                    <a:pt x="89" y="106"/>
                  </a:lnTo>
                  <a:cubicBezTo>
                    <a:pt x="57" y="366"/>
                    <a:pt x="33" y="772"/>
                    <a:pt x="0" y="1154"/>
                  </a:cubicBezTo>
                  <a:lnTo>
                    <a:pt x="106" y="1154"/>
                  </a:lnTo>
                  <a:cubicBezTo>
                    <a:pt x="130" y="772"/>
                    <a:pt x="163" y="366"/>
                    <a:pt x="187" y="106"/>
                  </a:cubicBezTo>
                  <a:cubicBezTo>
                    <a:pt x="187" y="65"/>
                    <a:pt x="195" y="33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2649;p64">
              <a:extLst>
                <a:ext uri="{FF2B5EF4-FFF2-40B4-BE49-F238E27FC236}">
                  <a16:creationId xmlns:a16="http://schemas.microsoft.com/office/drawing/2014/main" id="{BC9A4C6C-D92D-B210-E4CB-5025768705DC}"/>
                </a:ext>
              </a:extLst>
            </p:cNvPr>
            <p:cNvSpPr/>
            <p:nvPr/>
          </p:nvSpPr>
          <p:spPr>
            <a:xfrm>
              <a:off x="993000" y="4058200"/>
              <a:ext cx="4300" cy="28675"/>
            </a:xfrm>
            <a:custGeom>
              <a:avLst/>
              <a:gdLst/>
              <a:ahLst/>
              <a:cxnLst/>
              <a:rect l="l" t="t" r="r" b="b"/>
              <a:pathLst>
                <a:path w="172" h="1147" extrusionOk="0">
                  <a:moveTo>
                    <a:pt x="74" y="1"/>
                  </a:moveTo>
                  <a:cubicBezTo>
                    <a:pt x="66" y="33"/>
                    <a:pt x="66" y="66"/>
                    <a:pt x="66" y="98"/>
                  </a:cubicBezTo>
                  <a:cubicBezTo>
                    <a:pt x="49" y="367"/>
                    <a:pt x="17" y="773"/>
                    <a:pt x="1" y="1146"/>
                  </a:cubicBezTo>
                  <a:lnTo>
                    <a:pt x="98" y="1146"/>
                  </a:lnTo>
                  <a:cubicBezTo>
                    <a:pt x="123" y="773"/>
                    <a:pt x="147" y="367"/>
                    <a:pt x="163" y="107"/>
                  </a:cubicBezTo>
                  <a:cubicBezTo>
                    <a:pt x="163" y="66"/>
                    <a:pt x="171" y="33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2650;p64">
              <a:extLst>
                <a:ext uri="{FF2B5EF4-FFF2-40B4-BE49-F238E27FC236}">
                  <a16:creationId xmlns:a16="http://schemas.microsoft.com/office/drawing/2014/main" id="{AD8E7280-055B-B368-2711-2C51CF236373}"/>
                </a:ext>
              </a:extLst>
            </p:cNvPr>
            <p:cNvSpPr/>
            <p:nvPr/>
          </p:nvSpPr>
          <p:spPr>
            <a:xfrm>
              <a:off x="979200" y="4057800"/>
              <a:ext cx="3675" cy="28675"/>
            </a:xfrm>
            <a:custGeom>
              <a:avLst/>
              <a:gdLst/>
              <a:ahLst/>
              <a:cxnLst/>
              <a:rect l="l" t="t" r="r" b="b"/>
              <a:pathLst>
                <a:path w="147" h="1147" extrusionOk="0">
                  <a:moveTo>
                    <a:pt x="49" y="1"/>
                  </a:moveTo>
                  <a:lnTo>
                    <a:pt x="49" y="98"/>
                  </a:lnTo>
                  <a:cubicBezTo>
                    <a:pt x="25" y="366"/>
                    <a:pt x="8" y="773"/>
                    <a:pt x="0" y="1146"/>
                  </a:cubicBezTo>
                  <a:lnTo>
                    <a:pt x="98" y="1146"/>
                  </a:lnTo>
                  <a:cubicBezTo>
                    <a:pt x="114" y="773"/>
                    <a:pt x="130" y="366"/>
                    <a:pt x="146" y="98"/>
                  </a:cubicBezTo>
                  <a:lnTo>
                    <a:pt x="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2651;p64">
              <a:extLst>
                <a:ext uri="{FF2B5EF4-FFF2-40B4-BE49-F238E27FC236}">
                  <a16:creationId xmlns:a16="http://schemas.microsoft.com/office/drawing/2014/main" id="{D570BB16-62F7-137D-E31C-7B805FFB376F}"/>
                </a:ext>
              </a:extLst>
            </p:cNvPr>
            <p:cNvSpPr/>
            <p:nvPr/>
          </p:nvSpPr>
          <p:spPr>
            <a:xfrm>
              <a:off x="965175" y="4057400"/>
              <a:ext cx="3475" cy="28600"/>
            </a:xfrm>
            <a:custGeom>
              <a:avLst/>
              <a:gdLst/>
              <a:ahLst/>
              <a:cxnLst/>
              <a:rect l="l" t="t" r="r" b="b"/>
              <a:pathLst>
                <a:path w="139" h="1144" extrusionOk="0">
                  <a:moveTo>
                    <a:pt x="33" y="0"/>
                  </a:moveTo>
                  <a:cubicBezTo>
                    <a:pt x="33" y="33"/>
                    <a:pt x="33" y="65"/>
                    <a:pt x="33" y="98"/>
                  </a:cubicBezTo>
                  <a:cubicBezTo>
                    <a:pt x="25" y="366"/>
                    <a:pt x="17" y="764"/>
                    <a:pt x="1" y="1138"/>
                  </a:cubicBezTo>
                  <a:cubicBezTo>
                    <a:pt x="17" y="1142"/>
                    <a:pt x="35" y="1144"/>
                    <a:pt x="53" y="1144"/>
                  </a:cubicBezTo>
                  <a:cubicBezTo>
                    <a:pt x="72" y="1144"/>
                    <a:pt x="90" y="1142"/>
                    <a:pt x="106" y="1138"/>
                  </a:cubicBezTo>
                  <a:cubicBezTo>
                    <a:pt x="114" y="764"/>
                    <a:pt x="131" y="366"/>
                    <a:pt x="139" y="98"/>
                  </a:cubicBezTo>
                  <a:lnTo>
                    <a:pt x="1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2652;p64">
              <a:extLst>
                <a:ext uri="{FF2B5EF4-FFF2-40B4-BE49-F238E27FC236}">
                  <a16:creationId xmlns:a16="http://schemas.microsoft.com/office/drawing/2014/main" id="{F2E8B671-12F2-FA28-2CF3-C5E7019BD0CB}"/>
                </a:ext>
              </a:extLst>
            </p:cNvPr>
            <p:cNvSpPr/>
            <p:nvPr/>
          </p:nvSpPr>
          <p:spPr>
            <a:xfrm>
              <a:off x="951375" y="4056575"/>
              <a:ext cx="3075" cy="28675"/>
            </a:xfrm>
            <a:custGeom>
              <a:avLst/>
              <a:gdLst/>
              <a:ahLst/>
              <a:cxnLst/>
              <a:rect l="l" t="t" r="r" b="b"/>
              <a:pathLst>
                <a:path w="123" h="1147" extrusionOk="0">
                  <a:moveTo>
                    <a:pt x="16" y="1"/>
                  </a:moveTo>
                  <a:lnTo>
                    <a:pt x="16" y="107"/>
                  </a:lnTo>
                  <a:cubicBezTo>
                    <a:pt x="8" y="367"/>
                    <a:pt x="8" y="773"/>
                    <a:pt x="0" y="1146"/>
                  </a:cubicBezTo>
                  <a:lnTo>
                    <a:pt x="106" y="1146"/>
                  </a:lnTo>
                  <a:cubicBezTo>
                    <a:pt x="106" y="773"/>
                    <a:pt x="114" y="367"/>
                    <a:pt x="122" y="107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2653;p64">
              <a:extLst>
                <a:ext uri="{FF2B5EF4-FFF2-40B4-BE49-F238E27FC236}">
                  <a16:creationId xmlns:a16="http://schemas.microsoft.com/office/drawing/2014/main" id="{1971C12C-993D-40C2-3CF8-727B5D530C61}"/>
                </a:ext>
              </a:extLst>
            </p:cNvPr>
            <p:cNvSpPr/>
            <p:nvPr/>
          </p:nvSpPr>
          <p:spPr>
            <a:xfrm>
              <a:off x="937550" y="4055775"/>
              <a:ext cx="2475" cy="28875"/>
            </a:xfrm>
            <a:custGeom>
              <a:avLst/>
              <a:gdLst/>
              <a:ahLst/>
              <a:cxnLst/>
              <a:rect l="l" t="t" r="r" b="b"/>
              <a:pathLst>
                <a:path w="99" h="1155" extrusionOk="0">
                  <a:moveTo>
                    <a:pt x="1" y="1"/>
                  </a:moveTo>
                  <a:lnTo>
                    <a:pt x="1" y="98"/>
                  </a:lnTo>
                  <a:lnTo>
                    <a:pt x="1" y="1154"/>
                  </a:lnTo>
                  <a:lnTo>
                    <a:pt x="98" y="1154"/>
                  </a:lnTo>
                  <a:lnTo>
                    <a:pt x="98" y="106"/>
                  </a:lnTo>
                  <a:lnTo>
                    <a:pt x="98" y="9"/>
                  </a:lnTo>
                  <a:cubicBezTo>
                    <a:pt x="74" y="1"/>
                    <a:pt x="33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2654;p64">
              <a:extLst>
                <a:ext uri="{FF2B5EF4-FFF2-40B4-BE49-F238E27FC236}">
                  <a16:creationId xmlns:a16="http://schemas.microsoft.com/office/drawing/2014/main" id="{CF318B11-A117-4D5B-DCB1-F3824A4140A8}"/>
                </a:ext>
              </a:extLst>
            </p:cNvPr>
            <p:cNvSpPr/>
            <p:nvPr/>
          </p:nvSpPr>
          <p:spPr>
            <a:xfrm>
              <a:off x="923150" y="4054975"/>
              <a:ext cx="3050" cy="29050"/>
            </a:xfrm>
            <a:custGeom>
              <a:avLst/>
              <a:gdLst/>
              <a:ahLst/>
              <a:cxnLst/>
              <a:rect l="l" t="t" r="r" b="b"/>
              <a:pathLst>
                <a:path w="122" h="1162" extrusionOk="0">
                  <a:moveTo>
                    <a:pt x="8" y="0"/>
                  </a:moveTo>
                  <a:cubicBezTo>
                    <a:pt x="0" y="33"/>
                    <a:pt x="0" y="65"/>
                    <a:pt x="8" y="97"/>
                  </a:cubicBezTo>
                  <a:cubicBezTo>
                    <a:pt x="8" y="366"/>
                    <a:pt x="16" y="780"/>
                    <a:pt x="24" y="1162"/>
                  </a:cubicBezTo>
                  <a:lnTo>
                    <a:pt x="122" y="1162"/>
                  </a:lnTo>
                  <a:cubicBezTo>
                    <a:pt x="114" y="780"/>
                    <a:pt x="114" y="366"/>
                    <a:pt x="114" y="106"/>
                  </a:cubicBezTo>
                  <a:cubicBezTo>
                    <a:pt x="106" y="73"/>
                    <a:pt x="106" y="41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2655;p64">
              <a:extLst>
                <a:ext uri="{FF2B5EF4-FFF2-40B4-BE49-F238E27FC236}">
                  <a16:creationId xmlns:a16="http://schemas.microsoft.com/office/drawing/2014/main" id="{821381BC-5135-A752-99EC-D3C44DD29349}"/>
                </a:ext>
              </a:extLst>
            </p:cNvPr>
            <p:cNvSpPr/>
            <p:nvPr/>
          </p:nvSpPr>
          <p:spPr>
            <a:xfrm>
              <a:off x="908925" y="4053950"/>
              <a:ext cx="3475" cy="29275"/>
            </a:xfrm>
            <a:custGeom>
              <a:avLst/>
              <a:gdLst/>
              <a:ahLst/>
              <a:cxnLst/>
              <a:rect l="l" t="t" r="r" b="b"/>
              <a:pathLst>
                <a:path w="139" h="1171" extrusionOk="0">
                  <a:moveTo>
                    <a:pt x="0" y="0"/>
                  </a:moveTo>
                  <a:cubicBezTo>
                    <a:pt x="0" y="33"/>
                    <a:pt x="0" y="65"/>
                    <a:pt x="0" y="98"/>
                  </a:cubicBezTo>
                  <a:cubicBezTo>
                    <a:pt x="0" y="350"/>
                    <a:pt x="17" y="764"/>
                    <a:pt x="33" y="1162"/>
                  </a:cubicBezTo>
                  <a:cubicBezTo>
                    <a:pt x="65" y="1162"/>
                    <a:pt x="106" y="1162"/>
                    <a:pt x="138" y="1170"/>
                  </a:cubicBezTo>
                  <a:cubicBezTo>
                    <a:pt x="122" y="780"/>
                    <a:pt x="114" y="358"/>
                    <a:pt x="106" y="106"/>
                  </a:cubicBezTo>
                  <a:cubicBezTo>
                    <a:pt x="106" y="74"/>
                    <a:pt x="106" y="41"/>
                    <a:pt x="106" y="9"/>
                  </a:cubicBezTo>
                  <a:cubicBezTo>
                    <a:pt x="73" y="0"/>
                    <a:pt x="4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2656;p64">
              <a:extLst>
                <a:ext uri="{FF2B5EF4-FFF2-40B4-BE49-F238E27FC236}">
                  <a16:creationId xmlns:a16="http://schemas.microsoft.com/office/drawing/2014/main" id="{AE9625EE-731D-909D-2B39-CFF379CE6065}"/>
                </a:ext>
              </a:extLst>
            </p:cNvPr>
            <p:cNvSpPr/>
            <p:nvPr/>
          </p:nvSpPr>
          <p:spPr>
            <a:xfrm>
              <a:off x="894500" y="4052525"/>
              <a:ext cx="4100" cy="29875"/>
            </a:xfrm>
            <a:custGeom>
              <a:avLst/>
              <a:gdLst/>
              <a:ahLst/>
              <a:cxnLst/>
              <a:rect l="l" t="t" r="r" b="b"/>
              <a:pathLst>
                <a:path w="164" h="1195" extrusionOk="0">
                  <a:moveTo>
                    <a:pt x="1" y="1"/>
                  </a:moveTo>
                  <a:cubicBezTo>
                    <a:pt x="1" y="33"/>
                    <a:pt x="1" y="66"/>
                    <a:pt x="9" y="106"/>
                  </a:cubicBezTo>
                  <a:cubicBezTo>
                    <a:pt x="9" y="366"/>
                    <a:pt x="41" y="789"/>
                    <a:pt x="57" y="1187"/>
                  </a:cubicBezTo>
                  <a:cubicBezTo>
                    <a:pt x="90" y="1187"/>
                    <a:pt x="131" y="1187"/>
                    <a:pt x="163" y="1195"/>
                  </a:cubicBezTo>
                  <a:cubicBezTo>
                    <a:pt x="139" y="789"/>
                    <a:pt x="122" y="374"/>
                    <a:pt x="106" y="114"/>
                  </a:cubicBezTo>
                  <a:lnTo>
                    <a:pt x="106" y="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2657;p64">
              <a:extLst>
                <a:ext uri="{FF2B5EF4-FFF2-40B4-BE49-F238E27FC236}">
                  <a16:creationId xmlns:a16="http://schemas.microsoft.com/office/drawing/2014/main" id="{A275EFA0-14A3-B31E-006E-D26FA05ACF8F}"/>
                </a:ext>
              </a:extLst>
            </p:cNvPr>
            <p:cNvSpPr/>
            <p:nvPr/>
          </p:nvSpPr>
          <p:spPr>
            <a:xfrm>
              <a:off x="880275" y="4051100"/>
              <a:ext cx="4300" cy="30300"/>
            </a:xfrm>
            <a:custGeom>
              <a:avLst/>
              <a:gdLst/>
              <a:ahLst/>
              <a:cxnLst/>
              <a:rect l="l" t="t" r="r" b="b"/>
              <a:pathLst>
                <a:path w="172" h="1212" extrusionOk="0">
                  <a:moveTo>
                    <a:pt x="1" y="1"/>
                  </a:moveTo>
                  <a:lnTo>
                    <a:pt x="1" y="106"/>
                  </a:lnTo>
                  <a:cubicBezTo>
                    <a:pt x="9" y="342"/>
                    <a:pt x="41" y="781"/>
                    <a:pt x="66" y="1203"/>
                  </a:cubicBezTo>
                  <a:cubicBezTo>
                    <a:pt x="98" y="1203"/>
                    <a:pt x="131" y="1203"/>
                    <a:pt x="171" y="1211"/>
                  </a:cubicBezTo>
                  <a:cubicBezTo>
                    <a:pt x="139" y="797"/>
                    <a:pt x="115" y="358"/>
                    <a:pt x="98" y="114"/>
                  </a:cubicBezTo>
                  <a:cubicBezTo>
                    <a:pt x="106" y="82"/>
                    <a:pt x="106" y="49"/>
                    <a:pt x="98" y="1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2658;p64">
              <a:extLst>
                <a:ext uri="{FF2B5EF4-FFF2-40B4-BE49-F238E27FC236}">
                  <a16:creationId xmlns:a16="http://schemas.microsoft.com/office/drawing/2014/main" id="{CCD8DE31-408A-E6B5-44C4-291D3867A4BF}"/>
                </a:ext>
              </a:extLst>
            </p:cNvPr>
            <p:cNvSpPr/>
            <p:nvPr/>
          </p:nvSpPr>
          <p:spPr>
            <a:xfrm>
              <a:off x="865875" y="4049075"/>
              <a:ext cx="4675" cy="30700"/>
            </a:xfrm>
            <a:custGeom>
              <a:avLst/>
              <a:gdLst/>
              <a:ahLst/>
              <a:cxnLst/>
              <a:rect l="l" t="t" r="r" b="b"/>
              <a:pathLst>
                <a:path w="187" h="1228" extrusionOk="0">
                  <a:moveTo>
                    <a:pt x="0" y="0"/>
                  </a:moveTo>
                  <a:lnTo>
                    <a:pt x="0" y="106"/>
                  </a:lnTo>
                  <a:cubicBezTo>
                    <a:pt x="16" y="317"/>
                    <a:pt x="49" y="772"/>
                    <a:pt x="89" y="1219"/>
                  </a:cubicBezTo>
                  <a:cubicBezTo>
                    <a:pt x="122" y="1227"/>
                    <a:pt x="154" y="1227"/>
                    <a:pt x="187" y="1227"/>
                  </a:cubicBezTo>
                  <a:cubicBezTo>
                    <a:pt x="154" y="797"/>
                    <a:pt x="122" y="350"/>
                    <a:pt x="106" y="122"/>
                  </a:cubicBezTo>
                  <a:cubicBezTo>
                    <a:pt x="106" y="82"/>
                    <a:pt x="98" y="41"/>
                    <a:pt x="98" y="17"/>
                  </a:cubicBezTo>
                  <a:cubicBezTo>
                    <a:pt x="65" y="17"/>
                    <a:pt x="33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2659;p64">
              <a:extLst>
                <a:ext uri="{FF2B5EF4-FFF2-40B4-BE49-F238E27FC236}">
                  <a16:creationId xmlns:a16="http://schemas.microsoft.com/office/drawing/2014/main" id="{C524F0C7-731B-684C-7AF6-017B7DB8ABDB}"/>
                </a:ext>
              </a:extLst>
            </p:cNvPr>
            <p:cNvSpPr/>
            <p:nvPr/>
          </p:nvSpPr>
          <p:spPr>
            <a:xfrm>
              <a:off x="851450" y="4047650"/>
              <a:ext cx="5300" cy="30500"/>
            </a:xfrm>
            <a:custGeom>
              <a:avLst/>
              <a:gdLst/>
              <a:ahLst/>
              <a:cxnLst/>
              <a:rect l="l" t="t" r="r" b="b"/>
              <a:pathLst>
                <a:path w="212" h="1220" extrusionOk="0">
                  <a:moveTo>
                    <a:pt x="106" y="1"/>
                  </a:moveTo>
                  <a:lnTo>
                    <a:pt x="0" y="9"/>
                  </a:lnTo>
                  <a:cubicBezTo>
                    <a:pt x="0" y="17"/>
                    <a:pt x="49" y="610"/>
                    <a:pt x="106" y="1203"/>
                  </a:cubicBezTo>
                  <a:cubicBezTo>
                    <a:pt x="138" y="1203"/>
                    <a:pt x="171" y="1211"/>
                    <a:pt x="211" y="1219"/>
                  </a:cubicBezTo>
                  <a:cubicBezTo>
                    <a:pt x="155" y="618"/>
                    <a:pt x="106" y="9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2660;p64">
              <a:extLst>
                <a:ext uri="{FF2B5EF4-FFF2-40B4-BE49-F238E27FC236}">
                  <a16:creationId xmlns:a16="http://schemas.microsoft.com/office/drawing/2014/main" id="{D20BE907-D4F1-E381-D938-1DED8C33AB83}"/>
                </a:ext>
              </a:extLst>
            </p:cNvPr>
            <p:cNvSpPr/>
            <p:nvPr/>
          </p:nvSpPr>
          <p:spPr>
            <a:xfrm>
              <a:off x="1054125" y="3428800"/>
              <a:ext cx="310775" cy="379425"/>
            </a:xfrm>
            <a:custGeom>
              <a:avLst/>
              <a:gdLst/>
              <a:ahLst/>
              <a:cxnLst/>
              <a:rect l="l" t="t" r="r" b="b"/>
              <a:pathLst>
                <a:path w="12431" h="15177" extrusionOk="0">
                  <a:moveTo>
                    <a:pt x="58" y="1"/>
                  </a:moveTo>
                  <a:cubicBezTo>
                    <a:pt x="25" y="1"/>
                    <a:pt x="1" y="25"/>
                    <a:pt x="1" y="50"/>
                  </a:cubicBezTo>
                  <a:cubicBezTo>
                    <a:pt x="1" y="82"/>
                    <a:pt x="17" y="106"/>
                    <a:pt x="50" y="106"/>
                  </a:cubicBezTo>
                  <a:cubicBezTo>
                    <a:pt x="82" y="106"/>
                    <a:pt x="3697" y="358"/>
                    <a:pt x="3600" y="5501"/>
                  </a:cubicBezTo>
                  <a:cubicBezTo>
                    <a:pt x="3494" y="10684"/>
                    <a:pt x="3324" y="11935"/>
                    <a:pt x="3324" y="11951"/>
                  </a:cubicBezTo>
                  <a:cubicBezTo>
                    <a:pt x="3324" y="11959"/>
                    <a:pt x="3324" y="11976"/>
                    <a:pt x="3332" y="11984"/>
                  </a:cubicBezTo>
                  <a:cubicBezTo>
                    <a:pt x="3340" y="12000"/>
                    <a:pt x="3356" y="12008"/>
                    <a:pt x="3372" y="12008"/>
                  </a:cubicBezTo>
                  <a:cubicBezTo>
                    <a:pt x="3437" y="12016"/>
                    <a:pt x="9896" y="12617"/>
                    <a:pt x="12333" y="15160"/>
                  </a:cubicBezTo>
                  <a:cubicBezTo>
                    <a:pt x="12349" y="15176"/>
                    <a:pt x="12358" y="15176"/>
                    <a:pt x="12374" y="15176"/>
                  </a:cubicBezTo>
                  <a:cubicBezTo>
                    <a:pt x="12390" y="15176"/>
                    <a:pt x="12398" y="15176"/>
                    <a:pt x="12406" y="15168"/>
                  </a:cubicBezTo>
                  <a:cubicBezTo>
                    <a:pt x="12431" y="15144"/>
                    <a:pt x="12431" y="15111"/>
                    <a:pt x="12406" y="15095"/>
                  </a:cubicBezTo>
                  <a:cubicBezTo>
                    <a:pt x="10058" y="12642"/>
                    <a:pt x="4063" y="11976"/>
                    <a:pt x="3429" y="11911"/>
                  </a:cubicBezTo>
                  <a:cubicBezTo>
                    <a:pt x="3462" y="11626"/>
                    <a:pt x="3608" y="10115"/>
                    <a:pt x="3697" y="5501"/>
                  </a:cubicBezTo>
                  <a:cubicBezTo>
                    <a:pt x="3803" y="253"/>
                    <a:pt x="90" y="9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2661;p64">
              <a:extLst>
                <a:ext uri="{FF2B5EF4-FFF2-40B4-BE49-F238E27FC236}">
                  <a16:creationId xmlns:a16="http://schemas.microsoft.com/office/drawing/2014/main" id="{5A147516-7F56-2BBA-546C-FE04B49F54CD}"/>
                </a:ext>
              </a:extLst>
            </p:cNvPr>
            <p:cNvSpPr/>
            <p:nvPr/>
          </p:nvSpPr>
          <p:spPr>
            <a:xfrm>
              <a:off x="944875" y="3545175"/>
              <a:ext cx="272575" cy="365600"/>
            </a:xfrm>
            <a:custGeom>
              <a:avLst/>
              <a:gdLst/>
              <a:ahLst/>
              <a:cxnLst/>
              <a:rect l="l" t="t" r="r" b="b"/>
              <a:pathLst>
                <a:path w="10903" h="14624" extrusionOk="0">
                  <a:moveTo>
                    <a:pt x="341" y="1"/>
                  </a:moveTo>
                  <a:cubicBezTo>
                    <a:pt x="317" y="1"/>
                    <a:pt x="285" y="17"/>
                    <a:pt x="276" y="41"/>
                  </a:cubicBezTo>
                  <a:cubicBezTo>
                    <a:pt x="276" y="58"/>
                    <a:pt x="0" y="1496"/>
                    <a:pt x="0" y="4355"/>
                  </a:cubicBezTo>
                  <a:cubicBezTo>
                    <a:pt x="0" y="7101"/>
                    <a:pt x="431" y="9425"/>
                    <a:pt x="2567" y="12528"/>
                  </a:cubicBezTo>
                  <a:cubicBezTo>
                    <a:pt x="3754" y="14250"/>
                    <a:pt x="6313" y="14624"/>
                    <a:pt x="8270" y="14624"/>
                  </a:cubicBezTo>
                  <a:cubicBezTo>
                    <a:pt x="9140" y="14624"/>
                    <a:pt x="10001" y="14551"/>
                    <a:pt x="10862" y="14421"/>
                  </a:cubicBezTo>
                  <a:cubicBezTo>
                    <a:pt x="10886" y="14413"/>
                    <a:pt x="10903" y="14388"/>
                    <a:pt x="10903" y="14356"/>
                  </a:cubicBezTo>
                  <a:cubicBezTo>
                    <a:pt x="10896" y="14335"/>
                    <a:pt x="10876" y="14314"/>
                    <a:pt x="10850" y="14314"/>
                  </a:cubicBezTo>
                  <a:cubicBezTo>
                    <a:pt x="10846" y="14314"/>
                    <a:pt x="10842" y="14314"/>
                    <a:pt x="10838" y="14315"/>
                  </a:cubicBezTo>
                  <a:cubicBezTo>
                    <a:pt x="10813" y="14322"/>
                    <a:pt x="9697" y="14520"/>
                    <a:pt x="8265" y="14520"/>
                  </a:cubicBezTo>
                  <a:cubicBezTo>
                    <a:pt x="6327" y="14520"/>
                    <a:pt x="3812" y="14158"/>
                    <a:pt x="2649" y="12471"/>
                  </a:cubicBezTo>
                  <a:cubicBezTo>
                    <a:pt x="528" y="9392"/>
                    <a:pt x="98" y="7085"/>
                    <a:pt x="98" y="4355"/>
                  </a:cubicBezTo>
                  <a:cubicBezTo>
                    <a:pt x="98" y="1504"/>
                    <a:pt x="382" y="82"/>
                    <a:pt x="382" y="66"/>
                  </a:cubicBezTo>
                  <a:cubicBezTo>
                    <a:pt x="390" y="33"/>
                    <a:pt x="366" y="9"/>
                    <a:pt x="3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2662;p64">
              <a:extLst>
                <a:ext uri="{FF2B5EF4-FFF2-40B4-BE49-F238E27FC236}">
                  <a16:creationId xmlns:a16="http://schemas.microsoft.com/office/drawing/2014/main" id="{D8F3F62E-249B-BA2B-6871-E62E955D2CC2}"/>
                </a:ext>
              </a:extLst>
            </p:cNvPr>
            <p:cNvSpPr/>
            <p:nvPr/>
          </p:nvSpPr>
          <p:spPr>
            <a:xfrm>
              <a:off x="928225" y="3599000"/>
              <a:ext cx="19525" cy="56450"/>
            </a:xfrm>
            <a:custGeom>
              <a:avLst/>
              <a:gdLst/>
              <a:ahLst/>
              <a:cxnLst/>
              <a:rect l="l" t="t" r="r" b="b"/>
              <a:pathLst>
                <a:path w="781" h="2258" extrusionOk="0">
                  <a:moveTo>
                    <a:pt x="57" y="1"/>
                  </a:moveTo>
                  <a:cubicBezTo>
                    <a:pt x="24" y="1"/>
                    <a:pt x="0" y="25"/>
                    <a:pt x="0" y="58"/>
                  </a:cubicBezTo>
                  <a:cubicBezTo>
                    <a:pt x="16" y="797"/>
                    <a:pt x="642" y="2170"/>
                    <a:pt x="674" y="2227"/>
                  </a:cubicBezTo>
                  <a:cubicBezTo>
                    <a:pt x="683" y="2243"/>
                    <a:pt x="699" y="2251"/>
                    <a:pt x="715" y="2251"/>
                  </a:cubicBezTo>
                  <a:cubicBezTo>
                    <a:pt x="719" y="2255"/>
                    <a:pt x="723" y="2257"/>
                    <a:pt x="727" y="2257"/>
                  </a:cubicBezTo>
                  <a:cubicBezTo>
                    <a:pt x="731" y="2257"/>
                    <a:pt x="735" y="2255"/>
                    <a:pt x="739" y="2251"/>
                  </a:cubicBezTo>
                  <a:cubicBezTo>
                    <a:pt x="764" y="2243"/>
                    <a:pt x="780" y="2210"/>
                    <a:pt x="764" y="2186"/>
                  </a:cubicBezTo>
                  <a:cubicBezTo>
                    <a:pt x="756" y="2170"/>
                    <a:pt x="114" y="781"/>
                    <a:pt x="106" y="49"/>
                  </a:cubicBezTo>
                  <a:cubicBezTo>
                    <a:pt x="106" y="25"/>
                    <a:pt x="81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2663;p64">
              <a:extLst>
                <a:ext uri="{FF2B5EF4-FFF2-40B4-BE49-F238E27FC236}">
                  <a16:creationId xmlns:a16="http://schemas.microsoft.com/office/drawing/2014/main" id="{421527ED-F4B5-D1A8-0823-3909DE23F7E7}"/>
                </a:ext>
              </a:extLst>
            </p:cNvPr>
            <p:cNvSpPr/>
            <p:nvPr/>
          </p:nvSpPr>
          <p:spPr>
            <a:xfrm>
              <a:off x="1100850" y="3437450"/>
              <a:ext cx="28875" cy="45000"/>
            </a:xfrm>
            <a:custGeom>
              <a:avLst/>
              <a:gdLst/>
              <a:ahLst/>
              <a:cxnLst/>
              <a:rect l="l" t="t" r="r" b="b"/>
              <a:pathLst>
                <a:path w="1155" h="1800" extrusionOk="0">
                  <a:moveTo>
                    <a:pt x="60" y="1"/>
                  </a:moveTo>
                  <a:cubicBezTo>
                    <a:pt x="46" y="1"/>
                    <a:pt x="30" y="7"/>
                    <a:pt x="17" y="20"/>
                  </a:cubicBezTo>
                  <a:cubicBezTo>
                    <a:pt x="0" y="45"/>
                    <a:pt x="9" y="77"/>
                    <a:pt x="33" y="93"/>
                  </a:cubicBezTo>
                  <a:cubicBezTo>
                    <a:pt x="772" y="687"/>
                    <a:pt x="1048" y="1751"/>
                    <a:pt x="1048" y="1759"/>
                  </a:cubicBezTo>
                  <a:cubicBezTo>
                    <a:pt x="1048" y="1783"/>
                    <a:pt x="1073" y="1800"/>
                    <a:pt x="1097" y="1800"/>
                  </a:cubicBezTo>
                  <a:lnTo>
                    <a:pt x="1105" y="1800"/>
                  </a:lnTo>
                  <a:cubicBezTo>
                    <a:pt x="1138" y="1791"/>
                    <a:pt x="1154" y="1759"/>
                    <a:pt x="1146" y="1735"/>
                  </a:cubicBezTo>
                  <a:cubicBezTo>
                    <a:pt x="1130" y="1686"/>
                    <a:pt x="862" y="630"/>
                    <a:pt x="90" y="12"/>
                  </a:cubicBezTo>
                  <a:cubicBezTo>
                    <a:pt x="83" y="5"/>
                    <a:pt x="72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2664;p64">
              <a:extLst>
                <a:ext uri="{FF2B5EF4-FFF2-40B4-BE49-F238E27FC236}">
                  <a16:creationId xmlns:a16="http://schemas.microsoft.com/office/drawing/2014/main" id="{EBDA814B-B02E-C6F7-4E1D-718EBDF66899}"/>
                </a:ext>
              </a:extLst>
            </p:cNvPr>
            <p:cNvSpPr/>
            <p:nvPr/>
          </p:nvSpPr>
          <p:spPr>
            <a:xfrm>
              <a:off x="1047425" y="3888950"/>
              <a:ext cx="158650" cy="150400"/>
            </a:xfrm>
            <a:custGeom>
              <a:avLst/>
              <a:gdLst/>
              <a:ahLst/>
              <a:cxnLst/>
              <a:rect l="l" t="t" r="r" b="b"/>
              <a:pathLst>
                <a:path w="6346" h="6016" extrusionOk="0">
                  <a:moveTo>
                    <a:pt x="66" y="1"/>
                  </a:moveTo>
                  <a:cubicBezTo>
                    <a:pt x="53" y="1"/>
                    <a:pt x="41" y="5"/>
                    <a:pt x="33" y="12"/>
                  </a:cubicBezTo>
                  <a:cubicBezTo>
                    <a:pt x="9" y="28"/>
                    <a:pt x="1" y="61"/>
                    <a:pt x="25" y="85"/>
                  </a:cubicBezTo>
                  <a:cubicBezTo>
                    <a:pt x="1894" y="2514"/>
                    <a:pt x="862" y="5455"/>
                    <a:pt x="854" y="5487"/>
                  </a:cubicBezTo>
                  <a:cubicBezTo>
                    <a:pt x="846" y="5512"/>
                    <a:pt x="854" y="5544"/>
                    <a:pt x="886" y="5552"/>
                  </a:cubicBezTo>
                  <a:cubicBezTo>
                    <a:pt x="1780" y="5910"/>
                    <a:pt x="2828" y="6015"/>
                    <a:pt x="3770" y="6015"/>
                  </a:cubicBezTo>
                  <a:cubicBezTo>
                    <a:pt x="4615" y="6015"/>
                    <a:pt x="5468" y="5934"/>
                    <a:pt x="6297" y="5780"/>
                  </a:cubicBezTo>
                  <a:cubicBezTo>
                    <a:pt x="6329" y="5772"/>
                    <a:pt x="6346" y="5747"/>
                    <a:pt x="6338" y="5715"/>
                  </a:cubicBezTo>
                  <a:cubicBezTo>
                    <a:pt x="6338" y="5695"/>
                    <a:pt x="6316" y="5680"/>
                    <a:pt x="6294" y="5680"/>
                  </a:cubicBezTo>
                  <a:cubicBezTo>
                    <a:pt x="6290" y="5680"/>
                    <a:pt x="6285" y="5681"/>
                    <a:pt x="6281" y="5682"/>
                  </a:cubicBezTo>
                  <a:cubicBezTo>
                    <a:pt x="6261" y="5682"/>
                    <a:pt x="5125" y="5916"/>
                    <a:pt x="3748" y="5916"/>
                  </a:cubicBezTo>
                  <a:cubicBezTo>
                    <a:pt x="2842" y="5916"/>
                    <a:pt x="1832" y="5815"/>
                    <a:pt x="968" y="5479"/>
                  </a:cubicBezTo>
                  <a:cubicBezTo>
                    <a:pt x="1089" y="5081"/>
                    <a:pt x="1878" y="2327"/>
                    <a:pt x="106" y="20"/>
                  </a:cubicBezTo>
                  <a:cubicBezTo>
                    <a:pt x="98" y="7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2665;p64">
              <a:extLst>
                <a:ext uri="{FF2B5EF4-FFF2-40B4-BE49-F238E27FC236}">
                  <a16:creationId xmlns:a16="http://schemas.microsoft.com/office/drawing/2014/main" id="{8C1110DC-EA3C-958B-2D37-AA9E90D3B176}"/>
                </a:ext>
              </a:extLst>
            </p:cNvPr>
            <p:cNvSpPr/>
            <p:nvPr/>
          </p:nvSpPr>
          <p:spPr>
            <a:xfrm>
              <a:off x="888600" y="3384400"/>
              <a:ext cx="241125" cy="93575"/>
            </a:xfrm>
            <a:custGeom>
              <a:avLst/>
              <a:gdLst/>
              <a:ahLst/>
              <a:cxnLst/>
              <a:rect l="l" t="t" r="r" b="b"/>
              <a:pathLst>
                <a:path w="9645" h="3743" extrusionOk="0">
                  <a:moveTo>
                    <a:pt x="5743" y="1"/>
                  </a:moveTo>
                  <a:cubicBezTo>
                    <a:pt x="5309" y="1"/>
                    <a:pt x="4861" y="57"/>
                    <a:pt x="4412" y="193"/>
                  </a:cubicBezTo>
                  <a:cubicBezTo>
                    <a:pt x="1796" y="989"/>
                    <a:pt x="33" y="3637"/>
                    <a:pt x="17" y="3662"/>
                  </a:cubicBezTo>
                  <a:cubicBezTo>
                    <a:pt x="1" y="3686"/>
                    <a:pt x="9" y="3718"/>
                    <a:pt x="33" y="3735"/>
                  </a:cubicBezTo>
                  <a:cubicBezTo>
                    <a:pt x="42" y="3735"/>
                    <a:pt x="50" y="3743"/>
                    <a:pt x="58" y="3743"/>
                  </a:cubicBezTo>
                  <a:cubicBezTo>
                    <a:pt x="74" y="3743"/>
                    <a:pt x="90" y="3735"/>
                    <a:pt x="98" y="3718"/>
                  </a:cubicBezTo>
                  <a:cubicBezTo>
                    <a:pt x="115" y="3694"/>
                    <a:pt x="1869" y="1070"/>
                    <a:pt x="4437" y="290"/>
                  </a:cubicBezTo>
                  <a:cubicBezTo>
                    <a:pt x="4879" y="158"/>
                    <a:pt x="5319" y="103"/>
                    <a:pt x="5746" y="103"/>
                  </a:cubicBezTo>
                  <a:cubicBezTo>
                    <a:pt x="7803" y="103"/>
                    <a:pt x="9535" y="1381"/>
                    <a:pt x="9555" y="1395"/>
                  </a:cubicBezTo>
                  <a:cubicBezTo>
                    <a:pt x="9566" y="1402"/>
                    <a:pt x="9578" y="1406"/>
                    <a:pt x="9590" y="1406"/>
                  </a:cubicBezTo>
                  <a:cubicBezTo>
                    <a:pt x="9605" y="1406"/>
                    <a:pt x="9619" y="1400"/>
                    <a:pt x="9628" y="1387"/>
                  </a:cubicBezTo>
                  <a:cubicBezTo>
                    <a:pt x="9644" y="1362"/>
                    <a:pt x="9636" y="1330"/>
                    <a:pt x="9612" y="1314"/>
                  </a:cubicBezTo>
                  <a:cubicBezTo>
                    <a:pt x="9591" y="1300"/>
                    <a:pt x="7829" y="1"/>
                    <a:pt x="57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2666;p64">
              <a:extLst>
                <a:ext uri="{FF2B5EF4-FFF2-40B4-BE49-F238E27FC236}">
                  <a16:creationId xmlns:a16="http://schemas.microsoft.com/office/drawing/2014/main" id="{F5AB035A-AAE8-F88A-5FA4-0373A9DFC834}"/>
                </a:ext>
              </a:extLst>
            </p:cNvPr>
            <p:cNvSpPr/>
            <p:nvPr/>
          </p:nvSpPr>
          <p:spPr>
            <a:xfrm>
              <a:off x="1065500" y="3388850"/>
              <a:ext cx="57300" cy="37350"/>
            </a:xfrm>
            <a:custGeom>
              <a:avLst/>
              <a:gdLst/>
              <a:ahLst/>
              <a:cxnLst/>
              <a:rect l="l" t="t" r="r" b="b"/>
              <a:pathLst>
                <a:path w="2292" h="1494" extrusionOk="0">
                  <a:moveTo>
                    <a:pt x="53" y="0"/>
                  </a:moveTo>
                  <a:cubicBezTo>
                    <a:pt x="34" y="0"/>
                    <a:pt x="15" y="15"/>
                    <a:pt x="9" y="39"/>
                  </a:cubicBezTo>
                  <a:cubicBezTo>
                    <a:pt x="1" y="63"/>
                    <a:pt x="17" y="88"/>
                    <a:pt x="42" y="104"/>
                  </a:cubicBezTo>
                  <a:cubicBezTo>
                    <a:pt x="1057" y="421"/>
                    <a:pt x="2194" y="1469"/>
                    <a:pt x="2202" y="1477"/>
                  </a:cubicBezTo>
                  <a:cubicBezTo>
                    <a:pt x="2211" y="1485"/>
                    <a:pt x="2227" y="1493"/>
                    <a:pt x="2235" y="1493"/>
                  </a:cubicBezTo>
                  <a:cubicBezTo>
                    <a:pt x="2251" y="1493"/>
                    <a:pt x="2267" y="1485"/>
                    <a:pt x="2276" y="1477"/>
                  </a:cubicBezTo>
                  <a:cubicBezTo>
                    <a:pt x="2292" y="1461"/>
                    <a:pt x="2292" y="1428"/>
                    <a:pt x="2276" y="1404"/>
                  </a:cubicBezTo>
                  <a:cubicBezTo>
                    <a:pt x="2259" y="1396"/>
                    <a:pt x="1114" y="331"/>
                    <a:pt x="74" y="6"/>
                  </a:cubicBezTo>
                  <a:cubicBezTo>
                    <a:pt x="67" y="2"/>
                    <a:pt x="60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2667;p64">
              <a:extLst>
                <a:ext uri="{FF2B5EF4-FFF2-40B4-BE49-F238E27FC236}">
                  <a16:creationId xmlns:a16="http://schemas.microsoft.com/office/drawing/2014/main" id="{CC6F28DA-E512-44FA-3882-329BDCA802DA}"/>
                </a:ext>
              </a:extLst>
            </p:cNvPr>
            <p:cNvSpPr/>
            <p:nvPr/>
          </p:nvSpPr>
          <p:spPr>
            <a:xfrm>
              <a:off x="934100" y="3346550"/>
              <a:ext cx="51825" cy="5775"/>
            </a:xfrm>
            <a:custGeom>
              <a:avLst/>
              <a:gdLst/>
              <a:ahLst/>
              <a:cxnLst/>
              <a:rect l="l" t="t" r="r" b="b"/>
              <a:pathLst>
                <a:path w="2073" h="231" extrusionOk="0">
                  <a:moveTo>
                    <a:pt x="33" y="1"/>
                  </a:moveTo>
                  <a:cubicBezTo>
                    <a:pt x="25" y="17"/>
                    <a:pt x="17" y="41"/>
                    <a:pt x="1" y="49"/>
                  </a:cubicBezTo>
                  <a:cubicBezTo>
                    <a:pt x="179" y="90"/>
                    <a:pt x="358" y="122"/>
                    <a:pt x="537" y="147"/>
                  </a:cubicBezTo>
                  <a:lnTo>
                    <a:pt x="813" y="187"/>
                  </a:lnTo>
                  <a:lnTo>
                    <a:pt x="878" y="187"/>
                  </a:lnTo>
                  <a:cubicBezTo>
                    <a:pt x="1167" y="214"/>
                    <a:pt x="1451" y="230"/>
                    <a:pt x="1739" y="230"/>
                  </a:cubicBezTo>
                  <a:cubicBezTo>
                    <a:pt x="1798" y="230"/>
                    <a:pt x="1858" y="229"/>
                    <a:pt x="1918" y="228"/>
                  </a:cubicBezTo>
                  <a:lnTo>
                    <a:pt x="2015" y="228"/>
                  </a:lnTo>
                  <a:cubicBezTo>
                    <a:pt x="2048" y="220"/>
                    <a:pt x="2072" y="196"/>
                    <a:pt x="2064" y="171"/>
                  </a:cubicBezTo>
                  <a:cubicBezTo>
                    <a:pt x="2064" y="139"/>
                    <a:pt x="2040" y="122"/>
                    <a:pt x="2015" y="122"/>
                  </a:cubicBezTo>
                  <a:cubicBezTo>
                    <a:pt x="1849" y="133"/>
                    <a:pt x="1682" y="138"/>
                    <a:pt x="1516" y="138"/>
                  </a:cubicBezTo>
                  <a:cubicBezTo>
                    <a:pt x="1017" y="138"/>
                    <a:pt x="521" y="92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2668;p64">
              <a:extLst>
                <a:ext uri="{FF2B5EF4-FFF2-40B4-BE49-F238E27FC236}">
                  <a16:creationId xmlns:a16="http://schemas.microsoft.com/office/drawing/2014/main" id="{81D3426C-D1CA-D702-CF3E-EBB422F40247}"/>
                </a:ext>
              </a:extLst>
            </p:cNvPr>
            <p:cNvSpPr/>
            <p:nvPr/>
          </p:nvSpPr>
          <p:spPr>
            <a:xfrm>
              <a:off x="973300" y="3284375"/>
              <a:ext cx="132450" cy="81100"/>
            </a:xfrm>
            <a:custGeom>
              <a:avLst/>
              <a:gdLst/>
              <a:ahLst/>
              <a:cxnLst/>
              <a:rect l="l" t="t" r="r" b="b"/>
              <a:pathLst>
                <a:path w="5298" h="3244" extrusionOk="0">
                  <a:moveTo>
                    <a:pt x="61" y="0"/>
                  </a:moveTo>
                  <a:cubicBezTo>
                    <a:pt x="35" y="0"/>
                    <a:pt x="16" y="21"/>
                    <a:pt x="9" y="42"/>
                  </a:cubicBezTo>
                  <a:cubicBezTo>
                    <a:pt x="1" y="67"/>
                    <a:pt x="17" y="99"/>
                    <a:pt x="49" y="107"/>
                  </a:cubicBezTo>
                  <a:cubicBezTo>
                    <a:pt x="2836" y="806"/>
                    <a:pt x="5184" y="3202"/>
                    <a:pt x="5208" y="3227"/>
                  </a:cubicBezTo>
                  <a:cubicBezTo>
                    <a:pt x="5216" y="3235"/>
                    <a:pt x="5224" y="3243"/>
                    <a:pt x="5241" y="3243"/>
                  </a:cubicBezTo>
                  <a:cubicBezTo>
                    <a:pt x="5257" y="3243"/>
                    <a:pt x="5265" y="3235"/>
                    <a:pt x="5281" y="3227"/>
                  </a:cubicBezTo>
                  <a:cubicBezTo>
                    <a:pt x="5297" y="3202"/>
                    <a:pt x="5297" y="3170"/>
                    <a:pt x="5281" y="3154"/>
                  </a:cubicBezTo>
                  <a:cubicBezTo>
                    <a:pt x="5257" y="3129"/>
                    <a:pt x="2893" y="717"/>
                    <a:pt x="74" y="2"/>
                  </a:cubicBezTo>
                  <a:cubicBezTo>
                    <a:pt x="69" y="1"/>
                    <a:pt x="6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2669;p64">
              <a:extLst>
                <a:ext uri="{FF2B5EF4-FFF2-40B4-BE49-F238E27FC236}">
                  <a16:creationId xmlns:a16="http://schemas.microsoft.com/office/drawing/2014/main" id="{28550E05-36E1-61A9-B88D-451219CC3383}"/>
                </a:ext>
              </a:extLst>
            </p:cNvPr>
            <p:cNvSpPr/>
            <p:nvPr/>
          </p:nvSpPr>
          <p:spPr>
            <a:xfrm>
              <a:off x="983050" y="3814000"/>
              <a:ext cx="127575" cy="94350"/>
            </a:xfrm>
            <a:custGeom>
              <a:avLst/>
              <a:gdLst/>
              <a:ahLst/>
              <a:cxnLst/>
              <a:rect l="l" t="t" r="r" b="b"/>
              <a:pathLst>
                <a:path w="5103" h="3774" extrusionOk="0">
                  <a:moveTo>
                    <a:pt x="606" y="1"/>
                  </a:moveTo>
                  <a:cubicBezTo>
                    <a:pt x="427" y="1"/>
                    <a:pt x="242" y="10"/>
                    <a:pt x="49" y="28"/>
                  </a:cubicBezTo>
                  <a:cubicBezTo>
                    <a:pt x="17" y="36"/>
                    <a:pt x="1" y="61"/>
                    <a:pt x="1" y="85"/>
                  </a:cubicBezTo>
                  <a:cubicBezTo>
                    <a:pt x="1" y="118"/>
                    <a:pt x="33" y="134"/>
                    <a:pt x="57" y="134"/>
                  </a:cubicBezTo>
                  <a:cubicBezTo>
                    <a:pt x="246" y="116"/>
                    <a:pt x="427" y="107"/>
                    <a:pt x="603" y="107"/>
                  </a:cubicBezTo>
                  <a:cubicBezTo>
                    <a:pt x="4148" y="107"/>
                    <a:pt x="4989" y="3694"/>
                    <a:pt x="4997" y="3733"/>
                  </a:cubicBezTo>
                  <a:cubicBezTo>
                    <a:pt x="5005" y="3757"/>
                    <a:pt x="5021" y="3773"/>
                    <a:pt x="5046" y="3773"/>
                  </a:cubicBezTo>
                  <a:lnTo>
                    <a:pt x="5062" y="3773"/>
                  </a:lnTo>
                  <a:cubicBezTo>
                    <a:pt x="5086" y="3765"/>
                    <a:pt x="5102" y="3741"/>
                    <a:pt x="5094" y="3717"/>
                  </a:cubicBezTo>
                  <a:cubicBezTo>
                    <a:pt x="5087" y="3670"/>
                    <a:pt x="4230" y="1"/>
                    <a:pt x="6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2670;p64">
              <a:extLst>
                <a:ext uri="{FF2B5EF4-FFF2-40B4-BE49-F238E27FC236}">
                  <a16:creationId xmlns:a16="http://schemas.microsoft.com/office/drawing/2014/main" id="{F939190C-2942-4404-80F1-A3BE9F6E2B2E}"/>
                </a:ext>
              </a:extLst>
            </p:cNvPr>
            <p:cNvSpPr/>
            <p:nvPr/>
          </p:nvSpPr>
          <p:spPr>
            <a:xfrm>
              <a:off x="1146150" y="3464500"/>
              <a:ext cx="39425" cy="48000"/>
            </a:xfrm>
            <a:custGeom>
              <a:avLst/>
              <a:gdLst/>
              <a:ahLst/>
              <a:cxnLst/>
              <a:rect l="l" t="t" r="r" b="b"/>
              <a:pathLst>
                <a:path w="1577" h="1920" extrusionOk="0">
                  <a:moveTo>
                    <a:pt x="56" y="1"/>
                  </a:moveTo>
                  <a:cubicBezTo>
                    <a:pt x="43" y="1"/>
                    <a:pt x="29" y="7"/>
                    <a:pt x="16" y="19"/>
                  </a:cubicBezTo>
                  <a:cubicBezTo>
                    <a:pt x="0" y="35"/>
                    <a:pt x="0" y="68"/>
                    <a:pt x="16" y="92"/>
                  </a:cubicBezTo>
                  <a:cubicBezTo>
                    <a:pt x="658" y="677"/>
                    <a:pt x="1462" y="1887"/>
                    <a:pt x="1471" y="1895"/>
                  </a:cubicBezTo>
                  <a:cubicBezTo>
                    <a:pt x="1487" y="1912"/>
                    <a:pt x="1503" y="1920"/>
                    <a:pt x="1519" y="1920"/>
                  </a:cubicBezTo>
                  <a:cubicBezTo>
                    <a:pt x="1527" y="1920"/>
                    <a:pt x="1544" y="1920"/>
                    <a:pt x="1552" y="1912"/>
                  </a:cubicBezTo>
                  <a:cubicBezTo>
                    <a:pt x="1576" y="1895"/>
                    <a:pt x="1576" y="1863"/>
                    <a:pt x="1560" y="1839"/>
                  </a:cubicBezTo>
                  <a:cubicBezTo>
                    <a:pt x="1552" y="1830"/>
                    <a:pt x="739" y="612"/>
                    <a:pt x="89" y="19"/>
                  </a:cubicBezTo>
                  <a:cubicBezTo>
                    <a:pt x="81" y="7"/>
                    <a:pt x="69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2671;p64">
              <a:extLst>
                <a:ext uri="{FF2B5EF4-FFF2-40B4-BE49-F238E27FC236}">
                  <a16:creationId xmlns:a16="http://schemas.microsoft.com/office/drawing/2014/main" id="{B4FD120D-8628-4220-B819-217A7F53C37C}"/>
                </a:ext>
              </a:extLst>
            </p:cNvPr>
            <p:cNvSpPr/>
            <p:nvPr/>
          </p:nvSpPr>
          <p:spPr>
            <a:xfrm>
              <a:off x="828075" y="3427375"/>
              <a:ext cx="226500" cy="205775"/>
            </a:xfrm>
            <a:custGeom>
              <a:avLst/>
              <a:gdLst/>
              <a:ahLst/>
              <a:cxnLst/>
              <a:rect l="l" t="t" r="r" b="b"/>
              <a:pathLst>
                <a:path w="9060" h="8231" extrusionOk="0">
                  <a:moveTo>
                    <a:pt x="8528" y="1"/>
                  </a:moveTo>
                  <a:cubicBezTo>
                    <a:pt x="8438" y="1"/>
                    <a:pt x="8347" y="6"/>
                    <a:pt x="8255" y="17"/>
                  </a:cubicBezTo>
                  <a:cubicBezTo>
                    <a:pt x="7995" y="42"/>
                    <a:pt x="7727" y="90"/>
                    <a:pt x="7467" y="163"/>
                  </a:cubicBezTo>
                  <a:cubicBezTo>
                    <a:pt x="7215" y="245"/>
                    <a:pt x="6963" y="334"/>
                    <a:pt x="6720" y="448"/>
                  </a:cubicBezTo>
                  <a:cubicBezTo>
                    <a:pt x="6598" y="505"/>
                    <a:pt x="6468" y="553"/>
                    <a:pt x="6354" y="618"/>
                  </a:cubicBezTo>
                  <a:cubicBezTo>
                    <a:pt x="6240" y="683"/>
                    <a:pt x="6118" y="756"/>
                    <a:pt x="6005" y="821"/>
                  </a:cubicBezTo>
                  <a:cubicBezTo>
                    <a:pt x="5891" y="895"/>
                    <a:pt x="5777" y="960"/>
                    <a:pt x="5663" y="1033"/>
                  </a:cubicBezTo>
                  <a:cubicBezTo>
                    <a:pt x="5558" y="1114"/>
                    <a:pt x="5452" y="1187"/>
                    <a:pt x="5347" y="1268"/>
                  </a:cubicBezTo>
                  <a:lnTo>
                    <a:pt x="5022" y="1504"/>
                  </a:lnTo>
                  <a:cubicBezTo>
                    <a:pt x="4924" y="1585"/>
                    <a:pt x="4819" y="1674"/>
                    <a:pt x="4721" y="1764"/>
                  </a:cubicBezTo>
                  <a:lnTo>
                    <a:pt x="4412" y="2024"/>
                  </a:lnTo>
                  <a:lnTo>
                    <a:pt x="4266" y="2154"/>
                  </a:lnTo>
                  <a:cubicBezTo>
                    <a:pt x="4217" y="2194"/>
                    <a:pt x="4169" y="2243"/>
                    <a:pt x="4120" y="2292"/>
                  </a:cubicBezTo>
                  <a:lnTo>
                    <a:pt x="3567" y="2852"/>
                  </a:lnTo>
                  <a:cubicBezTo>
                    <a:pt x="3470" y="2950"/>
                    <a:pt x="3389" y="3047"/>
                    <a:pt x="3299" y="3153"/>
                  </a:cubicBezTo>
                  <a:lnTo>
                    <a:pt x="3047" y="3445"/>
                  </a:lnTo>
                  <a:lnTo>
                    <a:pt x="2788" y="3754"/>
                  </a:lnTo>
                  <a:cubicBezTo>
                    <a:pt x="2698" y="3852"/>
                    <a:pt x="2617" y="3949"/>
                    <a:pt x="2536" y="4055"/>
                  </a:cubicBezTo>
                  <a:lnTo>
                    <a:pt x="2064" y="4688"/>
                  </a:lnTo>
                  <a:cubicBezTo>
                    <a:pt x="1910" y="4900"/>
                    <a:pt x="1748" y="5111"/>
                    <a:pt x="1610" y="5330"/>
                  </a:cubicBezTo>
                  <a:lnTo>
                    <a:pt x="1179" y="5988"/>
                  </a:lnTo>
                  <a:cubicBezTo>
                    <a:pt x="1041" y="6208"/>
                    <a:pt x="895" y="6427"/>
                    <a:pt x="765" y="6654"/>
                  </a:cubicBezTo>
                  <a:cubicBezTo>
                    <a:pt x="513" y="7109"/>
                    <a:pt x="253" y="7564"/>
                    <a:pt x="1" y="8027"/>
                  </a:cubicBezTo>
                  <a:lnTo>
                    <a:pt x="358" y="8230"/>
                  </a:lnTo>
                  <a:cubicBezTo>
                    <a:pt x="643" y="7792"/>
                    <a:pt x="911" y="7353"/>
                    <a:pt x="1187" y="6914"/>
                  </a:cubicBezTo>
                  <a:cubicBezTo>
                    <a:pt x="1317" y="6687"/>
                    <a:pt x="1471" y="6484"/>
                    <a:pt x="1610" y="6273"/>
                  </a:cubicBezTo>
                  <a:lnTo>
                    <a:pt x="2048" y="5631"/>
                  </a:lnTo>
                  <a:cubicBezTo>
                    <a:pt x="2186" y="5420"/>
                    <a:pt x="2349" y="5216"/>
                    <a:pt x="2503" y="5013"/>
                  </a:cubicBezTo>
                  <a:lnTo>
                    <a:pt x="2966" y="4396"/>
                  </a:lnTo>
                  <a:cubicBezTo>
                    <a:pt x="3039" y="4290"/>
                    <a:pt x="3129" y="4201"/>
                    <a:pt x="3210" y="4095"/>
                  </a:cubicBezTo>
                  <a:lnTo>
                    <a:pt x="3454" y="3803"/>
                  </a:lnTo>
                  <a:lnTo>
                    <a:pt x="3706" y="3510"/>
                  </a:lnTo>
                  <a:cubicBezTo>
                    <a:pt x="3787" y="3413"/>
                    <a:pt x="3868" y="3315"/>
                    <a:pt x="3957" y="3226"/>
                  </a:cubicBezTo>
                  <a:cubicBezTo>
                    <a:pt x="4648" y="2471"/>
                    <a:pt x="5412" y="1804"/>
                    <a:pt x="6256" y="1228"/>
                  </a:cubicBezTo>
                  <a:cubicBezTo>
                    <a:pt x="6362" y="1155"/>
                    <a:pt x="6460" y="1081"/>
                    <a:pt x="6573" y="1016"/>
                  </a:cubicBezTo>
                  <a:cubicBezTo>
                    <a:pt x="6679" y="951"/>
                    <a:pt x="6793" y="895"/>
                    <a:pt x="6898" y="830"/>
                  </a:cubicBezTo>
                  <a:cubicBezTo>
                    <a:pt x="7118" y="708"/>
                    <a:pt x="7345" y="602"/>
                    <a:pt x="7581" y="496"/>
                  </a:cubicBezTo>
                  <a:cubicBezTo>
                    <a:pt x="7694" y="456"/>
                    <a:pt x="7816" y="415"/>
                    <a:pt x="7930" y="366"/>
                  </a:cubicBezTo>
                  <a:lnTo>
                    <a:pt x="8019" y="334"/>
                  </a:lnTo>
                  <a:lnTo>
                    <a:pt x="8109" y="310"/>
                  </a:lnTo>
                  <a:lnTo>
                    <a:pt x="8296" y="261"/>
                  </a:lnTo>
                  <a:cubicBezTo>
                    <a:pt x="8320" y="253"/>
                    <a:pt x="8352" y="245"/>
                    <a:pt x="8385" y="236"/>
                  </a:cubicBezTo>
                  <a:lnTo>
                    <a:pt x="8474" y="220"/>
                  </a:lnTo>
                  <a:lnTo>
                    <a:pt x="8661" y="180"/>
                  </a:lnTo>
                  <a:lnTo>
                    <a:pt x="8848" y="163"/>
                  </a:lnTo>
                  <a:cubicBezTo>
                    <a:pt x="8913" y="155"/>
                    <a:pt x="8978" y="155"/>
                    <a:pt x="9035" y="155"/>
                  </a:cubicBezTo>
                  <a:lnTo>
                    <a:pt x="9059" y="66"/>
                  </a:lnTo>
                  <a:cubicBezTo>
                    <a:pt x="8886" y="23"/>
                    <a:pt x="8709" y="1"/>
                    <a:pt x="85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2672;p64">
              <a:extLst>
                <a:ext uri="{FF2B5EF4-FFF2-40B4-BE49-F238E27FC236}">
                  <a16:creationId xmlns:a16="http://schemas.microsoft.com/office/drawing/2014/main" id="{A012C40E-0EA4-9A32-3FD6-34AA378BC774}"/>
                </a:ext>
              </a:extLst>
            </p:cNvPr>
            <p:cNvSpPr/>
            <p:nvPr/>
          </p:nvSpPr>
          <p:spPr>
            <a:xfrm>
              <a:off x="814475" y="3764525"/>
              <a:ext cx="170625" cy="59550"/>
            </a:xfrm>
            <a:custGeom>
              <a:avLst/>
              <a:gdLst/>
              <a:ahLst/>
              <a:cxnLst/>
              <a:rect l="l" t="t" r="r" b="b"/>
              <a:pathLst>
                <a:path w="6825" h="2382" extrusionOk="0">
                  <a:moveTo>
                    <a:pt x="301" y="1"/>
                  </a:moveTo>
                  <a:lnTo>
                    <a:pt x="1" y="399"/>
                  </a:lnTo>
                  <a:cubicBezTo>
                    <a:pt x="2405" y="2162"/>
                    <a:pt x="5070" y="2381"/>
                    <a:pt x="6232" y="2381"/>
                  </a:cubicBezTo>
                  <a:cubicBezTo>
                    <a:pt x="6581" y="2381"/>
                    <a:pt x="6792" y="2365"/>
                    <a:pt x="6825" y="2357"/>
                  </a:cubicBezTo>
                  <a:lnTo>
                    <a:pt x="6776" y="1861"/>
                  </a:lnTo>
                  <a:cubicBezTo>
                    <a:pt x="6767" y="1863"/>
                    <a:pt x="6578" y="1881"/>
                    <a:pt x="6257" y="1881"/>
                  </a:cubicBezTo>
                  <a:cubicBezTo>
                    <a:pt x="5174" y="1881"/>
                    <a:pt x="2583" y="1680"/>
                    <a:pt x="3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2673;p64">
              <a:extLst>
                <a:ext uri="{FF2B5EF4-FFF2-40B4-BE49-F238E27FC236}">
                  <a16:creationId xmlns:a16="http://schemas.microsoft.com/office/drawing/2014/main" id="{E8184E88-22F6-EF5E-5DC5-927AF0949104}"/>
                </a:ext>
              </a:extLst>
            </p:cNvPr>
            <p:cNvSpPr/>
            <p:nvPr/>
          </p:nvSpPr>
          <p:spPr>
            <a:xfrm>
              <a:off x="627025" y="3509525"/>
              <a:ext cx="219575" cy="396175"/>
            </a:xfrm>
            <a:custGeom>
              <a:avLst/>
              <a:gdLst/>
              <a:ahLst/>
              <a:cxnLst/>
              <a:rect l="l" t="t" r="r" b="b"/>
              <a:pathLst>
                <a:path w="8783" h="15847" extrusionOk="0">
                  <a:moveTo>
                    <a:pt x="5111" y="1"/>
                  </a:moveTo>
                  <a:cubicBezTo>
                    <a:pt x="3586" y="1"/>
                    <a:pt x="2833" y="1107"/>
                    <a:pt x="2121" y="2710"/>
                  </a:cubicBezTo>
                  <a:cubicBezTo>
                    <a:pt x="1268" y="4620"/>
                    <a:pt x="0" y="14840"/>
                    <a:pt x="1519" y="15652"/>
                  </a:cubicBezTo>
                  <a:cubicBezTo>
                    <a:pt x="1773" y="15788"/>
                    <a:pt x="2086" y="15847"/>
                    <a:pt x="2434" y="15847"/>
                  </a:cubicBezTo>
                  <a:cubicBezTo>
                    <a:pt x="4165" y="15847"/>
                    <a:pt x="6772" y="14399"/>
                    <a:pt x="7320" y="13783"/>
                  </a:cubicBezTo>
                  <a:cubicBezTo>
                    <a:pt x="7970" y="13044"/>
                    <a:pt x="8782" y="7122"/>
                    <a:pt x="8595" y="4181"/>
                  </a:cubicBezTo>
                  <a:cubicBezTo>
                    <a:pt x="8506" y="2475"/>
                    <a:pt x="7539" y="939"/>
                    <a:pt x="6044" y="119"/>
                  </a:cubicBezTo>
                  <a:cubicBezTo>
                    <a:pt x="5704" y="39"/>
                    <a:pt x="5394" y="1"/>
                    <a:pt x="5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2674;p64">
              <a:extLst>
                <a:ext uri="{FF2B5EF4-FFF2-40B4-BE49-F238E27FC236}">
                  <a16:creationId xmlns:a16="http://schemas.microsoft.com/office/drawing/2014/main" id="{3C3050BE-B768-C760-28F9-3F65943332A8}"/>
                </a:ext>
              </a:extLst>
            </p:cNvPr>
            <p:cNvSpPr/>
            <p:nvPr/>
          </p:nvSpPr>
          <p:spPr>
            <a:xfrm>
              <a:off x="734050" y="3447875"/>
              <a:ext cx="51625" cy="82300"/>
            </a:xfrm>
            <a:custGeom>
              <a:avLst/>
              <a:gdLst/>
              <a:ahLst/>
              <a:cxnLst/>
              <a:rect l="l" t="t" r="r" b="b"/>
              <a:pathLst>
                <a:path w="2065" h="3292" extrusionOk="0">
                  <a:moveTo>
                    <a:pt x="954" y="1"/>
                  </a:moveTo>
                  <a:cubicBezTo>
                    <a:pt x="826" y="1"/>
                    <a:pt x="700" y="50"/>
                    <a:pt x="610" y="148"/>
                  </a:cubicBezTo>
                  <a:cubicBezTo>
                    <a:pt x="1" y="741"/>
                    <a:pt x="122" y="3194"/>
                    <a:pt x="131" y="3292"/>
                  </a:cubicBezTo>
                  <a:lnTo>
                    <a:pt x="342" y="3275"/>
                  </a:lnTo>
                  <a:cubicBezTo>
                    <a:pt x="301" y="2593"/>
                    <a:pt x="309" y="733"/>
                    <a:pt x="756" y="286"/>
                  </a:cubicBezTo>
                  <a:cubicBezTo>
                    <a:pt x="807" y="235"/>
                    <a:pt x="878" y="203"/>
                    <a:pt x="945" y="203"/>
                  </a:cubicBezTo>
                  <a:cubicBezTo>
                    <a:pt x="952" y="203"/>
                    <a:pt x="960" y="204"/>
                    <a:pt x="967" y="205"/>
                  </a:cubicBezTo>
                  <a:cubicBezTo>
                    <a:pt x="1569" y="253"/>
                    <a:pt x="1837" y="2122"/>
                    <a:pt x="1861" y="3284"/>
                  </a:cubicBezTo>
                  <a:lnTo>
                    <a:pt x="2064" y="3284"/>
                  </a:lnTo>
                  <a:cubicBezTo>
                    <a:pt x="2056" y="2959"/>
                    <a:pt x="1967" y="75"/>
                    <a:pt x="984" y="1"/>
                  </a:cubicBezTo>
                  <a:cubicBezTo>
                    <a:pt x="974" y="1"/>
                    <a:pt x="964" y="1"/>
                    <a:pt x="9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2675;p64">
              <a:extLst>
                <a:ext uri="{FF2B5EF4-FFF2-40B4-BE49-F238E27FC236}">
                  <a16:creationId xmlns:a16="http://schemas.microsoft.com/office/drawing/2014/main" id="{DDE5699F-B1FA-1997-1B28-84D57124F200}"/>
                </a:ext>
              </a:extLst>
            </p:cNvPr>
            <p:cNvSpPr/>
            <p:nvPr/>
          </p:nvSpPr>
          <p:spPr>
            <a:xfrm>
              <a:off x="648750" y="3518375"/>
              <a:ext cx="141175" cy="256550"/>
            </a:xfrm>
            <a:custGeom>
              <a:avLst/>
              <a:gdLst/>
              <a:ahLst/>
              <a:cxnLst/>
              <a:rect l="l" t="t" r="r" b="b"/>
              <a:pathLst>
                <a:path w="5647" h="10262" extrusionOk="0">
                  <a:moveTo>
                    <a:pt x="5614" y="0"/>
                  </a:moveTo>
                  <a:cubicBezTo>
                    <a:pt x="5598" y="9"/>
                    <a:pt x="3664" y="683"/>
                    <a:pt x="3242" y="4006"/>
                  </a:cubicBezTo>
                  <a:cubicBezTo>
                    <a:pt x="3006" y="5866"/>
                    <a:pt x="2958" y="7361"/>
                    <a:pt x="2917" y="8449"/>
                  </a:cubicBezTo>
                  <a:cubicBezTo>
                    <a:pt x="2893" y="9286"/>
                    <a:pt x="2876" y="9830"/>
                    <a:pt x="2787" y="10025"/>
                  </a:cubicBezTo>
                  <a:cubicBezTo>
                    <a:pt x="2741" y="10123"/>
                    <a:pt x="2546" y="10162"/>
                    <a:pt x="2270" y="10162"/>
                  </a:cubicBezTo>
                  <a:cubicBezTo>
                    <a:pt x="1675" y="10162"/>
                    <a:pt x="702" y="9981"/>
                    <a:pt x="25" y="9814"/>
                  </a:cubicBezTo>
                  <a:lnTo>
                    <a:pt x="1" y="9920"/>
                  </a:lnTo>
                  <a:cubicBezTo>
                    <a:pt x="196" y="9969"/>
                    <a:pt x="1447" y="10261"/>
                    <a:pt x="2235" y="10261"/>
                  </a:cubicBezTo>
                  <a:cubicBezTo>
                    <a:pt x="2568" y="10261"/>
                    <a:pt x="2820" y="10212"/>
                    <a:pt x="2876" y="10074"/>
                  </a:cubicBezTo>
                  <a:cubicBezTo>
                    <a:pt x="2974" y="9863"/>
                    <a:pt x="2998" y="9302"/>
                    <a:pt x="3023" y="8458"/>
                  </a:cubicBezTo>
                  <a:cubicBezTo>
                    <a:pt x="3055" y="7369"/>
                    <a:pt x="3104" y="5874"/>
                    <a:pt x="3339" y="4022"/>
                  </a:cubicBezTo>
                  <a:cubicBezTo>
                    <a:pt x="3754" y="772"/>
                    <a:pt x="5630" y="106"/>
                    <a:pt x="5647" y="106"/>
                  </a:cubicBezTo>
                  <a:lnTo>
                    <a:pt x="5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2676;p64">
              <a:extLst>
                <a:ext uri="{FF2B5EF4-FFF2-40B4-BE49-F238E27FC236}">
                  <a16:creationId xmlns:a16="http://schemas.microsoft.com/office/drawing/2014/main" id="{D17CC6D1-14EF-0488-9DB7-8899D0E027DE}"/>
                </a:ext>
              </a:extLst>
            </p:cNvPr>
            <p:cNvSpPr/>
            <p:nvPr/>
          </p:nvSpPr>
          <p:spPr>
            <a:xfrm>
              <a:off x="776900" y="3524875"/>
              <a:ext cx="26850" cy="351800"/>
            </a:xfrm>
            <a:custGeom>
              <a:avLst/>
              <a:gdLst/>
              <a:ahLst/>
              <a:cxnLst/>
              <a:rect l="l" t="t" r="r" b="b"/>
              <a:pathLst>
                <a:path w="1074" h="14072" extrusionOk="0">
                  <a:moveTo>
                    <a:pt x="82" y="0"/>
                  </a:moveTo>
                  <a:lnTo>
                    <a:pt x="17" y="82"/>
                  </a:lnTo>
                  <a:cubicBezTo>
                    <a:pt x="25" y="90"/>
                    <a:pt x="903" y="853"/>
                    <a:pt x="935" y="2966"/>
                  </a:cubicBezTo>
                  <a:cubicBezTo>
                    <a:pt x="968" y="5102"/>
                    <a:pt x="9" y="13974"/>
                    <a:pt x="1" y="14063"/>
                  </a:cubicBezTo>
                  <a:lnTo>
                    <a:pt x="98" y="14071"/>
                  </a:lnTo>
                  <a:cubicBezTo>
                    <a:pt x="106" y="13982"/>
                    <a:pt x="1073" y="5110"/>
                    <a:pt x="1041" y="2966"/>
                  </a:cubicBezTo>
                  <a:cubicBezTo>
                    <a:pt x="1008" y="797"/>
                    <a:pt x="123" y="33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2677;p64">
              <a:extLst>
                <a:ext uri="{FF2B5EF4-FFF2-40B4-BE49-F238E27FC236}">
                  <a16:creationId xmlns:a16="http://schemas.microsoft.com/office/drawing/2014/main" id="{19EC7441-396D-2C79-6A83-6232FEA2F926}"/>
                </a:ext>
              </a:extLst>
            </p:cNvPr>
            <p:cNvSpPr/>
            <p:nvPr/>
          </p:nvSpPr>
          <p:spPr>
            <a:xfrm>
              <a:off x="673725" y="3752750"/>
              <a:ext cx="12425" cy="33325"/>
            </a:xfrm>
            <a:custGeom>
              <a:avLst/>
              <a:gdLst/>
              <a:ahLst/>
              <a:cxnLst/>
              <a:rect l="l" t="t" r="r" b="b"/>
              <a:pathLst>
                <a:path w="497" h="1333" extrusionOk="0">
                  <a:moveTo>
                    <a:pt x="253" y="1"/>
                  </a:moveTo>
                  <a:cubicBezTo>
                    <a:pt x="115" y="1"/>
                    <a:pt x="1" y="114"/>
                    <a:pt x="1" y="252"/>
                  </a:cubicBezTo>
                  <a:lnTo>
                    <a:pt x="1" y="1089"/>
                  </a:lnTo>
                  <a:cubicBezTo>
                    <a:pt x="9" y="1227"/>
                    <a:pt x="115" y="1333"/>
                    <a:pt x="253" y="1333"/>
                  </a:cubicBezTo>
                  <a:cubicBezTo>
                    <a:pt x="383" y="1333"/>
                    <a:pt x="496" y="1227"/>
                    <a:pt x="496" y="1089"/>
                  </a:cubicBezTo>
                  <a:lnTo>
                    <a:pt x="496" y="252"/>
                  </a:lnTo>
                  <a:cubicBezTo>
                    <a:pt x="496" y="114"/>
                    <a:pt x="383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2678;p64">
              <a:extLst>
                <a:ext uri="{FF2B5EF4-FFF2-40B4-BE49-F238E27FC236}">
                  <a16:creationId xmlns:a16="http://schemas.microsoft.com/office/drawing/2014/main" id="{31FC1487-5732-F074-1EFD-63AF81A4D37D}"/>
                </a:ext>
              </a:extLst>
            </p:cNvPr>
            <p:cNvSpPr/>
            <p:nvPr/>
          </p:nvSpPr>
          <p:spPr>
            <a:xfrm>
              <a:off x="713125" y="3735700"/>
              <a:ext cx="123100" cy="167975"/>
            </a:xfrm>
            <a:custGeom>
              <a:avLst/>
              <a:gdLst/>
              <a:ahLst/>
              <a:cxnLst/>
              <a:rect l="l" t="t" r="r" b="b"/>
              <a:pathLst>
                <a:path w="4924" h="6719" extrusionOk="0">
                  <a:moveTo>
                    <a:pt x="4891" y="0"/>
                  </a:moveTo>
                  <a:cubicBezTo>
                    <a:pt x="4867" y="8"/>
                    <a:pt x="2332" y="853"/>
                    <a:pt x="245" y="1300"/>
                  </a:cubicBezTo>
                  <a:lnTo>
                    <a:pt x="204" y="1308"/>
                  </a:lnTo>
                  <a:lnTo>
                    <a:pt x="204" y="1357"/>
                  </a:lnTo>
                  <a:cubicBezTo>
                    <a:pt x="204" y="3298"/>
                    <a:pt x="139" y="6442"/>
                    <a:pt x="1" y="6621"/>
                  </a:cubicBezTo>
                  <a:cubicBezTo>
                    <a:pt x="1" y="6621"/>
                    <a:pt x="9" y="6613"/>
                    <a:pt x="17" y="6613"/>
                  </a:cubicBezTo>
                  <a:lnTo>
                    <a:pt x="41" y="6719"/>
                  </a:lnTo>
                  <a:cubicBezTo>
                    <a:pt x="106" y="6702"/>
                    <a:pt x="212" y="6678"/>
                    <a:pt x="269" y="3997"/>
                  </a:cubicBezTo>
                  <a:cubicBezTo>
                    <a:pt x="301" y="2819"/>
                    <a:pt x="310" y="1633"/>
                    <a:pt x="310" y="1397"/>
                  </a:cubicBezTo>
                  <a:cubicBezTo>
                    <a:pt x="2389" y="942"/>
                    <a:pt x="4900" y="114"/>
                    <a:pt x="4924" y="106"/>
                  </a:cubicBezTo>
                  <a:lnTo>
                    <a:pt x="48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2679;p64">
              <a:extLst>
                <a:ext uri="{FF2B5EF4-FFF2-40B4-BE49-F238E27FC236}">
                  <a16:creationId xmlns:a16="http://schemas.microsoft.com/office/drawing/2014/main" id="{4F42AE26-A7F9-8AD6-3507-64C5A89A86D2}"/>
                </a:ext>
              </a:extLst>
            </p:cNvPr>
            <p:cNvSpPr/>
            <p:nvPr/>
          </p:nvSpPr>
          <p:spPr>
            <a:xfrm>
              <a:off x="1407725" y="3824250"/>
              <a:ext cx="70100" cy="70075"/>
            </a:xfrm>
            <a:custGeom>
              <a:avLst/>
              <a:gdLst/>
              <a:ahLst/>
              <a:cxnLst/>
              <a:rect l="l" t="t" r="r" b="b"/>
              <a:pathLst>
                <a:path w="2804" h="2803" extrusionOk="0">
                  <a:moveTo>
                    <a:pt x="1391" y="0"/>
                  </a:moveTo>
                  <a:cubicBezTo>
                    <a:pt x="618" y="0"/>
                    <a:pt x="1" y="631"/>
                    <a:pt x="1" y="1406"/>
                  </a:cubicBezTo>
                  <a:cubicBezTo>
                    <a:pt x="1" y="2177"/>
                    <a:pt x="626" y="2803"/>
                    <a:pt x="1406" y="2803"/>
                  </a:cubicBezTo>
                  <a:cubicBezTo>
                    <a:pt x="2178" y="2803"/>
                    <a:pt x="2804" y="2169"/>
                    <a:pt x="2804" y="1397"/>
                  </a:cubicBezTo>
                  <a:cubicBezTo>
                    <a:pt x="2804" y="626"/>
                    <a:pt x="2178" y="0"/>
                    <a:pt x="1406" y="0"/>
                  </a:cubicBezTo>
                  <a:cubicBezTo>
                    <a:pt x="1401" y="0"/>
                    <a:pt x="1396" y="0"/>
                    <a:pt x="13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2680;p64">
              <a:extLst>
                <a:ext uri="{FF2B5EF4-FFF2-40B4-BE49-F238E27FC236}">
                  <a16:creationId xmlns:a16="http://schemas.microsoft.com/office/drawing/2014/main" id="{835FFB4E-6404-84ED-EF40-D56A18AEF83A}"/>
                </a:ext>
              </a:extLst>
            </p:cNvPr>
            <p:cNvSpPr/>
            <p:nvPr/>
          </p:nvSpPr>
          <p:spPr>
            <a:xfrm>
              <a:off x="839675" y="4044025"/>
              <a:ext cx="340825" cy="17250"/>
            </a:xfrm>
            <a:custGeom>
              <a:avLst/>
              <a:gdLst/>
              <a:ahLst/>
              <a:cxnLst/>
              <a:rect l="l" t="t" r="r" b="b"/>
              <a:pathLst>
                <a:path w="13633" h="690" extrusionOk="0">
                  <a:moveTo>
                    <a:pt x="58" y="1"/>
                  </a:moveTo>
                  <a:cubicBezTo>
                    <a:pt x="37" y="1"/>
                    <a:pt x="14" y="14"/>
                    <a:pt x="8" y="32"/>
                  </a:cubicBezTo>
                  <a:cubicBezTo>
                    <a:pt x="0" y="64"/>
                    <a:pt x="16" y="89"/>
                    <a:pt x="41" y="105"/>
                  </a:cubicBezTo>
                  <a:cubicBezTo>
                    <a:pt x="187" y="146"/>
                    <a:pt x="325" y="178"/>
                    <a:pt x="471" y="202"/>
                  </a:cubicBezTo>
                  <a:cubicBezTo>
                    <a:pt x="512" y="211"/>
                    <a:pt x="544" y="219"/>
                    <a:pt x="577" y="227"/>
                  </a:cubicBezTo>
                  <a:cubicBezTo>
                    <a:pt x="723" y="259"/>
                    <a:pt x="886" y="284"/>
                    <a:pt x="1056" y="308"/>
                  </a:cubicBezTo>
                  <a:cubicBezTo>
                    <a:pt x="1089" y="316"/>
                    <a:pt x="1121" y="316"/>
                    <a:pt x="1162" y="324"/>
                  </a:cubicBezTo>
                  <a:lnTo>
                    <a:pt x="1625" y="389"/>
                  </a:lnTo>
                  <a:lnTo>
                    <a:pt x="1730" y="397"/>
                  </a:lnTo>
                  <a:lnTo>
                    <a:pt x="2202" y="446"/>
                  </a:lnTo>
                  <a:cubicBezTo>
                    <a:pt x="2234" y="446"/>
                    <a:pt x="2267" y="454"/>
                    <a:pt x="2307" y="454"/>
                  </a:cubicBezTo>
                  <a:cubicBezTo>
                    <a:pt x="2453" y="471"/>
                    <a:pt x="2616" y="487"/>
                    <a:pt x="2778" y="495"/>
                  </a:cubicBezTo>
                  <a:lnTo>
                    <a:pt x="2876" y="495"/>
                  </a:lnTo>
                  <a:cubicBezTo>
                    <a:pt x="3030" y="511"/>
                    <a:pt x="3185" y="519"/>
                    <a:pt x="3347" y="527"/>
                  </a:cubicBezTo>
                  <a:cubicBezTo>
                    <a:pt x="3380" y="527"/>
                    <a:pt x="3412" y="535"/>
                    <a:pt x="3445" y="535"/>
                  </a:cubicBezTo>
                  <a:cubicBezTo>
                    <a:pt x="3599" y="544"/>
                    <a:pt x="3753" y="552"/>
                    <a:pt x="3908" y="560"/>
                  </a:cubicBezTo>
                  <a:cubicBezTo>
                    <a:pt x="3948" y="560"/>
                    <a:pt x="3981" y="560"/>
                    <a:pt x="4013" y="568"/>
                  </a:cubicBezTo>
                  <a:lnTo>
                    <a:pt x="4484" y="592"/>
                  </a:lnTo>
                  <a:lnTo>
                    <a:pt x="4582" y="592"/>
                  </a:lnTo>
                  <a:cubicBezTo>
                    <a:pt x="4736" y="600"/>
                    <a:pt x="4891" y="609"/>
                    <a:pt x="5045" y="617"/>
                  </a:cubicBezTo>
                  <a:lnTo>
                    <a:pt x="5151" y="617"/>
                  </a:lnTo>
                  <a:cubicBezTo>
                    <a:pt x="5305" y="625"/>
                    <a:pt x="5467" y="625"/>
                    <a:pt x="5622" y="633"/>
                  </a:cubicBezTo>
                  <a:lnTo>
                    <a:pt x="5719" y="633"/>
                  </a:lnTo>
                  <a:cubicBezTo>
                    <a:pt x="5874" y="641"/>
                    <a:pt x="6028" y="641"/>
                    <a:pt x="6182" y="649"/>
                  </a:cubicBezTo>
                  <a:lnTo>
                    <a:pt x="6288" y="649"/>
                  </a:lnTo>
                  <a:lnTo>
                    <a:pt x="6759" y="665"/>
                  </a:lnTo>
                  <a:lnTo>
                    <a:pt x="6857" y="665"/>
                  </a:lnTo>
                  <a:lnTo>
                    <a:pt x="7328" y="674"/>
                  </a:lnTo>
                  <a:lnTo>
                    <a:pt x="7433" y="674"/>
                  </a:lnTo>
                  <a:lnTo>
                    <a:pt x="7897" y="690"/>
                  </a:lnTo>
                  <a:lnTo>
                    <a:pt x="13583" y="690"/>
                  </a:lnTo>
                  <a:cubicBezTo>
                    <a:pt x="13608" y="690"/>
                    <a:pt x="13632" y="665"/>
                    <a:pt x="13632" y="633"/>
                  </a:cubicBezTo>
                  <a:cubicBezTo>
                    <a:pt x="13632" y="609"/>
                    <a:pt x="13608" y="584"/>
                    <a:pt x="13583" y="584"/>
                  </a:cubicBezTo>
                  <a:cubicBezTo>
                    <a:pt x="13559" y="584"/>
                    <a:pt x="12950" y="592"/>
                    <a:pt x="11999" y="600"/>
                  </a:cubicBezTo>
                  <a:lnTo>
                    <a:pt x="7913" y="600"/>
                  </a:lnTo>
                  <a:lnTo>
                    <a:pt x="7442" y="584"/>
                  </a:lnTo>
                  <a:lnTo>
                    <a:pt x="7336" y="584"/>
                  </a:lnTo>
                  <a:lnTo>
                    <a:pt x="6873" y="576"/>
                  </a:lnTo>
                  <a:lnTo>
                    <a:pt x="6767" y="576"/>
                  </a:lnTo>
                  <a:cubicBezTo>
                    <a:pt x="6613" y="576"/>
                    <a:pt x="6459" y="568"/>
                    <a:pt x="6296" y="560"/>
                  </a:cubicBezTo>
                  <a:lnTo>
                    <a:pt x="6199" y="560"/>
                  </a:lnTo>
                  <a:cubicBezTo>
                    <a:pt x="6044" y="560"/>
                    <a:pt x="5890" y="552"/>
                    <a:pt x="5727" y="544"/>
                  </a:cubicBezTo>
                  <a:lnTo>
                    <a:pt x="5630" y="544"/>
                  </a:lnTo>
                  <a:cubicBezTo>
                    <a:pt x="5476" y="544"/>
                    <a:pt x="5321" y="535"/>
                    <a:pt x="5167" y="527"/>
                  </a:cubicBezTo>
                  <a:lnTo>
                    <a:pt x="5053" y="527"/>
                  </a:lnTo>
                  <a:cubicBezTo>
                    <a:pt x="4899" y="519"/>
                    <a:pt x="4744" y="511"/>
                    <a:pt x="4590" y="503"/>
                  </a:cubicBezTo>
                  <a:lnTo>
                    <a:pt x="4484" y="503"/>
                  </a:lnTo>
                  <a:lnTo>
                    <a:pt x="4021" y="479"/>
                  </a:lnTo>
                  <a:cubicBezTo>
                    <a:pt x="3981" y="479"/>
                    <a:pt x="3948" y="479"/>
                    <a:pt x="3916" y="471"/>
                  </a:cubicBezTo>
                  <a:lnTo>
                    <a:pt x="3445" y="446"/>
                  </a:lnTo>
                  <a:cubicBezTo>
                    <a:pt x="3412" y="446"/>
                    <a:pt x="3380" y="446"/>
                    <a:pt x="3347" y="438"/>
                  </a:cubicBezTo>
                  <a:cubicBezTo>
                    <a:pt x="3193" y="430"/>
                    <a:pt x="3030" y="422"/>
                    <a:pt x="2876" y="406"/>
                  </a:cubicBezTo>
                  <a:cubicBezTo>
                    <a:pt x="2843" y="397"/>
                    <a:pt x="2811" y="397"/>
                    <a:pt x="2778" y="397"/>
                  </a:cubicBezTo>
                  <a:cubicBezTo>
                    <a:pt x="2616" y="389"/>
                    <a:pt x="2462" y="365"/>
                    <a:pt x="2307" y="357"/>
                  </a:cubicBezTo>
                  <a:lnTo>
                    <a:pt x="2202" y="341"/>
                  </a:lnTo>
                  <a:cubicBezTo>
                    <a:pt x="2039" y="332"/>
                    <a:pt x="1885" y="316"/>
                    <a:pt x="1739" y="300"/>
                  </a:cubicBezTo>
                  <a:lnTo>
                    <a:pt x="1633" y="284"/>
                  </a:lnTo>
                  <a:lnTo>
                    <a:pt x="1162" y="227"/>
                  </a:lnTo>
                  <a:cubicBezTo>
                    <a:pt x="1121" y="227"/>
                    <a:pt x="1089" y="211"/>
                    <a:pt x="1056" y="211"/>
                  </a:cubicBezTo>
                  <a:cubicBezTo>
                    <a:pt x="731" y="162"/>
                    <a:pt x="406" y="89"/>
                    <a:pt x="81" y="7"/>
                  </a:cubicBezTo>
                  <a:cubicBezTo>
                    <a:pt x="74" y="3"/>
                    <a:pt x="66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0" name="Google Shape;1217;p37">
            <a:extLst>
              <a:ext uri="{FF2B5EF4-FFF2-40B4-BE49-F238E27FC236}">
                <a16:creationId xmlns:a16="http://schemas.microsoft.com/office/drawing/2014/main" id="{4D819E35-8C73-EBE6-BCD5-F06724F1059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139729" y="2718800"/>
            <a:ext cx="4523400" cy="11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dirty="0"/>
              <a:t>Conheça Ana e Carlos, um casal que sempre sonhou em dar as boas-vindas ao ano novo em um destino especial. O motivo? Uma mistura de celebração do aniversário de namoro e o desejo de começar o ano com novas aventuras e memórias.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5" name="Google Shape;1335;p38"/>
          <p:cNvCxnSpPr>
            <a:stCxn id="1336" idx="3"/>
          </p:cNvCxnSpPr>
          <p:nvPr/>
        </p:nvCxnSpPr>
        <p:spPr>
          <a:xfrm>
            <a:off x="7673275" y="3391925"/>
            <a:ext cx="1767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37" name="Google Shape;1337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NOSSA EVOLUÇÃO</a:t>
            </a:r>
            <a:endParaRPr dirty="0"/>
          </a:p>
        </p:txBody>
      </p:sp>
      <p:grpSp>
        <p:nvGrpSpPr>
          <p:cNvPr id="1338" name="Google Shape;1338;p38"/>
          <p:cNvGrpSpPr/>
          <p:nvPr/>
        </p:nvGrpSpPr>
        <p:grpSpPr>
          <a:xfrm>
            <a:off x="6779991" y="4702813"/>
            <a:ext cx="643191" cy="219737"/>
            <a:chOff x="6203925" y="2207350"/>
            <a:chExt cx="241275" cy="82425"/>
          </a:xfrm>
        </p:grpSpPr>
        <p:sp>
          <p:nvSpPr>
            <p:cNvPr id="1339" name="Google Shape;1339;p38"/>
            <p:cNvSpPr/>
            <p:nvPr/>
          </p:nvSpPr>
          <p:spPr>
            <a:xfrm>
              <a:off x="6203925" y="2207350"/>
              <a:ext cx="141550" cy="82425"/>
            </a:xfrm>
            <a:custGeom>
              <a:avLst/>
              <a:gdLst/>
              <a:ahLst/>
              <a:cxnLst/>
              <a:rect l="l" t="t" r="r" b="b"/>
              <a:pathLst>
                <a:path w="5662" h="3297" extrusionOk="0">
                  <a:moveTo>
                    <a:pt x="2890" y="1"/>
                  </a:moveTo>
                  <a:cubicBezTo>
                    <a:pt x="2712" y="1"/>
                    <a:pt x="2534" y="77"/>
                    <a:pt x="2413" y="229"/>
                  </a:cubicBezTo>
                  <a:lnTo>
                    <a:pt x="27" y="3192"/>
                  </a:lnTo>
                  <a:cubicBezTo>
                    <a:pt x="1" y="3218"/>
                    <a:pt x="7" y="3257"/>
                    <a:pt x="33" y="3277"/>
                  </a:cubicBezTo>
                  <a:cubicBezTo>
                    <a:pt x="44" y="3288"/>
                    <a:pt x="60" y="3293"/>
                    <a:pt x="75" y="3293"/>
                  </a:cubicBezTo>
                  <a:cubicBezTo>
                    <a:pt x="94" y="3293"/>
                    <a:pt x="113" y="3285"/>
                    <a:pt x="124" y="3270"/>
                  </a:cubicBezTo>
                  <a:lnTo>
                    <a:pt x="2510" y="307"/>
                  </a:lnTo>
                  <a:cubicBezTo>
                    <a:pt x="2608" y="185"/>
                    <a:pt x="2749" y="123"/>
                    <a:pt x="2889" y="123"/>
                  </a:cubicBezTo>
                  <a:cubicBezTo>
                    <a:pt x="3018" y="123"/>
                    <a:pt x="3147" y="175"/>
                    <a:pt x="3243" y="281"/>
                  </a:cubicBezTo>
                  <a:lnTo>
                    <a:pt x="5532" y="3270"/>
                  </a:lnTo>
                  <a:cubicBezTo>
                    <a:pt x="5544" y="3289"/>
                    <a:pt x="5562" y="3295"/>
                    <a:pt x="5581" y="3296"/>
                  </a:cubicBezTo>
                  <a:lnTo>
                    <a:pt x="5581" y="3296"/>
                  </a:lnTo>
                  <a:cubicBezTo>
                    <a:pt x="5631" y="3294"/>
                    <a:pt x="5661" y="3237"/>
                    <a:pt x="5629" y="3199"/>
                  </a:cubicBezTo>
                  <a:lnTo>
                    <a:pt x="3340" y="196"/>
                  </a:lnTo>
                  <a:cubicBezTo>
                    <a:pt x="3219" y="66"/>
                    <a:pt x="3054" y="1"/>
                    <a:pt x="2890" y="1"/>
                  </a:cubicBezTo>
                  <a:close/>
                  <a:moveTo>
                    <a:pt x="5581" y="3296"/>
                  </a:moveTo>
                  <a:lnTo>
                    <a:pt x="5581" y="3296"/>
                  </a:lnTo>
                  <a:cubicBezTo>
                    <a:pt x="5580" y="3296"/>
                    <a:pt x="5579" y="3296"/>
                    <a:pt x="5578" y="3296"/>
                  </a:cubicBezTo>
                  <a:lnTo>
                    <a:pt x="5584" y="3296"/>
                  </a:lnTo>
                  <a:cubicBezTo>
                    <a:pt x="5583" y="3296"/>
                    <a:pt x="5582" y="3296"/>
                    <a:pt x="5581" y="32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8"/>
            <p:cNvSpPr/>
            <p:nvPr/>
          </p:nvSpPr>
          <p:spPr>
            <a:xfrm>
              <a:off x="6249800" y="2230550"/>
              <a:ext cx="53050" cy="22575"/>
            </a:xfrm>
            <a:custGeom>
              <a:avLst/>
              <a:gdLst/>
              <a:ahLst/>
              <a:cxnLst/>
              <a:rect l="l" t="t" r="r" b="b"/>
              <a:pathLst>
                <a:path w="2122" h="903" extrusionOk="0">
                  <a:moveTo>
                    <a:pt x="71" y="0"/>
                  </a:moveTo>
                  <a:cubicBezTo>
                    <a:pt x="67" y="0"/>
                    <a:pt x="63" y="1"/>
                    <a:pt x="59" y="1"/>
                  </a:cubicBezTo>
                  <a:cubicBezTo>
                    <a:pt x="27" y="1"/>
                    <a:pt x="1" y="34"/>
                    <a:pt x="1" y="66"/>
                  </a:cubicBezTo>
                  <a:lnTo>
                    <a:pt x="20" y="235"/>
                  </a:lnTo>
                  <a:cubicBezTo>
                    <a:pt x="20" y="300"/>
                    <a:pt x="33" y="481"/>
                    <a:pt x="182" y="520"/>
                  </a:cubicBezTo>
                  <a:cubicBezTo>
                    <a:pt x="199" y="525"/>
                    <a:pt x="215" y="527"/>
                    <a:pt x="232" y="527"/>
                  </a:cubicBezTo>
                  <a:cubicBezTo>
                    <a:pt x="308" y="527"/>
                    <a:pt x="387" y="477"/>
                    <a:pt x="461" y="371"/>
                  </a:cubicBezTo>
                  <a:cubicBezTo>
                    <a:pt x="507" y="319"/>
                    <a:pt x="546" y="261"/>
                    <a:pt x="597" y="254"/>
                  </a:cubicBezTo>
                  <a:cubicBezTo>
                    <a:pt x="602" y="253"/>
                    <a:pt x="607" y="253"/>
                    <a:pt x="611" y="253"/>
                  </a:cubicBezTo>
                  <a:cubicBezTo>
                    <a:pt x="688" y="253"/>
                    <a:pt x="743" y="357"/>
                    <a:pt x="786" y="449"/>
                  </a:cubicBezTo>
                  <a:cubicBezTo>
                    <a:pt x="857" y="585"/>
                    <a:pt x="954" y="715"/>
                    <a:pt x="1064" y="825"/>
                  </a:cubicBezTo>
                  <a:cubicBezTo>
                    <a:pt x="1097" y="870"/>
                    <a:pt x="1155" y="896"/>
                    <a:pt x="1214" y="903"/>
                  </a:cubicBezTo>
                  <a:cubicBezTo>
                    <a:pt x="1226" y="903"/>
                    <a:pt x="1246" y="903"/>
                    <a:pt x="1265" y="890"/>
                  </a:cubicBezTo>
                  <a:cubicBezTo>
                    <a:pt x="1304" y="870"/>
                    <a:pt x="1343" y="838"/>
                    <a:pt x="1356" y="792"/>
                  </a:cubicBezTo>
                  <a:cubicBezTo>
                    <a:pt x="1389" y="715"/>
                    <a:pt x="1408" y="637"/>
                    <a:pt x="1421" y="559"/>
                  </a:cubicBezTo>
                  <a:cubicBezTo>
                    <a:pt x="1428" y="494"/>
                    <a:pt x="1440" y="436"/>
                    <a:pt x="1460" y="377"/>
                  </a:cubicBezTo>
                  <a:cubicBezTo>
                    <a:pt x="1494" y="287"/>
                    <a:pt x="1577" y="196"/>
                    <a:pt x="1658" y="196"/>
                  </a:cubicBezTo>
                  <a:cubicBezTo>
                    <a:pt x="1670" y="196"/>
                    <a:pt x="1682" y="198"/>
                    <a:pt x="1693" y="202"/>
                  </a:cubicBezTo>
                  <a:cubicBezTo>
                    <a:pt x="1726" y="209"/>
                    <a:pt x="1752" y="228"/>
                    <a:pt x="1778" y="248"/>
                  </a:cubicBezTo>
                  <a:cubicBezTo>
                    <a:pt x="1810" y="267"/>
                    <a:pt x="1849" y="287"/>
                    <a:pt x="1888" y="300"/>
                  </a:cubicBezTo>
                  <a:cubicBezTo>
                    <a:pt x="1907" y="307"/>
                    <a:pt x="1928" y="311"/>
                    <a:pt x="1948" y="311"/>
                  </a:cubicBezTo>
                  <a:cubicBezTo>
                    <a:pt x="1996" y="311"/>
                    <a:pt x="2044" y="291"/>
                    <a:pt x="2076" y="254"/>
                  </a:cubicBezTo>
                  <a:cubicBezTo>
                    <a:pt x="2115" y="215"/>
                    <a:pt x="2121" y="163"/>
                    <a:pt x="2102" y="118"/>
                  </a:cubicBezTo>
                  <a:cubicBezTo>
                    <a:pt x="2092" y="94"/>
                    <a:pt x="2072" y="81"/>
                    <a:pt x="2049" y="81"/>
                  </a:cubicBezTo>
                  <a:cubicBezTo>
                    <a:pt x="2041" y="81"/>
                    <a:pt x="2032" y="82"/>
                    <a:pt x="2024" y="86"/>
                  </a:cubicBezTo>
                  <a:cubicBezTo>
                    <a:pt x="1992" y="99"/>
                    <a:pt x="1972" y="131"/>
                    <a:pt x="1992" y="163"/>
                  </a:cubicBezTo>
                  <a:cubicBezTo>
                    <a:pt x="1977" y="178"/>
                    <a:pt x="1959" y="185"/>
                    <a:pt x="1942" y="185"/>
                  </a:cubicBezTo>
                  <a:cubicBezTo>
                    <a:pt x="1937" y="185"/>
                    <a:pt x="1932" y="184"/>
                    <a:pt x="1927" y="183"/>
                  </a:cubicBezTo>
                  <a:cubicBezTo>
                    <a:pt x="1894" y="170"/>
                    <a:pt x="1868" y="157"/>
                    <a:pt x="1843" y="137"/>
                  </a:cubicBezTo>
                  <a:cubicBezTo>
                    <a:pt x="1810" y="112"/>
                    <a:pt x="1771" y="92"/>
                    <a:pt x="1732" y="79"/>
                  </a:cubicBezTo>
                  <a:cubicBezTo>
                    <a:pt x="1710" y="73"/>
                    <a:pt x="1688" y="71"/>
                    <a:pt x="1666" y="71"/>
                  </a:cubicBezTo>
                  <a:cubicBezTo>
                    <a:pt x="1519" y="71"/>
                    <a:pt x="1393" y="197"/>
                    <a:pt x="1337" y="338"/>
                  </a:cubicBezTo>
                  <a:cubicBezTo>
                    <a:pt x="1317" y="403"/>
                    <a:pt x="1304" y="468"/>
                    <a:pt x="1291" y="533"/>
                  </a:cubicBezTo>
                  <a:cubicBezTo>
                    <a:pt x="1285" y="604"/>
                    <a:pt x="1265" y="676"/>
                    <a:pt x="1239" y="741"/>
                  </a:cubicBezTo>
                  <a:cubicBezTo>
                    <a:pt x="1226" y="773"/>
                    <a:pt x="1220" y="773"/>
                    <a:pt x="1220" y="779"/>
                  </a:cubicBezTo>
                  <a:cubicBezTo>
                    <a:pt x="1214" y="779"/>
                    <a:pt x="1194" y="773"/>
                    <a:pt x="1155" y="741"/>
                  </a:cubicBezTo>
                  <a:cubicBezTo>
                    <a:pt x="1058" y="637"/>
                    <a:pt x="967" y="520"/>
                    <a:pt x="902" y="390"/>
                  </a:cubicBezTo>
                  <a:cubicBezTo>
                    <a:pt x="853" y="298"/>
                    <a:pt x="769" y="130"/>
                    <a:pt x="616" y="130"/>
                  </a:cubicBezTo>
                  <a:cubicBezTo>
                    <a:pt x="608" y="130"/>
                    <a:pt x="599" y="130"/>
                    <a:pt x="591" y="131"/>
                  </a:cubicBezTo>
                  <a:cubicBezTo>
                    <a:pt x="487" y="137"/>
                    <a:pt x="416" y="228"/>
                    <a:pt x="358" y="306"/>
                  </a:cubicBezTo>
                  <a:cubicBezTo>
                    <a:pt x="340" y="329"/>
                    <a:pt x="286" y="400"/>
                    <a:pt x="233" y="400"/>
                  </a:cubicBezTo>
                  <a:cubicBezTo>
                    <a:pt x="227" y="400"/>
                    <a:pt x="221" y="399"/>
                    <a:pt x="215" y="397"/>
                  </a:cubicBezTo>
                  <a:cubicBezTo>
                    <a:pt x="176" y="390"/>
                    <a:pt x="150" y="332"/>
                    <a:pt x="144" y="228"/>
                  </a:cubicBezTo>
                  <a:lnTo>
                    <a:pt x="131" y="53"/>
                  </a:lnTo>
                  <a:cubicBezTo>
                    <a:pt x="125" y="24"/>
                    <a:pt x="103" y="0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8"/>
            <p:cNvSpPr/>
            <p:nvPr/>
          </p:nvSpPr>
          <p:spPr>
            <a:xfrm>
              <a:off x="6322950" y="2207350"/>
              <a:ext cx="122250" cy="82425"/>
            </a:xfrm>
            <a:custGeom>
              <a:avLst/>
              <a:gdLst/>
              <a:ahLst/>
              <a:cxnLst/>
              <a:rect l="l" t="t" r="r" b="b"/>
              <a:pathLst>
                <a:path w="4890" h="3297" extrusionOk="0">
                  <a:moveTo>
                    <a:pt x="2130" y="1"/>
                  </a:moveTo>
                  <a:cubicBezTo>
                    <a:pt x="1952" y="1"/>
                    <a:pt x="1775" y="77"/>
                    <a:pt x="1653" y="229"/>
                  </a:cubicBezTo>
                  <a:lnTo>
                    <a:pt x="38" y="2233"/>
                  </a:lnTo>
                  <a:cubicBezTo>
                    <a:pt x="0" y="2280"/>
                    <a:pt x="43" y="2335"/>
                    <a:pt x="88" y="2335"/>
                  </a:cubicBezTo>
                  <a:cubicBezTo>
                    <a:pt x="105" y="2335"/>
                    <a:pt x="122" y="2328"/>
                    <a:pt x="136" y="2311"/>
                  </a:cubicBezTo>
                  <a:lnTo>
                    <a:pt x="1744" y="307"/>
                  </a:lnTo>
                  <a:cubicBezTo>
                    <a:pt x="1842" y="185"/>
                    <a:pt x="1982" y="123"/>
                    <a:pt x="2124" y="123"/>
                  </a:cubicBezTo>
                  <a:cubicBezTo>
                    <a:pt x="2253" y="123"/>
                    <a:pt x="2384" y="175"/>
                    <a:pt x="2483" y="281"/>
                  </a:cubicBezTo>
                  <a:lnTo>
                    <a:pt x="4766" y="3270"/>
                  </a:lnTo>
                  <a:cubicBezTo>
                    <a:pt x="4779" y="3290"/>
                    <a:pt x="4798" y="3296"/>
                    <a:pt x="4818" y="3296"/>
                  </a:cubicBezTo>
                  <a:cubicBezTo>
                    <a:pt x="4831" y="3296"/>
                    <a:pt x="4844" y="3296"/>
                    <a:pt x="4857" y="3283"/>
                  </a:cubicBezTo>
                  <a:cubicBezTo>
                    <a:pt x="4883" y="3264"/>
                    <a:pt x="4889" y="3225"/>
                    <a:pt x="4870" y="3199"/>
                  </a:cubicBezTo>
                  <a:lnTo>
                    <a:pt x="2580" y="196"/>
                  </a:lnTo>
                  <a:cubicBezTo>
                    <a:pt x="2459" y="66"/>
                    <a:pt x="2294" y="1"/>
                    <a:pt x="2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8"/>
            <p:cNvSpPr/>
            <p:nvPr/>
          </p:nvSpPr>
          <p:spPr>
            <a:xfrm>
              <a:off x="6349675" y="2230550"/>
              <a:ext cx="53200" cy="22575"/>
            </a:xfrm>
            <a:custGeom>
              <a:avLst/>
              <a:gdLst/>
              <a:ahLst/>
              <a:cxnLst/>
              <a:rect l="l" t="t" r="r" b="b"/>
              <a:pathLst>
                <a:path w="2128" h="903" extrusionOk="0">
                  <a:moveTo>
                    <a:pt x="75" y="0"/>
                  </a:moveTo>
                  <a:cubicBezTo>
                    <a:pt x="72" y="0"/>
                    <a:pt x="69" y="1"/>
                    <a:pt x="65" y="1"/>
                  </a:cubicBezTo>
                  <a:cubicBezTo>
                    <a:pt x="26" y="1"/>
                    <a:pt x="0" y="34"/>
                    <a:pt x="7" y="66"/>
                  </a:cubicBezTo>
                  <a:lnTo>
                    <a:pt x="20" y="235"/>
                  </a:lnTo>
                  <a:cubicBezTo>
                    <a:pt x="20" y="300"/>
                    <a:pt x="39" y="481"/>
                    <a:pt x="182" y="520"/>
                  </a:cubicBezTo>
                  <a:cubicBezTo>
                    <a:pt x="198" y="525"/>
                    <a:pt x="215" y="527"/>
                    <a:pt x="232" y="527"/>
                  </a:cubicBezTo>
                  <a:cubicBezTo>
                    <a:pt x="308" y="527"/>
                    <a:pt x="388" y="478"/>
                    <a:pt x="467" y="377"/>
                  </a:cubicBezTo>
                  <a:cubicBezTo>
                    <a:pt x="506" y="319"/>
                    <a:pt x="552" y="261"/>
                    <a:pt x="604" y="254"/>
                  </a:cubicBezTo>
                  <a:cubicBezTo>
                    <a:pt x="607" y="253"/>
                    <a:pt x="611" y="253"/>
                    <a:pt x="615" y="253"/>
                  </a:cubicBezTo>
                  <a:cubicBezTo>
                    <a:pt x="682" y="253"/>
                    <a:pt x="743" y="357"/>
                    <a:pt x="792" y="449"/>
                  </a:cubicBezTo>
                  <a:cubicBezTo>
                    <a:pt x="863" y="585"/>
                    <a:pt x="954" y="715"/>
                    <a:pt x="1064" y="825"/>
                  </a:cubicBezTo>
                  <a:cubicBezTo>
                    <a:pt x="1103" y="870"/>
                    <a:pt x="1155" y="896"/>
                    <a:pt x="1213" y="903"/>
                  </a:cubicBezTo>
                  <a:cubicBezTo>
                    <a:pt x="1226" y="903"/>
                    <a:pt x="1246" y="896"/>
                    <a:pt x="1259" y="890"/>
                  </a:cubicBezTo>
                  <a:cubicBezTo>
                    <a:pt x="1304" y="877"/>
                    <a:pt x="1343" y="838"/>
                    <a:pt x="1356" y="792"/>
                  </a:cubicBezTo>
                  <a:cubicBezTo>
                    <a:pt x="1388" y="715"/>
                    <a:pt x="1408" y="637"/>
                    <a:pt x="1421" y="559"/>
                  </a:cubicBezTo>
                  <a:cubicBezTo>
                    <a:pt x="1427" y="494"/>
                    <a:pt x="1447" y="436"/>
                    <a:pt x="1460" y="377"/>
                  </a:cubicBezTo>
                  <a:cubicBezTo>
                    <a:pt x="1494" y="287"/>
                    <a:pt x="1577" y="196"/>
                    <a:pt x="1662" y="196"/>
                  </a:cubicBezTo>
                  <a:cubicBezTo>
                    <a:pt x="1675" y="196"/>
                    <a:pt x="1687" y="198"/>
                    <a:pt x="1700" y="202"/>
                  </a:cubicBezTo>
                  <a:cubicBezTo>
                    <a:pt x="1725" y="209"/>
                    <a:pt x="1751" y="228"/>
                    <a:pt x="1777" y="241"/>
                  </a:cubicBezTo>
                  <a:cubicBezTo>
                    <a:pt x="1810" y="267"/>
                    <a:pt x="1849" y="287"/>
                    <a:pt x="1888" y="300"/>
                  </a:cubicBezTo>
                  <a:cubicBezTo>
                    <a:pt x="1909" y="307"/>
                    <a:pt x="1930" y="311"/>
                    <a:pt x="1951" y="311"/>
                  </a:cubicBezTo>
                  <a:cubicBezTo>
                    <a:pt x="2000" y="311"/>
                    <a:pt x="2046" y="291"/>
                    <a:pt x="2082" y="254"/>
                  </a:cubicBezTo>
                  <a:cubicBezTo>
                    <a:pt x="2115" y="215"/>
                    <a:pt x="2127" y="163"/>
                    <a:pt x="2108" y="118"/>
                  </a:cubicBezTo>
                  <a:cubicBezTo>
                    <a:pt x="2098" y="94"/>
                    <a:pt x="2075" y="81"/>
                    <a:pt x="2050" y="81"/>
                  </a:cubicBezTo>
                  <a:cubicBezTo>
                    <a:pt x="2041" y="81"/>
                    <a:pt x="2032" y="82"/>
                    <a:pt x="2024" y="86"/>
                  </a:cubicBezTo>
                  <a:cubicBezTo>
                    <a:pt x="1991" y="99"/>
                    <a:pt x="1978" y="131"/>
                    <a:pt x="1991" y="163"/>
                  </a:cubicBezTo>
                  <a:cubicBezTo>
                    <a:pt x="1977" y="178"/>
                    <a:pt x="1962" y="185"/>
                    <a:pt x="1945" y="185"/>
                  </a:cubicBezTo>
                  <a:cubicBezTo>
                    <a:pt x="1939" y="185"/>
                    <a:pt x="1933" y="184"/>
                    <a:pt x="1926" y="183"/>
                  </a:cubicBezTo>
                  <a:cubicBezTo>
                    <a:pt x="1901" y="170"/>
                    <a:pt x="1868" y="157"/>
                    <a:pt x="1849" y="137"/>
                  </a:cubicBezTo>
                  <a:cubicBezTo>
                    <a:pt x="1810" y="112"/>
                    <a:pt x="1771" y="92"/>
                    <a:pt x="1732" y="79"/>
                  </a:cubicBezTo>
                  <a:cubicBezTo>
                    <a:pt x="1710" y="73"/>
                    <a:pt x="1689" y="71"/>
                    <a:pt x="1668" y="71"/>
                  </a:cubicBezTo>
                  <a:cubicBezTo>
                    <a:pt x="1524" y="71"/>
                    <a:pt x="1394" y="197"/>
                    <a:pt x="1343" y="338"/>
                  </a:cubicBezTo>
                  <a:cubicBezTo>
                    <a:pt x="1317" y="403"/>
                    <a:pt x="1304" y="468"/>
                    <a:pt x="1291" y="533"/>
                  </a:cubicBezTo>
                  <a:cubicBezTo>
                    <a:pt x="1284" y="604"/>
                    <a:pt x="1265" y="676"/>
                    <a:pt x="1239" y="741"/>
                  </a:cubicBezTo>
                  <a:cubicBezTo>
                    <a:pt x="1226" y="773"/>
                    <a:pt x="1220" y="773"/>
                    <a:pt x="1220" y="779"/>
                  </a:cubicBezTo>
                  <a:cubicBezTo>
                    <a:pt x="1213" y="779"/>
                    <a:pt x="1194" y="773"/>
                    <a:pt x="1155" y="741"/>
                  </a:cubicBezTo>
                  <a:cubicBezTo>
                    <a:pt x="1058" y="637"/>
                    <a:pt x="973" y="520"/>
                    <a:pt x="908" y="390"/>
                  </a:cubicBezTo>
                  <a:cubicBezTo>
                    <a:pt x="852" y="290"/>
                    <a:pt x="766" y="124"/>
                    <a:pt x="608" y="124"/>
                  </a:cubicBezTo>
                  <a:cubicBezTo>
                    <a:pt x="602" y="124"/>
                    <a:pt x="597" y="124"/>
                    <a:pt x="591" y="124"/>
                  </a:cubicBezTo>
                  <a:cubicBezTo>
                    <a:pt x="487" y="137"/>
                    <a:pt x="422" y="228"/>
                    <a:pt x="357" y="306"/>
                  </a:cubicBezTo>
                  <a:cubicBezTo>
                    <a:pt x="340" y="329"/>
                    <a:pt x="286" y="400"/>
                    <a:pt x="237" y="400"/>
                  </a:cubicBezTo>
                  <a:cubicBezTo>
                    <a:pt x="232" y="400"/>
                    <a:pt x="226" y="399"/>
                    <a:pt x="221" y="397"/>
                  </a:cubicBezTo>
                  <a:cubicBezTo>
                    <a:pt x="182" y="390"/>
                    <a:pt x="156" y="332"/>
                    <a:pt x="143" y="228"/>
                  </a:cubicBezTo>
                  <a:lnTo>
                    <a:pt x="130" y="60"/>
                  </a:lnTo>
                  <a:cubicBezTo>
                    <a:pt x="130" y="25"/>
                    <a:pt x="104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3" name="Google Shape;1343;p38"/>
          <p:cNvSpPr txBox="1"/>
          <p:nvPr/>
        </p:nvSpPr>
        <p:spPr>
          <a:xfrm flipH="1">
            <a:off x="967325" y="1710975"/>
            <a:ext cx="21396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Início da Busca</a:t>
            </a:r>
          </a:p>
        </p:txBody>
      </p:sp>
      <p:sp>
        <p:nvSpPr>
          <p:cNvPr id="1344" name="Google Shape;1344;p38"/>
          <p:cNvSpPr txBox="1"/>
          <p:nvPr/>
        </p:nvSpPr>
        <p:spPr>
          <a:xfrm flipH="1">
            <a:off x="963725" y="2148852"/>
            <a:ext cx="2143200" cy="6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Assistant" pitchFamily="2" charset="-79"/>
                <a:cs typeface="Assistant" pitchFamily="2" charset="-79"/>
              </a:rPr>
              <a:t>Pesquisa por destinos exóticos e festivos</a:t>
            </a:r>
            <a:endParaRPr lang="en-US" dirty="0">
              <a:solidFill>
                <a:schemeClr val="dk1"/>
              </a:solidFill>
              <a:latin typeface="Assistant" pitchFamily="2" charset="-79"/>
              <a:ea typeface="Assistant"/>
              <a:cs typeface="Assistant" pitchFamily="2" charset="-79"/>
              <a:sym typeface="Assistant"/>
            </a:endParaRPr>
          </a:p>
        </p:txBody>
      </p:sp>
      <p:sp>
        <p:nvSpPr>
          <p:cNvPr id="1345" name="Google Shape;1345;p38"/>
          <p:cNvSpPr txBox="1"/>
          <p:nvPr/>
        </p:nvSpPr>
        <p:spPr>
          <a:xfrm flipH="1">
            <a:off x="3504000" y="1710975"/>
            <a:ext cx="21396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Análise Gráfica</a:t>
            </a:r>
            <a:endParaRPr sz="2000" dirty="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346" name="Google Shape;1346;p38"/>
          <p:cNvSpPr txBox="1"/>
          <p:nvPr/>
        </p:nvSpPr>
        <p:spPr>
          <a:xfrm flipH="1">
            <a:off x="3500400" y="2148852"/>
            <a:ext cx="2143200" cy="6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Assistant" pitchFamily="2" charset="-79"/>
                <a:cs typeface="Assistant" pitchFamily="2" charset="-79"/>
              </a:rPr>
              <a:t>A jornada ganha vida com análises visuais únicas</a:t>
            </a:r>
            <a:endParaRPr dirty="0">
              <a:solidFill>
                <a:schemeClr val="dk1"/>
              </a:solidFill>
              <a:latin typeface="Assistant" pitchFamily="2" charset="-79"/>
              <a:ea typeface="Assistant"/>
              <a:cs typeface="Assistant" pitchFamily="2" charset="-79"/>
              <a:sym typeface="Assistant"/>
            </a:endParaRPr>
          </a:p>
        </p:txBody>
      </p:sp>
      <p:sp>
        <p:nvSpPr>
          <p:cNvPr id="1347" name="Google Shape;1347;p38"/>
          <p:cNvSpPr txBox="1"/>
          <p:nvPr/>
        </p:nvSpPr>
        <p:spPr>
          <a:xfrm flipH="1">
            <a:off x="6040675" y="1710975"/>
            <a:ext cx="231187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Melhores Preços</a:t>
            </a:r>
            <a:endParaRPr sz="2000" dirty="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348" name="Google Shape;1348;p38"/>
          <p:cNvSpPr txBox="1"/>
          <p:nvPr/>
        </p:nvSpPr>
        <p:spPr>
          <a:xfrm flipH="1">
            <a:off x="6037075" y="2148852"/>
            <a:ext cx="2143200" cy="6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Assistant" pitchFamily="2" charset="-79"/>
                <a:cs typeface="Assistant" pitchFamily="2" charset="-79"/>
              </a:rPr>
              <a:t>Uma jornada de melhores preços e memórias incríveis</a:t>
            </a:r>
            <a:endParaRPr dirty="0">
              <a:solidFill>
                <a:schemeClr val="dk1"/>
              </a:solidFill>
              <a:latin typeface="Assistant" pitchFamily="2" charset="-79"/>
              <a:ea typeface="Assistant"/>
              <a:cs typeface="Assistant" pitchFamily="2" charset="-79"/>
              <a:sym typeface="Assistant"/>
            </a:endParaRPr>
          </a:p>
        </p:txBody>
      </p:sp>
      <p:cxnSp>
        <p:nvCxnSpPr>
          <p:cNvPr id="1349" name="Google Shape;1349;p38"/>
          <p:cNvCxnSpPr>
            <a:stCxn id="1350" idx="3"/>
            <a:endCxn id="1351" idx="1"/>
          </p:cNvCxnSpPr>
          <p:nvPr/>
        </p:nvCxnSpPr>
        <p:spPr>
          <a:xfrm>
            <a:off x="2599925" y="3391925"/>
            <a:ext cx="1407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2" name="Google Shape;1352;p38"/>
          <p:cNvCxnSpPr>
            <a:stCxn id="1351" idx="3"/>
            <a:endCxn id="1336" idx="1"/>
          </p:cNvCxnSpPr>
          <p:nvPr/>
        </p:nvCxnSpPr>
        <p:spPr>
          <a:xfrm>
            <a:off x="5136600" y="3391925"/>
            <a:ext cx="1407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0" name="Google Shape;1350;p38"/>
          <p:cNvSpPr/>
          <p:nvPr/>
        </p:nvSpPr>
        <p:spPr>
          <a:xfrm>
            <a:off x="1470725" y="3047075"/>
            <a:ext cx="1129200" cy="689700"/>
          </a:xfrm>
          <a:prstGeom prst="rect">
            <a:avLst/>
          </a:prstGeom>
          <a:solidFill>
            <a:schemeClr val="accen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rPr>
              <a:t>23/11</a:t>
            </a:r>
            <a:endParaRPr sz="2200" dirty="0">
              <a:solidFill>
                <a:schemeClr val="dk2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351" name="Google Shape;1351;p38"/>
          <p:cNvSpPr/>
          <p:nvPr/>
        </p:nvSpPr>
        <p:spPr>
          <a:xfrm>
            <a:off x="4007400" y="3047075"/>
            <a:ext cx="1129200" cy="689700"/>
          </a:xfrm>
          <a:prstGeom prst="rect">
            <a:avLst/>
          </a:prstGeom>
          <a:solidFill>
            <a:schemeClr val="accen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rPr>
              <a:t>03/12</a:t>
            </a:r>
            <a:endParaRPr sz="2200" dirty="0">
              <a:solidFill>
                <a:schemeClr val="dk2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336" name="Google Shape;1336;p38"/>
          <p:cNvSpPr/>
          <p:nvPr/>
        </p:nvSpPr>
        <p:spPr>
          <a:xfrm>
            <a:off x="6544075" y="3047075"/>
            <a:ext cx="1129200" cy="689700"/>
          </a:xfrm>
          <a:prstGeom prst="rect">
            <a:avLst/>
          </a:prstGeom>
          <a:solidFill>
            <a:schemeClr val="accen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rPr>
              <a:t>04/12</a:t>
            </a:r>
            <a:endParaRPr sz="2200" dirty="0">
              <a:solidFill>
                <a:schemeClr val="dk2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7" name="Google Shape;1357;p39"/>
          <p:cNvCxnSpPr>
            <a:cxnSpLocks/>
            <a:endCxn id="1358" idx="1"/>
          </p:cNvCxnSpPr>
          <p:nvPr/>
        </p:nvCxnSpPr>
        <p:spPr>
          <a:xfrm>
            <a:off x="-245889" y="3375963"/>
            <a:ext cx="27784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9" name="Google Shape;1359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NOSSA EVOLUÇÃO</a:t>
            </a:r>
            <a:endParaRPr dirty="0"/>
          </a:p>
        </p:txBody>
      </p:sp>
      <p:grpSp>
        <p:nvGrpSpPr>
          <p:cNvPr id="1360" name="Google Shape;1360;p39"/>
          <p:cNvGrpSpPr/>
          <p:nvPr/>
        </p:nvGrpSpPr>
        <p:grpSpPr>
          <a:xfrm>
            <a:off x="6779991" y="4702813"/>
            <a:ext cx="643191" cy="219737"/>
            <a:chOff x="6203925" y="2207350"/>
            <a:chExt cx="241275" cy="82425"/>
          </a:xfrm>
        </p:grpSpPr>
        <p:sp>
          <p:nvSpPr>
            <p:cNvPr id="1361" name="Google Shape;1361;p39"/>
            <p:cNvSpPr/>
            <p:nvPr/>
          </p:nvSpPr>
          <p:spPr>
            <a:xfrm>
              <a:off x="6203925" y="2207350"/>
              <a:ext cx="141550" cy="82425"/>
            </a:xfrm>
            <a:custGeom>
              <a:avLst/>
              <a:gdLst/>
              <a:ahLst/>
              <a:cxnLst/>
              <a:rect l="l" t="t" r="r" b="b"/>
              <a:pathLst>
                <a:path w="5662" h="3297" extrusionOk="0">
                  <a:moveTo>
                    <a:pt x="2890" y="1"/>
                  </a:moveTo>
                  <a:cubicBezTo>
                    <a:pt x="2712" y="1"/>
                    <a:pt x="2534" y="77"/>
                    <a:pt x="2413" y="229"/>
                  </a:cubicBezTo>
                  <a:lnTo>
                    <a:pt x="27" y="3192"/>
                  </a:lnTo>
                  <a:cubicBezTo>
                    <a:pt x="1" y="3218"/>
                    <a:pt x="7" y="3257"/>
                    <a:pt x="33" y="3277"/>
                  </a:cubicBezTo>
                  <a:cubicBezTo>
                    <a:pt x="44" y="3288"/>
                    <a:pt x="60" y="3293"/>
                    <a:pt x="75" y="3293"/>
                  </a:cubicBezTo>
                  <a:cubicBezTo>
                    <a:pt x="94" y="3293"/>
                    <a:pt x="113" y="3285"/>
                    <a:pt x="124" y="3270"/>
                  </a:cubicBezTo>
                  <a:lnTo>
                    <a:pt x="2510" y="307"/>
                  </a:lnTo>
                  <a:cubicBezTo>
                    <a:pt x="2608" y="185"/>
                    <a:pt x="2749" y="123"/>
                    <a:pt x="2889" y="123"/>
                  </a:cubicBezTo>
                  <a:cubicBezTo>
                    <a:pt x="3018" y="123"/>
                    <a:pt x="3147" y="175"/>
                    <a:pt x="3243" y="281"/>
                  </a:cubicBezTo>
                  <a:lnTo>
                    <a:pt x="5532" y="3270"/>
                  </a:lnTo>
                  <a:cubicBezTo>
                    <a:pt x="5544" y="3289"/>
                    <a:pt x="5562" y="3295"/>
                    <a:pt x="5581" y="3296"/>
                  </a:cubicBezTo>
                  <a:lnTo>
                    <a:pt x="5581" y="3296"/>
                  </a:lnTo>
                  <a:cubicBezTo>
                    <a:pt x="5631" y="3294"/>
                    <a:pt x="5661" y="3237"/>
                    <a:pt x="5629" y="3199"/>
                  </a:cubicBezTo>
                  <a:lnTo>
                    <a:pt x="3340" y="196"/>
                  </a:lnTo>
                  <a:cubicBezTo>
                    <a:pt x="3219" y="66"/>
                    <a:pt x="3054" y="1"/>
                    <a:pt x="2890" y="1"/>
                  </a:cubicBezTo>
                  <a:close/>
                  <a:moveTo>
                    <a:pt x="5581" y="3296"/>
                  </a:moveTo>
                  <a:lnTo>
                    <a:pt x="5581" y="3296"/>
                  </a:lnTo>
                  <a:cubicBezTo>
                    <a:pt x="5580" y="3296"/>
                    <a:pt x="5579" y="3296"/>
                    <a:pt x="5578" y="3296"/>
                  </a:cubicBezTo>
                  <a:lnTo>
                    <a:pt x="5584" y="3296"/>
                  </a:lnTo>
                  <a:cubicBezTo>
                    <a:pt x="5583" y="3296"/>
                    <a:pt x="5582" y="3296"/>
                    <a:pt x="5581" y="32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9"/>
            <p:cNvSpPr/>
            <p:nvPr/>
          </p:nvSpPr>
          <p:spPr>
            <a:xfrm>
              <a:off x="6249800" y="2230550"/>
              <a:ext cx="53050" cy="22575"/>
            </a:xfrm>
            <a:custGeom>
              <a:avLst/>
              <a:gdLst/>
              <a:ahLst/>
              <a:cxnLst/>
              <a:rect l="l" t="t" r="r" b="b"/>
              <a:pathLst>
                <a:path w="2122" h="903" extrusionOk="0">
                  <a:moveTo>
                    <a:pt x="71" y="0"/>
                  </a:moveTo>
                  <a:cubicBezTo>
                    <a:pt x="67" y="0"/>
                    <a:pt x="63" y="1"/>
                    <a:pt x="59" y="1"/>
                  </a:cubicBezTo>
                  <a:cubicBezTo>
                    <a:pt x="27" y="1"/>
                    <a:pt x="1" y="34"/>
                    <a:pt x="1" y="66"/>
                  </a:cubicBezTo>
                  <a:lnTo>
                    <a:pt x="20" y="235"/>
                  </a:lnTo>
                  <a:cubicBezTo>
                    <a:pt x="20" y="300"/>
                    <a:pt x="33" y="481"/>
                    <a:pt x="182" y="520"/>
                  </a:cubicBezTo>
                  <a:cubicBezTo>
                    <a:pt x="199" y="525"/>
                    <a:pt x="215" y="527"/>
                    <a:pt x="232" y="527"/>
                  </a:cubicBezTo>
                  <a:cubicBezTo>
                    <a:pt x="308" y="527"/>
                    <a:pt x="387" y="477"/>
                    <a:pt x="461" y="371"/>
                  </a:cubicBezTo>
                  <a:cubicBezTo>
                    <a:pt x="507" y="319"/>
                    <a:pt x="546" y="261"/>
                    <a:pt x="597" y="254"/>
                  </a:cubicBezTo>
                  <a:cubicBezTo>
                    <a:pt x="602" y="253"/>
                    <a:pt x="607" y="253"/>
                    <a:pt x="611" y="253"/>
                  </a:cubicBezTo>
                  <a:cubicBezTo>
                    <a:pt x="688" y="253"/>
                    <a:pt x="743" y="357"/>
                    <a:pt x="786" y="449"/>
                  </a:cubicBezTo>
                  <a:cubicBezTo>
                    <a:pt x="857" y="585"/>
                    <a:pt x="954" y="715"/>
                    <a:pt x="1064" y="825"/>
                  </a:cubicBezTo>
                  <a:cubicBezTo>
                    <a:pt x="1097" y="870"/>
                    <a:pt x="1155" y="896"/>
                    <a:pt x="1214" y="903"/>
                  </a:cubicBezTo>
                  <a:cubicBezTo>
                    <a:pt x="1226" y="903"/>
                    <a:pt x="1246" y="903"/>
                    <a:pt x="1265" y="890"/>
                  </a:cubicBezTo>
                  <a:cubicBezTo>
                    <a:pt x="1304" y="870"/>
                    <a:pt x="1343" y="838"/>
                    <a:pt x="1356" y="792"/>
                  </a:cubicBezTo>
                  <a:cubicBezTo>
                    <a:pt x="1389" y="715"/>
                    <a:pt x="1408" y="637"/>
                    <a:pt x="1421" y="559"/>
                  </a:cubicBezTo>
                  <a:cubicBezTo>
                    <a:pt x="1428" y="494"/>
                    <a:pt x="1440" y="436"/>
                    <a:pt x="1460" y="377"/>
                  </a:cubicBezTo>
                  <a:cubicBezTo>
                    <a:pt x="1494" y="287"/>
                    <a:pt x="1577" y="196"/>
                    <a:pt x="1658" y="196"/>
                  </a:cubicBezTo>
                  <a:cubicBezTo>
                    <a:pt x="1670" y="196"/>
                    <a:pt x="1682" y="198"/>
                    <a:pt x="1693" y="202"/>
                  </a:cubicBezTo>
                  <a:cubicBezTo>
                    <a:pt x="1726" y="209"/>
                    <a:pt x="1752" y="228"/>
                    <a:pt x="1778" y="248"/>
                  </a:cubicBezTo>
                  <a:cubicBezTo>
                    <a:pt x="1810" y="267"/>
                    <a:pt x="1849" y="287"/>
                    <a:pt x="1888" y="300"/>
                  </a:cubicBezTo>
                  <a:cubicBezTo>
                    <a:pt x="1907" y="307"/>
                    <a:pt x="1928" y="311"/>
                    <a:pt x="1948" y="311"/>
                  </a:cubicBezTo>
                  <a:cubicBezTo>
                    <a:pt x="1996" y="311"/>
                    <a:pt x="2044" y="291"/>
                    <a:pt x="2076" y="254"/>
                  </a:cubicBezTo>
                  <a:cubicBezTo>
                    <a:pt x="2115" y="215"/>
                    <a:pt x="2121" y="163"/>
                    <a:pt x="2102" y="118"/>
                  </a:cubicBezTo>
                  <a:cubicBezTo>
                    <a:pt x="2092" y="94"/>
                    <a:pt x="2072" y="81"/>
                    <a:pt x="2049" y="81"/>
                  </a:cubicBezTo>
                  <a:cubicBezTo>
                    <a:pt x="2041" y="81"/>
                    <a:pt x="2032" y="82"/>
                    <a:pt x="2024" y="86"/>
                  </a:cubicBezTo>
                  <a:cubicBezTo>
                    <a:pt x="1992" y="99"/>
                    <a:pt x="1972" y="131"/>
                    <a:pt x="1992" y="163"/>
                  </a:cubicBezTo>
                  <a:cubicBezTo>
                    <a:pt x="1977" y="178"/>
                    <a:pt x="1959" y="185"/>
                    <a:pt x="1942" y="185"/>
                  </a:cubicBezTo>
                  <a:cubicBezTo>
                    <a:pt x="1937" y="185"/>
                    <a:pt x="1932" y="184"/>
                    <a:pt x="1927" y="183"/>
                  </a:cubicBezTo>
                  <a:cubicBezTo>
                    <a:pt x="1894" y="170"/>
                    <a:pt x="1868" y="157"/>
                    <a:pt x="1843" y="137"/>
                  </a:cubicBezTo>
                  <a:cubicBezTo>
                    <a:pt x="1810" y="112"/>
                    <a:pt x="1771" y="92"/>
                    <a:pt x="1732" y="79"/>
                  </a:cubicBezTo>
                  <a:cubicBezTo>
                    <a:pt x="1710" y="73"/>
                    <a:pt x="1688" y="71"/>
                    <a:pt x="1666" y="71"/>
                  </a:cubicBezTo>
                  <a:cubicBezTo>
                    <a:pt x="1519" y="71"/>
                    <a:pt x="1393" y="197"/>
                    <a:pt x="1337" y="338"/>
                  </a:cubicBezTo>
                  <a:cubicBezTo>
                    <a:pt x="1317" y="403"/>
                    <a:pt x="1304" y="468"/>
                    <a:pt x="1291" y="533"/>
                  </a:cubicBezTo>
                  <a:cubicBezTo>
                    <a:pt x="1285" y="604"/>
                    <a:pt x="1265" y="676"/>
                    <a:pt x="1239" y="741"/>
                  </a:cubicBezTo>
                  <a:cubicBezTo>
                    <a:pt x="1226" y="773"/>
                    <a:pt x="1220" y="773"/>
                    <a:pt x="1220" y="779"/>
                  </a:cubicBezTo>
                  <a:cubicBezTo>
                    <a:pt x="1214" y="779"/>
                    <a:pt x="1194" y="773"/>
                    <a:pt x="1155" y="741"/>
                  </a:cubicBezTo>
                  <a:cubicBezTo>
                    <a:pt x="1058" y="637"/>
                    <a:pt x="967" y="520"/>
                    <a:pt x="902" y="390"/>
                  </a:cubicBezTo>
                  <a:cubicBezTo>
                    <a:pt x="853" y="298"/>
                    <a:pt x="769" y="130"/>
                    <a:pt x="616" y="130"/>
                  </a:cubicBezTo>
                  <a:cubicBezTo>
                    <a:pt x="608" y="130"/>
                    <a:pt x="599" y="130"/>
                    <a:pt x="591" y="131"/>
                  </a:cubicBezTo>
                  <a:cubicBezTo>
                    <a:pt x="487" y="137"/>
                    <a:pt x="416" y="228"/>
                    <a:pt x="358" y="306"/>
                  </a:cubicBezTo>
                  <a:cubicBezTo>
                    <a:pt x="340" y="329"/>
                    <a:pt x="286" y="400"/>
                    <a:pt x="233" y="400"/>
                  </a:cubicBezTo>
                  <a:cubicBezTo>
                    <a:pt x="227" y="400"/>
                    <a:pt x="221" y="399"/>
                    <a:pt x="215" y="397"/>
                  </a:cubicBezTo>
                  <a:cubicBezTo>
                    <a:pt x="176" y="390"/>
                    <a:pt x="150" y="332"/>
                    <a:pt x="144" y="228"/>
                  </a:cubicBezTo>
                  <a:lnTo>
                    <a:pt x="131" y="53"/>
                  </a:lnTo>
                  <a:cubicBezTo>
                    <a:pt x="125" y="24"/>
                    <a:pt x="103" y="0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9"/>
            <p:cNvSpPr/>
            <p:nvPr/>
          </p:nvSpPr>
          <p:spPr>
            <a:xfrm>
              <a:off x="6322950" y="2207350"/>
              <a:ext cx="122250" cy="82425"/>
            </a:xfrm>
            <a:custGeom>
              <a:avLst/>
              <a:gdLst/>
              <a:ahLst/>
              <a:cxnLst/>
              <a:rect l="l" t="t" r="r" b="b"/>
              <a:pathLst>
                <a:path w="4890" h="3297" extrusionOk="0">
                  <a:moveTo>
                    <a:pt x="2130" y="1"/>
                  </a:moveTo>
                  <a:cubicBezTo>
                    <a:pt x="1952" y="1"/>
                    <a:pt x="1775" y="77"/>
                    <a:pt x="1653" y="229"/>
                  </a:cubicBezTo>
                  <a:lnTo>
                    <a:pt x="38" y="2233"/>
                  </a:lnTo>
                  <a:cubicBezTo>
                    <a:pt x="0" y="2280"/>
                    <a:pt x="43" y="2335"/>
                    <a:pt x="88" y="2335"/>
                  </a:cubicBezTo>
                  <a:cubicBezTo>
                    <a:pt x="105" y="2335"/>
                    <a:pt x="122" y="2328"/>
                    <a:pt x="136" y="2311"/>
                  </a:cubicBezTo>
                  <a:lnTo>
                    <a:pt x="1744" y="307"/>
                  </a:lnTo>
                  <a:cubicBezTo>
                    <a:pt x="1842" y="185"/>
                    <a:pt x="1982" y="123"/>
                    <a:pt x="2124" y="123"/>
                  </a:cubicBezTo>
                  <a:cubicBezTo>
                    <a:pt x="2253" y="123"/>
                    <a:pt x="2384" y="175"/>
                    <a:pt x="2483" y="281"/>
                  </a:cubicBezTo>
                  <a:lnTo>
                    <a:pt x="4766" y="3270"/>
                  </a:lnTo>
                  <a:cubicBezTo>
                    <a:pt x="4779" y="3290"/>
                    <a:pt x="4798" y="3296"/>
                    <a:pt x="4818" y="3296"/>
                  </a:cubicBezTo>
                  <a:cubicBezTo>
                    <a:pt x="4831" y="3296"/>
                    <a:pt x="4844" y="3296"/>
                    <a:pt x="4857" y="3283"/>
                  </a:cubicBezTo>
                  <a:cubicBezTo>
                    <a:pt x="4883" y="3264"/>
                    <a:pt x="4889" y="3225"/>
                    <a:pt x="4870" y="3199"/>
                  </a:cubicBezTo>
                  <a:lnTo>
                    <a:pt x="2580" y="196"/>
                  </a:lnTo>
                  <a:cubicBezTo>
                    <a:pt x="2459" y="66"/>
                    <a:pt x="2294" y="1"/>
                    <a:pt x="2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9"/>
            <p:cNvSpPr/>
            <p:nvPr/>
          </p:nvSpPr>
          <p:spPr>
            <a:xfrm>
              <a:off x="6349675" y="2230550"/>
              <a:ext cx="53200" cy="22575"/>
            </a:xfrm>
            <a:custGeom>
              <a:avLst/>
              <a:gdLst/>
              <a:ahLst/>
              <a:cxnLst/>
              <a:rect l="l" t="t" r="r" b="b"/>
              <a:pathLst>
                <a:path w="2128" h="903" extrusionOk="0">
                  <a:moveTo>
                    <a:pt x="75" y="0"/>
                  </a:moveTo>
                  <a:cubicBezTo>
                    <a:pt x="72" y="0"/>
                    <a:pt x="69" y="1"/>
                    <a:pt x="65" y="1"/>
                  </a:cubicBezTo>
                  <a:cubicBezTo>
                    <a:pt x="26" y="1"/>
                    <a:pt x="0" y="34"/>
                    <a:pt x="7" y="66"/>
                  </a:cubicBezTo>
                  <a:lnTo>
                    <a:pt x="20" y="235"/>
                  </a:lnTo>
                  <a:cubicBezTo>
                    <a:pt x="20" y="300"/>
                    <a:pt x="39" y="481"/>
                    <a:pt x="182" y="520"/>
                  </a:cubicBezTo>
                  <a:cubicBezTo>
                    <a:pt x="198" y="525"/>
                    <a:pt x="215" y="527"/>
                    <a:pt x="232" y="527"/>
                  </a:cubicBezTo>
                  <a:cubicBezTo>
                    <a:pt x="308" y="527"/>
                    <a:pt x="388" y="478"/>
                    <a:pt x="467" y="377"/>
                  </a:cubicBezTo>
                  <a:cubicBezTo>
                    <a:pt x="506" y="319"/>
                    <a:pt x="552" y="261"/>
                    <a:pt x="604" y="254"/>
                  </a:cubicBezTo>
                  <a:cubicBezTo>
                    <a:pt x="607" y="253"/>
                    <a:pt x="611" y="253"/>
                    <a:pt x="615" y="253"/>
                  </a:cubicBezTo>
                  <a:cubicBezTo>
                    <a:pt x="682" y="253"/>
                    <a:pt x="743" y="357"/>
                    <a:pt x="792" y="449"/>
                  </a:cubicBezTo>
                  <a:cubicBezTo>
                    <a:pt x="863" y="585"/>
                    <a:pt x="954" y="715"/>
                    <a:pt x="1064" y="825"/>
                  </a:cubicBezTo>
                  <a:cubicBezTo>
                    <a:pt x="1103" y="870"/>
                    <a:pt x="1155" y="896"/>
                    <a:pt x="1213" y="903"/>
                  </a:cubicBezTo>
                  <a:cubicBezTo>
                    <a:pt x="1226" y="903"/>
                    <a:pt x="1246" y="896"/>
                    <a:pt x="1259" y="890"/>
                  </a:cubicBezTo>
                  <a:cubicBezTo>
                    <a:pt x="1304" y="877"/>
                    <a:pt x="1343" y="838"/>
                    <a:pt x="1356" y="792"/>
                  </a:cubicBezTo>
                  <a:cubicBezTo>
                    <a:pt x="1388" y="715"/>
                    <a:pt x="1408" y="637"/>
                    <a:pt x="1421" y="559"/>
                  </a:cubicBezTo>
                  <a:cubicBezTo>
                    <a:pt x="1427" y="494"/>
                    <a:pt x="1447" y="436"/>
                    <a:pt x="1460" y="377"/>
                  </a:cubicBezTo>
                  <a:cubicBezTo>
                    <a:pt x="1494" y="287"/>
                    <a:pt x="1577" y="196"/>
                    <a:pt x="1662" y="196"/>
                  </a:cubicBezTo>
                  <a:cubicBezTo>
                    <a:pt x="1675" y="196"/>
                    <a:pt x="1687" y="198"/>
                    <a:pt x="1700" y="202"/>
                  </a:cubicBezTo>
                  <a:cubicBezTo>
                    <a:pt x="1725" y="209"/>
                    <a:pt x="1751" y="228"/>
                    <a:pt x="1777" y="241"/>
                  </a:cubicBezTo>
                  <a:cubicBezTo>
                    <a:pt x="1810" y="267"/>
                    <a:pt x="1849" y="287"/>
                    <a:pt x="1888" y="300"/>
                  </a:cubicBezTo>
                  <a:cubicBezTo>
                    <a:pt x="1909" y="307"/>
                    <a:pt x="1930" y="311"/>
                    <a:pt x="1951" y="311"/>
                  </a:cubicBezTo>
                  <a:cubicBezTo>
                    <a:pt x="2000" y="311"/>
                    <a:pt x="2046" y="291"/>
                    <a:pt x="2082" y="254"/>
                  </a:cubicBezTo>
                  <a:cubicBezTo>
                    <a:pt x="2115" y="215"/>
                    <a:pt x="2127" y="163"/>
                    <a:pt x="2108" y="118"/>
                  </a:cubicBezTo>
                  <a:cubicBezTo>
                    <a:pt x="2098" y="94"/>
                    <a:pt x="2075" y="81"/>
                    <a:pt x="2050" y="81"/>
                  </a:cubicBezTo>
                  <a:cubicBezTo>
                    <a:pt x="2041" y="81"/>
                    <a:pt x="2032" y="82"/>
                    <a:pt x="2024" y="86"/>
                  </a:cubicBezTo>
                  <a:cubicBezTo>
                    <a:pt x="1991" y="99"/>
                    <a:pt x="1978" y="131"/>
                    <a:pt x="1991" y="163"/>
                  </a:cubicBezTo>
                  <a:cubicBezTo>
                    <a:pt x="1977" y="178"/>
                    <a:pt x="1962" y="185"/>
                    <a:pt x="1945" y="185"/>
                  </a:cubicBezTo>
                  <a:cubicBezTo>
                    <a:pt x="1939" y="185"/>
                    <a:pt x="1933" y="184"/>
                    <a:pt x="1926" y="183"/>
                  </a:cubicBezTo>
                  <a:cubicBezTo>
                    <a:pt x="1901" y="170"/>
                    <a:pt x="1868" y="157"/>
                    <a:pt x="1849" y="137"/>
                  </a:cubicBezTo>
                  <a:cubicBezTo>
                    <a:pt x="1810" y="112"/>
                    <a:pt x="1771" y="92"/>
                    <a:pt x="1732" y="79"/>
                  </a:cubicBezTo>
                  <a:cubicBezTo>
                    <a:pt x="1710" y="73"/>
                    <a:pt x="1689" y="71"/>
                    <a:pt x="1668" y="71"/>
                  </a:cubicBezTo>
                  <a:cubicBezTo>
                    <a:pt x="1524" y="71"/>
                    <a:pt x="1394" y="197"/>
                    <a:pt x="1343" y="338"/>
                  </a:cubicBezTo>
                  <a:cubicBezTo>
                    <a:pt x="1317" y="403"/>
                    <a:pt x="1304" y="468"/>
                    <a:pt x="1291" y="533"/>
                  </a:cubicBezTo>
                  <a:cubicBezTo>
                    <a:pt x="1284" y="604"/>
                    <a:pt x="1265" y="676"/>
                    <a:pt x="1239" y="741"/>
                  </a:cubicBezTo>
                  <a:cubicBezTo>
                    <a:pt x="1226" y="773"/>
                    <a:pt x="1220" y="773"/>
                    <a:pt x="1220" y="779"/>
                  </a:cubicBezTo>
                  <a:cubicBezTo>
                    <a:pt x="1213" y="779"/>
                    <a:pt x="1194" y="773"/>
                    <a:pt x="1155" y="741"/>
                  </a:cubicBezTo>
                  <a:cubicBezTo>
                    <a:pt x="1058" y="637"/>
                    <a:pt x="973" y="520"/>
                    <a:pt x="908" y="390"/>
                  </a:cubicBezTo>
                  <a:cubicBezTo>
                    <a:pt x="852" y="290"/>
                    <a:pt x="766" y="124"/>
                    <a:pt x="608" y="124"/>
                  </a:cubicBezTo>
                  <a:cubicBezTo>
                    <a:pt x="602" y="124"/>
                    <a:pt x="597" y="124"/>
                    <a:pt x="591" y="124"/>
                  </a:cubicBezTo>
                  <a:cubicBezTo>
                    <a:pt x="487" y="137"/>
                    <a:pt x="422" y="228"/>
                    <a:pt x="357" y="306"/>
                  </a:cubicBezTo>
                  <a:cubicBezTo>
                    <a:pt x="340" y="329"/>
                    <a:pt x="286" y="400"/>
                    <a:pt x="237" y="400"/>
                  </a:cubicBezTo>
                  <a:cubicBezTo>
                    <a:pt x="232" y="400"/>
                    <a:pt x="226" y="399"/>
                    <a:pt x="221" y="397"/>
                  </a:cubicBezTo>
                  <a:cubicBezTo>
                    <a:pt x="182" y="390"/>
                    <a:pt x="156" y="332"/>
                    <a:pt x="143" y="228"/>
                  </a:cubicBezTo>
                  <a:lnTo>
                    <a:pt x="130" y="60"/>
                  </a:lnTo>
                  <a:cubicBezTo>
                    <a:pt x="130" y="25"/>
                    <a:pt x="104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5" name="Google Shape;1365;p39"/>
          <p:cNvSpPr txBox="1"/>
          <p:nvPr/>
        </p:nvSpPr>
        <p:spPr>
          <a:xfrm flipH="1">
            <a:off x="2029210" y="1694963"/>
            <a:ext cx="21396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Decisão Final</a:t>
            </a:r>
            <a:endParaRPr sz="2200" dirty="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366" name="Google Shape;1366;p39"/>
          <p:cNvSpPr txBox="1"/>
          <p:nvPr/>
        </p:nvSpPr>
        <p:spPr>
          <a:xfrm flipH="1">
            <a:off x="2025610" y="2132890"/>
            <a:ext cx="2143200" cy="6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Escolha feita com coração e razão 💖✨</a:t>
            </a:r>
            <a:endParaRPr dirty="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367" name="Google Shape;1367;p39"/>
          <p:cNvSpPr txBox="1"/>
          <p:nvPr/>
        </p:nvSpPr>
        <p:spPr>
          <a:xfrm flipH="1">
            <a:off x="4428107" y="1762846"/>
            <a:ext cx="2474178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Réveillon Inesquecível</a:t>
            </a:r>
          </a:p>
        </p:txBody>
      </p:sp>
      <p:sp>
        <p:nvSpPr>
          <p:cNvPr id="1368" name="Google Shape;1368;p39"/>
          <p:cNvSpPr txBox="1"/>
          <p:nvPr/>
        </p:nvSpPr>
        <p:spPr>
          <a:xfrm flipH="1">
            <a:off x="4562285" y="2132890"/>
            <a:ext cx="2143200" cy="6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Celebrando o início de novas memórias ✨🎉</a:t>
            </a:r>
            <a:endParaRPr dirty="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1371" name="Google Shape;1371;p39"/>
          <p:cNvCxnSpPr>
            <a:stCxn id="1358" idx="3"/>
            <a:endCxn id="1372" idx="1"/>
          </p:cNvCxnSpPr>
          <p:nvPr/>
        </p:nvCxnSpPr>
        <p:spPr>
          <a:xfrm>
            <a:off x="3661810" y="3375963"/>
            <a:ext cx="1407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8" name="Google Shape;1358;p39"/>
          <p:cNvSpPr/>
          <p:nvPr/>
        </p:nvSpPr>
        <p:spPr>
          <a:xfrm>
            <a:off x="2532610" y="3031113"/>
            <a:ext cx="1129200" cy="689700"/>
          </a:xfrm>
          <a:prstGeom prst="rect">
            <a:avLst/>
          </a:prstGeom>
          <a:solidFill>
            <a:schemeClr val="accen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rPr>
              <a:t>04/12</a:t>
            </a:r>
            <a:endParaRPr sz="2200" dirty="0">
              <a:solidFill>
                <a:schemeClr val="dk2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372" name="Google Shape;1372;p39"/>
          <p:cNvSpPr/>
          <p:nvPr/>
        </p:nvSpPr>
        <p:spPr>
          <a:xfrm>
            <a:off x="5069285" y="3031113"/>
            <a:ext cx="1129200" cy="689700"/>
          </a:xfrm>
          <a:prstGeom prst="rect">
            <a:avLst/>
          </a:prstGeom>
          <a:solidFill>
            <a:schemeClr val="accen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rPr>
              <a:t>28/12</a:t>
            </a:r>
            <a:endParaRPr sz="2200" dirty="0">
              <a:solidFill>
                <a:schemeClr val="dk2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40"/>
          <p:cNvSpPr txBox="1">
            <a:spLocks noGrp="1"/>
          </p:cNvSpPr>
          <p:nvPr>
            <p:ph type="title"/>
          </p:nvPr>
        </p:nvSpPr>
        <p:spPr>
          <a:xfrm>
            <a:off x="1229478" y="190501"/>
            <a:ext cx="6562500" cy="14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FALTAM</a:t>
            </a:r>
            <a:endParaRPr sz="6600" dirty="0"/>
          </a:p>
        </p:txBody>
      </p:sp>
      <p:sp>
        <p:nvSpPr>
          <p:cNvPr id="1380" name="Google Shape;1380;p40"/>
          <p:cNvSpPr txBox="1">
            <a:spLocks noGrp="1"/>
          </p:cNvSpPr>
          <p:nvPr>
            <p:ph type="subTitle" idx="1"/>
          </p:nvPr>
        </p:nvSpPr>
        <p:spPr>
          <a:xfrm>
            <a:off x="1954379" y="4020829"/>
            <a:ext cx="54969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para a aventura começar! 🗓️✈️ </a:t>
            </a:r>
            <a:endParaRPr dirty="0"/>
          </a:p>
        </p:txBody>
      </p:sp>
      <p:pic>
        <p:nvPicPr>
          <p:cNvPr id="3" name="Imagem 2" descr="Uma imagem contendo xícara, edifício, pequeno, luz&#10;&#10;Descrição gerada automaticamente">
            <a:extLst>
              <a:ext uri="{FF2B5EF4-FFF2-40B4-BE49-F238E27FC236}">
                <a16:creationId xmlns:a16="http://schemas.microsoft.com/office/drawing/2014/main" id="{AC3AFDC2-7DEC-7B1D-13CE-4CC6F503F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659" y="1066079"/>
            <a:ext cx="3011341" cy="3011341"/>
          </a:xfrm>
          <a:prstGeom prst="rect">
            <a:avLst/>
          </a:prstGeom>
        </p:spPr>
      </p:pic>
      <p:sp>
        <p:nvSpPr>
          <p:cNvPr id="4" name="Google Shape;1379;p40">
            <a:extLst>
              <a:ext uri="{FF2B5EF4-FFF2-40B4-BE49-F238E27FC236}">
                <a16:creationId xmlns:a16="http://schemas.microsoft.com/office/drawing/2014/main" id="{D088DA78-62D2-7B00-AAAC-9CFB6BF9B07A}"/>
              </a:ext>
            </a:extLst>
          </p:cNvPr>
          <p:cNvSpPr txBox="1">
            <a:spLocks/>
          </p:cNvSpPr>
          <p:nvPr/>
        </p:nvSpPr>
        <p:spPr>
          <a:xfrm>
            <a:off x="2900739" y="2080172"/>
            <a:ext cx="6562500" cy="14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redoka One"/>
              <a:buNone/>
              <a:defRPr sz="10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redoka One"/>
              <a:buNone/>
              <a:defRPr sz="9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redoka One"/>
              <a:buNone/>
              <a:defRPr sz="9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redoka One"/>
              <a:buNone/>
              <a:defRPr sz="9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redoka One"/>
              <a:buNone/>
              <a:defRPr sz="9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redoka One"/>
              <a:buNone/>
              <a:defRPr sz="9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redoka One"/>
              <a:buNone/>
              <a:defRPr sz="9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redoka One"/>
              <a:buNone/>
              <a:defRPr sz="9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redoka One"/>
              <a:buNone/>
              <a:defRPr sz="9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pt-BR" sz="11500" dirty="0">
                <a:solidFill>
                  <a:srgbClr val="FCC441"/>
                </a:solidFill>
              </a:rPr>
              <a:t>DIAS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8" name="Google Shape;1218;p37"/>
          <p:cNvGrpSpPr/>
          <p:nvPr/>
        </p:nvGrpSpPr>
        <p:grpSpPr>
          <a:xfrm>
            <a:off x="4340781" y="1238246"/>
            <a:ext cx="5578765" cy="5533942"/>
            <a:chOff x="3144575" y="2097525"/>
            <a:chExt cx="1599325" cy="1586475"/>
          </a:xfrm>
        </p:grpSpPr>
        <p:sp>
          <p:nvSpPr>
            <p:cNvPr id="1219" name="Google Shape;1219;p37"/>
            <p:cNvSpPr/>
            <p:nvPr/>
          </p:nvSpPr>
          <p:spPr>
            <a:xfrm>
              <a:off x="3887875" y="3248800"/>
              <a:ext cx="165400" cy="95075"/>
            </a:xfrm>
            <a:custGeom>
              <a:avLst/>
              <a:gdLst/>
              <a:ahLst/>
              <a:cxnLst/>
              <a:rect l="l" t="t" r="r" b="b"/>
              <a:pathLst>
                <a:path w="6616" h="3803" extrusionOk="0">
                  <a:moveTo>
                    <a:pt x="6029" y="0"/>
                  </a:moveTo>
                  <a:cubicBezTo>
                    <a:pt x="6006" y="0"/>
                    <a:pt x="5983" y="5"/>
                    <a:pt x="5960" y="15"/>
                  </a:cubicBezTo>
                  <a:lnTo>
                    <a:pt x="228" y="2531"/>
                  </a:lnTo>
                  <a:cubicBezTo>
                    <a:pt x="72" y="2596"/>
                    <a:pt x="1" y="2778"/>
                    <a:pt x="66" y="2933"/>
                  </a:cubicBezTo>
                  <a:lnTo>
                    <a:pt x="448" y="3802"/>
                  </a:lnTo>
                  <a:lnTo>
                    <a:pt x="6615" y="1098"/>
                  </a:lnTo>
                  <a:lnTo>
                    <a:pt x="6174" y="100"/>
                  </a:lnTo>
                  <a:cubicBezTo>
                    <a:pt x="6151" y="38"/>
                    <a:pt x="6092" y="0"/>
                    <a:pt x="60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7"/>
            <p:cNvSpPr/>
            <p:nvPr/>
          </p:nvSpPr>
          <p:spPr>
            <a:xfrm>
              <a:off x="3973500" y="3298100"/>
              <a:ext cx="23850" cy="41875"/>
            </a:xfrm>
            <a:custGeom>
              <a:avLst/>
              <a:gdLst/>
              <a:ahLst/>
              <a:cxnLst/>
              <a:rect l="l" t="t" r="r" b="b"/>
              <a:pathLst>
                <a:path w="954" h="1675" extrusionOk="0">
                  <a:moveTo>
                    <a:pt x="150" y="1"/>
                  </a:moveTo>
                  <a:cubicBezTo>
                    <a:pt x="75" y="1"/>
                    <a:pt x="0" y="74"/>
                    <a:pt x="39" y="164"/>
                  </a:cubicBezTo>
                  <a:lnTo>
                    <a:pt x="707" y="1610"/>
                  </a:lnTo>
                  <a:cubicBezTo>
                    <a:pt x="726" y="1649"/>
                    <a:pt x="772" y="1675"/>
                    <a:pt x="817" y="1675"/>
                  </a:cubicBezTo>
                  <a:cubicBezTo>
                    <a:pt x="830" y="1675"/>
                    <a:pt x="849" y="1675"/>
                    <a:pt x="869" y="1668"/>
                  </a:cubicBezTo>
                  <a:cubicBezTo>
                    <a:pt x="927" y="1642"/>
                    <a:pt x="953" y="1565"/>
                    <a:pt x="921" y="1506"/>
                  </a:cubicBezTo>
                  <a:lnTo>
                    <a:pt x="253" y="67"/>
                  </a:lnTo>
                  <a:cubicBezTo>
                    <a:pt x="229" y="20"/>
                    <a:pt x="189" y="1"/>
                    <a:pt x="150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7"/>
            <p:cNvSpPr/>
            <p:nvPr/>
          </p:nvSpPr>
          <p:spPr>
            <a:xfrm>
              <a:off x="3803425" y="3152700"/>
              <a:ext cx="235575" cy="159650"/>
            </a:xfrm>
            <a:custGeom>
              <a:avLst/>
              <a:gdLst/>
              <a:ahLst/>
              <a:cxnLst/>
              <a:rect l="l" t="t" r="r" b="b"/>
              <a:pathLst>
                <a:path w="9423" h="6386" extrusionOk="0">
                  <a:moveTo>
                    <a:pt x="8139" y="1"/>
                  </a:moveTo>
                  <a:lnTo>
                    <a:pt x="5461" y="396"/>
                  </a:lnTo>
                  <a:cubicBezTo>
                    <a:pt x="5461" y="396"/>
                    <a:pt x="5013" y="987"/>
                    <a:pt x="4501" y="1616"/>
                  </a:cubicBezTo>
                  <a:cubicBezTo>
                    <a:pt x="4488" y="1629"/>
                    <a:pt x="4475" y="1648"/>
                    <a:pt x="4462" y="1661"/>
                  </a:cubicBezTo>
                  <a:cubicBezTo>
                    <a:pt x="4358" y="1784"/>
                    <a:pt x="4261" y="1907"/>
                    <a:pt x="4157" y="2024"/>
                  </a:cubicBezTo>
                  <a:lnTo>
                    <a:pt x="4118" y="2069"/>
                  </a:lnTo>
                  <a:cubicBezTo>
                    <a:pt x="4001" y="2219"/>
                    <a:pt x="3872" y="2361"/>
                    <a:pt x="3755" y="2491"/>
                  </a:cubicBezTo>
                  <a:cubicBezTo>
                    <a:pt x="3742" y="2510"/>
                    <a:pt x="3723" y="2523"/>
                    <a:pt x="3710" y="2543"/>
                  </a:cubicBezTo>
                  <a:cubicBezTo>
                    <a:pt x="3580" y="2686"/>
                    <a:pt x="3457" y="2809"/>
                    <a:pt x="3353" y="2913"/>
                  </a:cubicBezTo>
                  <a:cubicBezTo>
                    <a:pt x="3133" y="3127"/>
                    <a:pt x="2685" y="3399"/>
                    <a:pt x="2192" y="3710"/>
                  </a:cubicBezTo>
                  <a:cubicBezTo>
                    <a:pt x="2173" y="3723"/>
                    <a:pt x="2160" y="3730"/>
                    <a:pt x="2140" y="3743"/>
                  </a:cubicBezTo>
                  <a:cubicBezTo>
                    <a:pt x="1155" y="4359"/>
                    <a:pt x="0" y="5104"/>
                    <a:pt x="20" y="5766"/>
                  </a:cubicBezTo>
                  <a:cubicBezTo>
                    <a:pt x="26" y="5908"/>
                    <a:pt x="98" y="6045"/>
                    <a:pt x="214" y="6129"/>
                  </a:cubicBezTo>
                  <a:cubicBezTo>
                    <a:pt x="240" y="6148"/>
                    <a:pt x="266" y="6168"/>
                    <a:pt x="299" y="6187"/>
                  </a:cubicBezTo>
                  <a:cubicBezTo>
                    <a:pt x="552" y="6329"/>
                    <a:pt x="960" y="6386"/>
                    <a:pt x="1459" y="6386"/>
                  </a:cubicBezTo>
                  <a:cubicBezTo>
                    <a:pt x="2468" y="6386"/>
                    <a:pt x="3845" y="6152"/>
                    <a:pt x="5039" y="5908"/>
                  </a:cubicBezTo>
                  <a:cubicBezTo>
                    <a:pt x="7224" y="5468"/>
                    <a:pt x="8988" y="4521"/>
                    <a:pt x="9390" y="4145"/>
                  </a:cubicBezTo>
                  <a:cubicBezTo>
                    <a:pt x="9423" y="4112"/>
                    <a:pt x="9410" y="3970"/>
                    <a:pt x="9364" y="3762"/>
                  </a:cubicBezTo>
                  <a:cubicBezTo>
                    <a:pt x="9358" y="3749"/>
                    <a:pt x="9358" y="3730"/>
                    <a:pt x="9351" y="3710"/>
                  </a:cubicBezTo>
                  <a:cubicBezTo>
                    <a:pt x="9189" y="3029"/>
                    <a:pt x="8748" y="1732"/>
                    <a:pt x="8444" y="863"/>
                  </a:cubicBezTo>
                  <a:cubicBezTo>
                    <a:pt x="8437" y="844"/>
                    <a:pt x="8431" y="818"/>
                    <a:pt x="8424" y="798"/>
                  </a:cubicBezTo>
                  <a:cubicBezTo>
                    <a:pt x="8256" y="325"/>
                    <a:pt x="8139" y="1"/>
                    <a:pt x="81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7"/>
            <p:cNvSpPr/>
            <p:nvPr/>
          </p:nvSpPr>
          <p:spPr>
            <a:xfrm>
              <a:off x="3940100" y="3152225"/>
              <a:ext cx="66975" cy="21775"/>
            </a:xfrm>
            <a:custGeom>
              <a:avLst/>
              <a:gdLst/>
              <a:ahLst/>
              <a:cxnLst/>
              <a:rect l="l" t="t" r="r" b="b"/>
              <a:pathLst>
                <a:path w="2679" h="871" extrusionOk="0">
                  <a:moveTo>
                    <a:pt x="2678" y="0"/>
                  </a:moveTo>
                  <a:lnTo>
                    <a:pt x="0" y="402"/>
                  </a:lnTo>
                  <a:cubicBezTo>
                    <a:pt x="0" y="402"/>
                    <a:pt x="58" y="772"/>
                    <a:pt x="681" y="850"/>
                  </a:cubicBezTo>
                  <a:cubicBezTo>
                    <a:pt x="780" y="863"/>
                    <a:pt x="884" y="871"/>
                    <a:pt x="990" y="871"/>
                  </a:cubicBezTo>
                  <a:cubicBezTo>
                    <a:pt x="1557" y="871"/>
                    <a:pt x="2209" y="660"/>
                    <a:pt x="2678" y="0"/>
                  </a:cubicBezTo>
                  <a:close/>
                </a:path>
              </a:pathLst>
            </a:custGeom>
            <a:solidFill>
              <a:srgbClr val="D36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7"/>
            <p:cNvSpPr/>
            <p:nvPr/>
          </p:nvSpPr>
          <p:spPr>
            <a:xfrm>
              <a:off x="3808125" y="3245100"/>
              <a:ext cx="230075" cy="62300"/>
            </a:xfrm>
            <a:custGeom>
              <a:avLst/>
              <a:gdLst/>
              <a:ahLst/>
              <a:cxnLst/>
              <a:rect l="l" t="t" r="r" b="b"/>
              <a:pathLst>
                <a:path w="9203" h="2492" extrusionOk="0">
                  <a:moveTo>
                    <a:pt x="9174" y="1"/>
                  </a:moveTo>
                  <a:cubicBezTo>
                    <a:pt x="9168" y="1"/>
                    <a:pt x="9162" y="3"/>
                    <a:pt x="9157" y="8"/>
                  </a:cubicBezTo>
                  <a:cubicBezTo>
                    <a:pt x="9138" y="14"/>
                    <a:pt x="7244" y="1175"/>
                    <a:pt x="4345" y="1862"/>
                  </a:cubicBezTo>
                  <a:cubicBezTo>
                    <a:pt x="2182" y="2369"/>
                    <a:pt x="856" y="2434"/>
                    <a:pt x="315" y="2434"/>
                  </a:cubicBezTo>
                  <a:cubicBezTo>
                    <a:pt x="130" y="2434"/>
                    <a:pt x="36" y="2426"/>
                    <a:pt x="33" y="2426"/>
                  </a:cubicBezTo>
                  <a:cubicBezTo>
                    <a:pt x="20" y="2426"/>
                    <a:pt x="7" y="2439"/>
                    <a:pt x="7" y="2452"/>
                  </a:cubicBezTo>
                  <a:cubicBezTo>
                    <a:pt x="0" y="2472"/>
                    <a:pt x="13" y="2485"/>
                    <a:pt x="33" y="2485"/>
                  </a:cubicBezTo>
                  <a:cubicBezTo>
                    <a:pt x="35" y="2485"/>
                    <a:pt x="124" y="2492"/>
                    <a:pt x="303" y="2492"/>
                  </a:cubicBezTo>
                  <a:cubicBezTo>
                    <a:pt x="639" y="2492"/>
                    <a:pt x="1293" y="2467"/>
                    <a:pt x="2277" y="2323"/>
                  </a:cubicBezTo>
                  <a:cubicBezTo>
                    <a:pt x="2854" y="2238"/>
                    <a:pt x="3548" y="2109"/>
                    <a:pt x="4358" y="1914"/>
                  </a:cubicBezTo>
                  <a:cubicBezTo>
                    <a:pt x="7270" y="1233"/>
                    <a:pt x="9163" y="66"/>
                    <a:pt x="9183" y="53"/>
                  </a:cubicBezTo>
                  <a:cubicBezTo>
                    <a:pt x="9196" y="47"/>
                    <a:pt x="9202" y="27"/>
                    <a:pt x="9196" y="14"/>
                  </a:cubicBezTo>
                  <a:cubicBezTo>
                    <a:pt x="9192" y="6"/>
                    <a:pt x="9183" y="1"/>
                    <a:pt x="9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7"/>
            <p:cNvSpPr/>
            <p:nvPr/>
          </p:nvSpPr>
          <p:spPr>
            <a:xfrm>
              <a:off x="3993750" y="3172325"/>
              <a:ext cx="20775" cy="88700"/>
            </a:xfrm>
            <a:custGeom>
              <a:avLst/>
              <a:gdLst/>
              <a:ahLst/>
              <a:cxnLst/>
              <a:rect l="l" t="t" r="r" b="b"/>
              <a:pathLst>
                <a:path w="831" h="3548" extrusionOk="0">
                  <a:moveTo>
                    <a:pt x="805" y="0"/>
                  </a:moveTo>
                  <a:cubicBezTo>
                    <a:pt x="798" y="7"/>
                    <a:pt x="792" y="7"/>
                    <a:pt x="792" y="13"/>
                  </a:cubicBezTo>
                  <a:cubicBezTo>
                    <a:pt x="785" y="33"/>
                    <a:pt x="1" y="1946"/>
                    <a:pt x="591" y="3509"/>
                  </a:cubicBezTo>
                  <a:cubicBezTo>
                    <a:pt x="591" y="3515"/>
                    <a:pt x="591" y="3522"/>
                    <a:pt x="591" y="3528"/>
                  </a:cubicBezTo>
                  <a:cubicBezTo>
                    <a:pt x="597" y="3541"/>
                    <a:pt x="610" y="3548"/>
                    <a:pt x="623" y="3548"/>
                  </a:cubicBezTo>
                  <a:lnTo>
                    <a:pt x="630" y="3548"/>
                  </a:lnTo>
                  <a:cubicBezTo>
                    <a:pt x="643" y="3541"/>
                    <a:pt x="649" y="3522"/>
                    <a:pt x="643" y="3509"/>
                  </a:cubicBezTo>
                  <a:cubicBezTo>
                    <a:pt x="636" y="3502"/>
                    <a:pt x="636" y="3496"/>
                    <a:pt x="636" y="3489"/>
                  </a:cubicBezTo>
                  <a:cubicBezTo>
                    <a:pt x="104" y="2056"/>
                    <a:pt x="727" y="331"/>
                    <a:pt x="831" y="72"/>
                  </a:cubicBezTo>
                  <a:cubicBezTo>
                    <a:pt x="824" y="46"/>
                    <a:pt x="811" y="26"/>
                    <a:pt x="8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7"/>
            <p:cNvSpPr/>
            <p:nvPr/>
          </p:nvSpPr>
          <p:spPr>
            <a:xfrm>
              <a:off x="3856600" y="3244825"/>
              <a:ext cx="33575" cy="53825"/>
            </a:xfrm>
            <a:custGeom>
              <a:avLst/>
              <a:gdLst/>
              <a:ahLst/>
              <a:cxnLst/>
              <a:rect l="l" t="t" r="r" b="b"/>
              <a:pathLst>
                <a:path w="1343" h="2153" extrusionOk="0">
                  <a:moveTo>
                    <a:pt x="29" y="1"/>
                  </a:moveTo>
                  <a:cubicBezTo>
                    <a:pt x="21" y="1"/>
                    <a:pt x="13" y="2"/>
                    <a:pt x="7" y="6"/>
                  </a:cubicBezTo>
                  <a:cubicBezTo>
                    <a:pt x="0" y="19"/>
                    <a:pt x="0" y="38"/>
                    <a:pt x="7" y="45"/>
                  </a:cubicBezTo>
                  <a:cubicBezTo>
                    <a:pt x="20" y="58"/>
                    <a:pt x="921" y="940"/>
                    <a:pt x="1284" y="2133"/>
                  </a:cubicBezTo>
                  <a:cubicBezTo>
                    <a:pt x="1284" y="2146"/>
                    <a:pt x="1297" y="2152"/>
                    <a:pt x="1310" y="2152"/>
                  </a:cubicBezTo>
                  <a:lnTo>
                    <a:pt x="1317" y="2152"/>
                  </a:lnTo>
                  <a:cubicBezTo>
                    <a:pt x="1330" y="2146"/>
                    <a:pt x="1343" y="2133"/>
                    <a:pt x="1336" y="2113"/>
                  </a:cubicBezTo>
                  <a:cubicBezTo>
                    <a:pt x="973" y="907"/>
                    <a:pt x="59" y="19"/>
                    <a:pt x="46" y="6"/>
                  </a:cubicBezTo>
                  <a:cubicBezTo>
                    <a:pt x="43" y="2"/>
                    <a:pt x="36" y="1"/>
                    <a:pt x="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7"/>
            <p:cNvSpPr/>
            <p:nvPr/>
          </p:nvSpPr>
          <p:spPr>
            <a:xfrm>
              <a:off x="3896150" y="3214800"/>
              <a:ext cx="22725" cy="18350"/>
            </a:xfrm>
            <a:custGeom>
              <a:avLst/>
              <a:gdLst/>
              <a:ahLst/>
              <a:cxnLst/>
              <a:rect l="l" t="t" r="r" b="b"/>
              <a:pathLst>
                <a:path w="909" h="734" extrusionOk="0">
                  <a:moveTo>
                    <a:pt x="46" y="1"/>
                  </a:moveTo>
                  <a:cubicBezTo>
                    <a:pt x="27" y="20"/>
                    <a:pt x="14" y="33"/>
                    <a:pt x="1" y="52"/>
                  </a:cubicBezTo>
                  <a:cubicBezTo>
                    <a:pt x="163" y="91"/>
                    <a:pt x="468" y="234"/>
                    <a:pt x="857" y="720"/>
                  </a:cubicBezTo>
                  <a:cubicBezTo>
                    <a:pt x="863" y="727"/>
                    <a:pt x="870" y="733"/>
                    <a:pt x="883" y="733"/>
                  </a:cubicBezTo>
                  <a:cubicBezTo>
                    <a:pt x="889" y="733"/>
                    <a:pt x="896" y="727"/>
                    <a:pt x="896" y="727"/>
                  </a:cubicBezTo>
                  <a:cubicBezTo>
                    <a:pt x="909" y="714"/>
                    <a:pt x="909" y="694"/>
                    <a:pt x="902" y="681"/>
                  </a:cubicBezTo>
                  <a:cubicBezTo>
                    <a:pt x="532" y="215"/>
                    <a:pt x="228" y="52"/>
                    <a:pt x="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7"/>
            <p:cNvSpPr/>
            <p:nvPr/>
          </p:nvSpPr>
          <p:spPr>
            <a:xfrm>
              <a:off x="3906375" y="3203125"/>
              <a:ext cx="21425" cy="17850"/>
            </a:xfrm>
            <a:custGeom>
              <a:avLst/>
              <a:gdLst/>
              <a:ahLst/>
              <a:cxnLst/>
              <a:rect l="l" t="t" r="r" b="b"/>
              <a:pathLst>
                <a:path w="857" h="714" extrusionOk="0">
                  <a:moveTo>
                    <a:pt x="39" y="1"/>
                  </a:moveTo>
                  <a:lnTo>
                    <a:pt x="0" y="46"/>
                  </a:lnTo>
                  <a:cubicBezTo>
                    <a:pt x="175" y="104"/>
                    <a:pt x="461" y="266"/>
                    <a:pt x="804" y="701"/>
                  </a:cubicBezTo>
                  <a:cubicBezTo>
                    <a:pt x="811" y="707"/>
                    <a:pt x="824" y="714"/>
                    <a:pt x="830" y="714"/>
                  </a:cubicBezTo>
                  <a:cubicBezTo>
                    <a:pt x="837" y="714"/>
                    <a:pt x="843" y="707"/>
                    <a:pt x="843" y="707"/>
                  </a:cubicBezTo>
                  <a:cubicBezTo>
                    <a:pt x="856" y="694"/>
                    <a:pt x="856" y="682"/>
                    <a:pt x="850" y="669"/>
                  </a:cubicBezTo>
                  <a:cubicBezTo>
                    <a:pt x="506" y="234"/>
                    <a:pt x="227" y="65"/>
                    <a:pt x="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7"/>
            <p:cNvSpPr/>
            <p:nvPr/>
          </p:nvSpPr>
          <p:spPr>
            <a:xfrm>
              <a:off x="3914800" y="3192925"/>
              <a:ext cx="20775" cy="17525"/>
            </a:xfrm>
            <a:custGeom>
              <a:avLst/>
              <a:gdLst/>
              <a:ahLst/>
              <a:cxnLst/>
              <a:rect l="l" t="t" r="r" b="b"/>
              <a:pathLst>
                <a:path w="831" h="701" extrusionOk="0">
                  <a:moveTo>
                    <a:pt x="46" y="0"/>
                  </a:moveTo>
                  <a:cubicBezTo>
                    <a:pt x="26" y="13"/>
                    <a:pt x="13" y="32"/>
                    <a:pt x="0" y="52"/>
                  </a:cubicBezTo>
                  <a:cubicBezTo>
                    <a:pt x="176" y="110"/>
                    <a:pt x="448" y="272"/>
                    <a:pt x="779" y="694"/>
                  </a:cubicBezTo>
                  <a:cubicBezTo>
                    <a:pt x="785" y="700"/>
                    <a:pt x="798" y="700"/>
                    <a:pt x="805" y="700"/>
                  </a:cubicBezTo>
                  <a:cubicBezTo>
                    <a:pt x="811" y="700"/>
                    <a:pt x="818" y="700"/>
                    <a:pt x="818" y="694"/>
                  </a:cubicBezTo>
                  <a:cubicBezTo>
                    <a:pt x="830" y="687"/>
                    <a:pt x="830" y="668"/>
                    <a:pt x="824" y="655"/>
                  </a:cubicBezTo>
                  <a:cubicBezTo>
                    <a:pt x="500" y="240"/>
                    <a:pt x="227" y="71"/>
                    <a:pt x="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7"/>
            <p:cNvSpPr/>
            <p:nvPr/>
          </p:nvSpPr>
          <p:spPr>
            <a:xfrm>
              <a:off x="3750250" y="2675600"/>
              <a:ext cx="350850" cy="488800"/>
            </a:xfrm>
            <a:custGeom>
              <a:avLst/>
              <a:gdLst/>
              <a:ahLst/>
              <a:cxnLst/>
              <a:rect l="l" t="t" r="r" b="b"/>
              <a:pathLst>
                <a:path w="14034" h="19552" extrusionOk="0">
                  <a:moveTo>
                    <a:pt x="11349" y="0"/>
                  </a:moveTo>
                  <a:cubicBezTo>
                    <a:pt x="11349" y="0"/>
                    <a:pt x="921" y="4137"/>
                    <a:pt x="461" y="6212"/>
                  </a:cubicBezTo>
                  <a:cubicBezTo>
                    <a:pt x="0" y="8281"/>
                    <a:pt x="4449" y="13767"/>
                    <a:pt x="5097" y="15064"/>
                  </a:cubicBezTo>
                  <a:cubicBezTo>
                    <a:pt x="5752" y="16368"/>
                    <a:pt x="7438" y="19552"/>
                    <a:pt x="7438" y="19552"/>
                  </a:cubicBezTo>
                  <a:lnTo>
                    <a:pt x="10357" y="19247"/>
                  </a:lnTo>
                  <a:cubicBezTo>
                    <a:pt x="10357" y="19247"/>
                    <a:pt x="10506" y="16562"/>
                    <a:pt x="8742" y="12957"/>
                  </a:cubicBezTo>
                  <a:cubicBezTo>
                    <a:pt x="6978" y="9358"/>
                    <a:pt x="6096" y="7892"/>
                    <a:pt x="6096" y="7892"/>
                  </a:cubicBezTo>
                  <a:lnTo>
                    <a:pt x="14033" y="5823"/>
                  </a:lnTo>
                  <a:lnTo>
                    <a:pt x="113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7"/>
            <p:cNvSpPr/>
            <p:nvPr/>
          </p:nvSpPr>
          <p:spPr>
            <a:xfrm>
              <a:off x="3865200" y="2772000"/>
              <a:ext cx="218400" cy="384150"/>
            </a:xfrm>
            <a:custGeom>
              <a:avLst/>
              <a:gdLst/>
              <a:ahLst/>
              <a:cxnLst/>
              <a:rect l="l" t="t" r="r" b="b"/>
              <a:pathLst>
                <a:path w="8736" h="15366" extrusionOk="0">
                  <a:moveTo>
                    <a:pt x="8667" y="1"/>
                  </a:moveTo>
                  <a:cubicBezTo>
                    <a:pt x="8662" y="1"/>
                    <a:pt x="8656" y="1"/>
                    <a:pt x="8651" y="3"/>
                  </a:cubicBezTo>
                  <a:cubicBezTo>
                    <a:pt x="6180" y="813"/>
                    <a:pt x="3781" y="1825"/>
                    <a:pt x="1479" y="3037"/>
                  </a:cubicBezTo>
                  <a:cubicBezTo>
                    <a:pt x="856" y="3362"/>
                    <a:pt x="214" y="3783"/>
                    <a:pt x="104" y="4451"/>
                  </a:cubicBezTo>
                  <a:cubicBezTo>
                    <a:pt x="0" y="5093"/>
                    <a:pt x="435" y="5683"/>
                    <a:pt x="778" y="6157"/>
                  </a:cubicBezTo>
                  <a:cubicBezTo>
                    <a:pt x="2782" y="8893"/>
                    <a:pt x="4202" y="12012"/>
                    <a:pt x="4954" y="15320"/>
                  </a:cubicBezTo>
                  <a:cubicBezTo>
                    <a:pt x="4961" y="15346"/>
                    <a:pt x="4980" y="15365"/>
                    <a:pt x="5006" y="15365"/>
                  </a:cubicBezTo>
                  <a:lnTo>
                    <a:pt x="5026" y="15365"/>
                  </a:lnTo>
                  <a:cubicBezTo>
                    <a:pt x="5052" y="15359"/>
                    <a:pt x="5071" y="15326"/>
                    <a:pt x="5065" y="15300"/>
                  </a:cubicBezTo>
                  <a:cubicBezTo>
                    <a:pt x="4312" y="11973"/>
                    <a:pt x="2886" y="8841"/>
                    <a:pt x="876" y="6092"/>
                  </a:cubicBezTo>
                  <a:cubicBezTo>
                    <a:pt x="538" y="5631"/>
                    <a:pt x="123" y="5061"/>
                    <a:pt x="214" y="4471"/>
                  </a:cubicBezTo>
                  <a:cubicBezTo>
                    <a:pt x="318" y="3848"/>
                    <a:pt x="940" y="3446"/>
                    <a:pt x="1530" y="3135"/>
                  </a:cubicBezTo>
                  <a:cubicBezTo>
                    <a:pt x="3826" y="1928"/>
                    <a:pt x="6225" y="917"/>
                    <a:pt x="8690" y="113"/>
                  </a:cubicBezTo>
                  <a:cubicBezTo>
                    <a:pt x="8716" y="100"/>
                    <a:pt x="8735" y="67"/>
                    <a:pt x="8722" y="41"/>
                  </a:cubicBezTo>
                  <a:cubicBezTo>
                    <a:pt x="8717" y="14"/>
                    <a:pt x="8693" y="1"/>
                    <a:pt x="86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7"/>
            <p:cNvSpPr/>
            <p:nvPr/>
          </p:nvSpPr>
          <p:spPr>
            <a:xfrm>
              <a:off x="4121675" y="2947800"/>
              <a:ext cx="322300" cy="400825"/>
            </a:xfrm>
            <a:custGeom>
              <a:avLst/>
              <a:gdLst/>
              <a:ahLst/>
              <a:cxnLst/>
              <a:rect l="l" t="t" r="r" b="b"/>
              <a:pathLst>
                <a:path w="12892" h="16033" extrusionOk="0">
                  <a:moveTo>
                    <a:pt x="752" y="0"/>
                  </a:moveTo>
                  <a:lnTo>
                    <a:pt x="0" y="590"/>
                  </a:lnTo>
                  <a:lnTo>
                    <a:pt x="12088" y="15979"/>
                  </a:lnTo>
                  <a:cubicBezTo>
                    <a:pt x="12116" y="16015"/>
                    <a:pt x="12159" y="16033"/>
                    <a:pt x="12203" y="16033"/>
                  </a:cubicBezTo>
                  <a:cubicBezTo>
                    <a:pt x="12238" y="16033"/>
                    <a:pt x="12273" y="16021"/>
                    <a:pt x="12302" y="15998"/>
                  </a:cubicBezTo>
                  <a:lnTo>
                    <a:pt x="12814" y="15596"/>
                  </a:lnTo>
                  <a:cubicBezTo>
                    <a:pt x="12879" y="15544"/>
                    <a:pt x="12892" y="15453"/>
                    <a:pt x="12840" y="15388"/>
                  </a:cubicBezTo>
                  <a:lnTo>
                    <a:pt x="7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7"/>
            <p:cNvSpPr/>
            <p:nvPr/>
          </p:nvSpPr>
          <p:spPr>
            <a:xfrm>
              <a:off x="4131550" y="2948225"/>
              <a:ext cx="12150" cy="29425"/>
            </a:xfrm>
            <a:custGeom>
              <a:avLst/>
              <a:gdLst/>
              <a:ahLst/>
              <a:cxnLst/>
              <a:rect l="l" t="t" r="r" b="b"/>
              <a:pathLst>
                <a:path w="486" h="1177" extrusionOk="0">
                  <a:moveTo>
                    <a:pt x="446" y="1"/>
                  </a:moveTo>
                  <a:cubicBezTo>
                    <a:pt x="433" y="1"/>
                    <a:pt x="421" y="7"/>
                    <a:pt x="416" y="22"/>
                  </a:cubicBezTo>
                  <a:lnTo>
                    <a:pt x="7" y="1137"/>
                  </a:lnTo>
                  <a:cubicBezTo>
                    <a:pt x="1" y="1157"/>
                    <a:pt x="7" y="1170"/>
                    <a:pt x="27" y="1176"/>
                  </a:cubicBezTo>
                  <a:lnTo>
                    <a:pt x="33" y="1176"/>
                  </a:lnTo>
                  <a:cubicBezTo>
                    <a:pt x="46" y="1176"/>
                    <a:pt x="59" y="1170"/>
                    <a:pt x="59" y="1157"/>
                  </a:cubicBezTo>
                  <a:lnTo>
                    <a:pt x="474" y="41"/>
                  </a:lnTo>
                  <a:cubicBezTo>
                    <a:pt x="486" y="17"/>
                    <a:pt x="466" y="1"/>
                    <a:pt x="44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7"/>
            <p:cNvSpPr/>
            <p:nvPr/>
          </p:nvSpPr>
          <p:spPr>
            <a:xfrm>
              <a:off x="4059400" y="3332025"/>
              <a:ext cx="383775" cy="31625"/>
            </a:xfrm>
            <a:custGeom>
              <a:avLst/>
              <a:gdLst/>
              <a:ahLst/>
              <a:cxnLst/>
              <a:rect l="l" t="t" r="r" b="b"/>
              <a:pathLst>
                <a:path w="15351" h="1265" extrusionOk="0">
                  <a:moveTo>
                    <a:pt x="20" y="0"/>
                  </a:moveTo>
                  <a:lnTo>
                    <a:pt x="1" y="973"/>
                  </a:lnTo>
                  <a:lnTo>
                    <a:pt x="15331" y="1265"/>
                  </a:lnTo>
                  <a:lnTo>
                    <a:pt x="15350" y="292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7"/>
            <p:cNvSpPr/>
            <p:nvPr/>
          </p:nvSpPr>
          <p:spPr>
            <a:xfrm>
              <a:off x="4004450" y="2830100"/>
              <a:ext cx="177375" cy="440500"/>
            </a:xfrm>
            <a:custGeom>
              <a:avLst/>
              <a:gdLst/>
              <a:ahLst/>
              <a:cxnLst/>
              <a:rect l="l" t="t" r="r" b="b"/>
              <a:pathLst>
                <a:path w="7095" h="17620" extrusionOk="0">
                  <a:moveTo>
                    <a:pt x="6174" y="0"/>
                  </a:moveTo>
                  <a:lnTo>
                    <a:pt x="1" y="17289"/>
                  </a:lnTo>
                  <a:lnTo>
                    <a:pt x="915" y="17619"/>
                  </a:lnTo>
                  <a:lnTo>
                    <a:pt x="7095" y="402"/>
                  </a:lnTo>
                  <a:lnTo>
                    <a:pt x="61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7"/>
            <p:cNvSpPr/>
            <p:nvPr/>
          </p:nvSpPr>
          <p:spPr>
            <a:xfrm>
              <a:off x="3594125" y="2798150"/>
              <a:ext cx="100875" cy="210950"/>
            </a:xfrm>
            <a:custGeom>
              <a:avLst/>
              <a:gdLst/>
              <a:ahLst/>
              <a:cxnLst/>
              <a:rect l="l" t="t" r="r" b="b"/>
              <a:pathLst>
                <a:path w="4035" h="8438" extrusionOk="0">
                  <a:moveTo>
                    <a:pt x="2510" y="1"/>
                  </a:moveTo>
                  <a:lnTo>
                    <a:pt x="1" y="7938"/>
                  </a:lnTo>
                  <a:lnTo>
                    <a:pt x="1583" y="8437"/>
                  </a:lnTo>
                  <a:lnTo>
                    <a:pt x="3969" y="882"/>
                  </a:lnTo>
                  <a:cubicBezTo>
                    <a:pt x="4034" y="675"/>
                    <a:pt x="3917" y="448"/>
                    <a:pt x="3703" y="377"/>
                  </a:cubicBezTo>
                  <a:lnTo>
                    <a:pt x="25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7"/>
            <p:cNvSpPr/>
            <p:nvPr/>
          </p:nvSpPr>
          <p:spPr>
            <a:xfrm>
              <a:off x="3469950" y="3006325"/>
              <a:ext cx="167800" cy="385050"/>
            </a:xfrm>
            <a:custGeom>
              <a:avLst/>
              <a:gdLst/>
              <a:ahLst/>
              <a:cxnLst/>
              <a:rect l="l" t="t" r="r" b="b"/>
              <a:pathLst>
                <a:path w="6712" h="15402" extrusionOk="0">
                  <a:moveTo>
                    <a:pt x="5149" y="0"/>
                  </a:moveTo>
                  <a:lnTo>
                    <a:pt x="149" y="14306"/>
                  </a:lnTo>
                  <a:cubicBezTo>
                    <a:pt x="0" y="14734"/>
                    <a:pt x="227" y="15207"/>
                    <a:pt x="655" y="15356"/>
                  </a:cubicBezTo>
                  <a:cubicBezTo>
                    <a:pt x="746" y="15387"/>
                    <a:pt x="838" y="15402"/>
                    <a:pt x="928" y="15402"/>
                  </a:cubicBezTo>
                  <a:cubicBezTo>
                    <a:pt x="1271" y="15402"/>
                    <a:pt x="1589" y="15189"/>
                    <a:pt x="1712" y="14850"/>
                  </a:cubicBezTo>
                  <a:lnTo>
                    <a:pt x="6712" y="545"/>
                  </a:lnTo>
                  <a:lnTo>
                    <a:pt x="51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7"/>
            <p:cNvSpPr/>
            <p:nvPr/>
          </p:nvSpPr>
          <p:spPr>
            <a:xfrm>
              <a:off x="3268925" y="2997025"/>
              <a:ext cx="516700" cy="234325"/>
            </a:xfrm>
            <a:custGeom>
              <a:avLst/>
              <a:gdLst/>
              <a:ahLst/>
              <a:cxnLst/>
              <a:rect l="l" t="t" r="r" b="b"/>
              <a:pathLst>
                <a:path w="20668" h="9373" extrusionOk="0">
                  <a:moveTo>
                    <a:pt x="7263" y="1"/>
                  </a:moveTo>
                  <a:cubicBezTo>
                    <a:pt x="5565" y="1"/>
                    <a:pt x="4083" y="260"/>
                    <a:pt x="2990" y="567"/>
                  </a:cubicBezTo>
                  <a:cubicBezTo>
                    <a:pt x="1881" y="884"/>
                    <a:pt x="0" y="1637"/>
                    <a:pt x="214" y="3063"/>
                  </a:cubicBezTo>
                  <a:lnTo>
                    <a:pt x="597" y="4399"/>
                  </a:lnTo>
                  <a:cubicBezTo>
                    <a:pt x="597" y="4399"/>
                    <a:pt x="4200" y="2489"/>
                    <a:pt x="8264" y="2489"/>
                  </a:cubicBezTo>
                  <a:cubicBezTo>
                    <a:pt x="9179" y="2489"/>
                    <a:pt x="10118" y="2586"/>
                    <a:pt x="11044" y="2823"/>
                  </a:cubicBezTo>
                  <a:cubicBezTo>
                    <a:pt x="15570" y="3984"/>
                    <a:pt x="18897" y="9373"/>
                    <a:pt x="18897" y="9373"/>
                  </a:cubicBezTo>
                  <a:cubicBezTo>
                    <a:pt x="20291" y="9075"/>
                    <a:pt x="20667" y="8160"/>
                    <a:pt x="20051" y="7051"/>
                  </a:cubicBezTo>
                  <a:cubicBezTo>
                    <a:pt x="18547" y="4328"/>
                    <a:pt x="16770" y="3161"/>
                    <a:pt x="16770" y="3161"/>
                  </a:cubicBezTo>
                  <a:cubicBezTo>
                    <a:pt x="13530" y="724"/>
                    <a:pt x="10095" y="1"/>
                    <a:pt x="7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7"/>
            <p:cNvSpPr/>
            <p:nvPr/>
          </p:nvSpPr>
          <p:spPr>
            <a:xfrm>
              <a:off x="3465575" y="3055750"/>
              <a:ext cx="3750" cy="600200"/>
            </a:xfrm>
            <a:custGeom>
              <a:avLst/>
              <a:gdLst/>
              <a:ahLst/>
              <a:cxnLst/>
              <a:rect l="l" t="t" r="r" b="b"/>
              <a:pathLst>
                <a:path w="150" h="24008" extrusionOk="0">
                  <a:moveTo>
                    <a:pt x="0" y="1"/>
                  </a:moveTo>
                  <a:lnTo>
                    <a:pt x="0" y="24008"/>
                  </a:lnTo>
                  <a:lnTo>
                    <a:pt x="149" y="24008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7"/>
            <p:cNvSpPr/>
            <p:nvPr/>
          </p:nvSpPr>
          <p:spPr>
            <a:xfrm>
              <a:off x="3165325" y="3351950"/>
              <a:ext cx="604250" cy="3750"/>
            </a:xfrm>
            <a:custGeom>
              <a:avLst/>
              <a:gdLst/>
              <a:ahLst/>
              <a:cxnLst/>
              <a:rect l="l" t="t" r="r" b="b"/>
              <a:pathLst>
                <a:path w="24170" h="150" extrusionOk="0">
                  <a:moveTo>
                    <a:pt x="0" y="1"/>
                  </a:moveTo>
                  <a:lnTo>
                    <a:pt x="0" y="150"/>
                  </a:lnTo>
                  <a:lnTo>
                    <a:pt x="24169" y="150"/>
                  </a:lnTo>
                  <a:lnTo>
                    <a:pt x="241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7"/>
            <p:cNvSpPr/>
            <p:nvPr/>
          </p:nvSpPr>
          <p:spPr>
            <a:xfrm>
              <a:off x="3274275" y="3115900"/>
              <a:ext cx="382125" cy="472600"/>
            </a:xfrm>
            <a:custGeom>
              <a:avLst/>
              <a:gdLst/>
              <a:ahLst/>
              <a:cxnLst/>
              <a:rect l="l" t="t" r="r" b="b"/>
              <a:pathLst>
                <a:path w="15285" h="18904" extrusionOk="0">
                  <a:moveTo>
                    <a:pt x="15174" y="1"/>
                  </a:moveTo>
                  <a:lnTo>
                    <a:pt x="0" y="18813"/>
                  </a:lnTo>
                  <a:lnTo>
                    <a:pt x="117" y="18904"/>
                  </a:lnTo>
                  <a:lnTo>
                    <a:pt x="15285" y="98"/>
                  </a:lnTo>
                  <a:lnTo>
                    <a:pt x="151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7"/>
            <p:cNvSpPr/>
            <p:nvPr/>
          </p:nvSpPr>
          <p:spPr>
            <a:xfrm>
              <a:off x="3274275" y="3119150"/>
              <a:ext cx="386175" cy="469350"/>
            </a:xfrm>
            <a:custGeom>
              <a:avLst/>
              <a:gdLst/>
              <a:ahLst/>
              <a:cxnLst/>
              <a:rect l="l" t="t" r="r" b="b"/>
              <a:pathLst>
                <a:path w="15447" h="18774" extrusionOk="0">
                  <a:moveTo>
                    <a:pt x="117" y="0"/>
                  </a:moveTo>
                  <a:lnTo>
                    <a:pt x="0" y="98"/>
                  </a:lnTo>
                  <a:lnTo>
                    <a:pt x="15337" y="18774"/>
                  </a:lnTo>
                  <a:lnTo>
                    <a:pt x="15447" y="18683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7"/>
            <p:cNvSpPr/>
            <p:nvPr/>
          </p:nvSpPr>
          <p:spPr>
            <a:xfrm>
              <a:off x="3368450" y="3261850"/>
              <a:ext cx="203975" cy="184025"/>
            </a:xfrm>
            <a:custGeom>
              <a:avLst/>
              <a:gdLst/>
              <a:ahLst/>
              <a:cxnLst/>
              <a:rect l="l" t="t" r="r" b="b"/>
              <a:pathLst>
                <a:path w="8159" h="7361" extrusionOk="0">
                  <a:moveTo>
                    <a:pt x="3960" y="0"/>
                  </a:moveTo>
                  <a:cubicBezTo>
                    <a:pt x="3090" y="0"/>
                    <a:pt x="2228" y="310"/>
                    <a:pt x="1544" y="907"/>
                  </a:cubicBezTo>
                  <a:cubicBezTo>
                    <a:pt x="422" y="1880"/>
                    <a:pt x="1" y="3436"/>
                    <a:pt x="474" y="4850"/>
                  </a:cubicBezTo>
                  <a:cubicBezTo>
                    <a:pt x="947" y="6263"/>
                    <a:pt x="2218" y="7249"/>
                    <a:pt x="3703" y="7353"/>
                  </a:cubicBezTo>
                  <a:cubicBezTo>
                    <a:pt x="3785" y="7358"/>
                    <a:pt x="3866" y="7361"/>
                    <a:pt x="3947" y="7361"/>
                  </a:cubicBezTo>
                  <a:cubicBezTo>
                    <a:pt x="5340" y="7361"/>
                    <a:pt x="6626" y="6579"/>
                    <a:pt x="7251" y="5317"/>
                  </a:cubicBezTo>
                  <a:cubicBezTo>
                    <a:pt x="8159" y="3501"/>
                    <a:pt x="7419" y="1290"/>
                    <a:pt x="5597" y="388"/>
                  </a:cubicBezTo>
                  <a:cubicBezTo>
                    <a:pt x="5078" y="127"/>
                    <a:pt x="4517" y="0"/>
                    <a:pt x="39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7"/>
            <p:cNvSpPr/>
            <p:nvPr/>
          </p:nvSpPr>
          <p:spPr>
            <a:xfrm>
              <a:off x="3409475" y="3304550"/>
              <a:ext cx="114150" cy="98600"/>
            </a:xfrm>
            <a:custGeom>
              <a:avLst/>
              <a:gdLst/>
              <a:ahLst/>
              <a:cxnLst/>
              <a:rect l="l" t="t" r="r" b="b"/>
              <a:pathLst>
                <a:path w="4566" h="3944" extrusionOk="0">
                  <a:moveTo>
                    <a:pt x="2314" y="0"/>
                  </a:moveTo>
                  <a:cubicBezTo>
                    <a:pt x="1058" y="0"/>
                    <a:pt x="0" y="1252"/>
                    <a:pt x="454" y="2604"/>
                  </a:cubicBezTo>
                  <a:cubicBezTo>
                    <a:pt x="714" y="3356"/>
                    <a:pt x="1395" y="3881"/>
                    <a:pt x="2186" y="3939"/>
                  </a:cubicBezTo>
                  <a:cubicBezTo>
                    <a:pt x="2229" y="3942"/>
                    <a:pt x="2273" y="3944"/>
                    <a:pt x="2316" y="3944"/>
                  </a:cubicBezTo>
                  <a:cubicBezTo>
                    <a:pt x="3064" y="3944"/>
                    <a:pt x="3749" y="3524"/>
                    <a:pt x="4086" y="2850"/>
                  </a:cubicBezTo>
                  <a:cubicBezTo>
                    <a:pt x="4566" y="1871"/>
                    <a:pt x="4170" y="690"/>
                    <a:pt x="3191" y="211"/>
                  </a:cubicBezTo>
                  <a:cubicBezTo>
                    <a:pt x="2899" y="66"/>
                    <a:pt x="2601" y="0"/>
                    <a:pt x="23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7"/>
            <p:cNvSpPr/>
            <p:nvPr/>
          </p:nvSpPr>
          <p:spPr>
            <a:xfrm>
              <a:off x="3144575" y="3039550"/>
              <a:ext cx="644275" cy="644450"/>
            </a:xfrm>
            <a:custGeom>
              <a:avLst/>
              <a:gdLst/>
              <a:ahLst/>
              <a:cxnLst/>
              <a:rect l="l" t="t" r="r" b="b"/>
              <a:pathLst>
                <a:path w="25771" h="25778" extrusionOk="0">
                  <a:moveTo>
                    <a:pt x="12879" y="1200"/>
                  </a:moveTo>
                  <a:cubicBezTo>
                    <a:pt x="19331" y="1200"/>
                    <a:pt x="24578" y="6440"/>
                    <a:pt x="24578" y="12892"/>
                  </a:cubicBezTo>
                  <a:cubicBezTo>
                    <a:pt x="24578" y="19338"/>
                    <a:pt x="19331" y="24584"/>
                    <a:pt x="12879" y="24584"/>
                  </a:cubicBezTo>
                  <a:cubicBezTo>
                    <a:pt x="6433" y="24584"/>
                    <a:pt x="1187" y="19338"/>
                    <a:pt x="1187" y="12892"/>
                  </a:cubicBezTo>
                  <a:cubicBezTo>
                    <a:pt x="1187" y="6446"/>
                    <a:pt x="6433" y="1200"/>
                    <a:pt x="12879" y="1200"/>
                  </a:cubicBezTo>
                  <a:close/>
                  <a:moveTo>
                    <a:pt x="12879" y="0"/>
                  </a:moveTo>
                  <a:cubicBezTo>
                    <a:pt x="5778" y="0"/>
                    <a:pt x="0" y="5778"/>
                    <a:pt x="0" y="12886"/>
                  </a:cubicBezTo>
                  <a:cubicBezTo>
                    <a:pt x="0" y="19993"/>
                    <a:pt x="5778" y="25778"/>
                    <a:pt x="12879" y="25778"/>
                  </a:cubicBezTo>
                  <a:cubicBezTo>
                    <a:pt x="19986" y="25778"/>
                    <a:pt x="25771" y="19993"/>
                    <a:pt x="25771" y="12886"/>
                  </a:cubicBezTo>
                  <a:cubicBezTo>
                    <a:pt x="25771" y="5778"/>
                    <a:pt x="19986" y="0"/>
                    <a:pt x="128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7"/>
            <p:cNvSpPr/>
            <p:nvPr/>
          </p:nvSpPr>
          <p:spPr>
            <a:xfrm>
              <a:off x="4230600" y="2999475"/>
              <a:ext cx="510225" cy="231725"/>
            </a:xfrm>
            <a:custGeom>
              <a:avLst/>
              <a:gdLst/>
              <a:ahLst/>
              <a:cxnLst/>
              <a:rect l="l" t="t" r="r" b="b"/>
              <a:pathLst>
                <a:path w="20409" h="9269" extrusionOk="0">
                  <a:moveTo>
                    <a:pt x="7681" y="0"/>
                  </a:moveTo>
                  <a:cubicBezTo>
                    <a:pt x="5985" y="0"/>
                    <a:pt x="4499" y="295"/>
                    <a:pt x="3347" y="618"/>
                  </a:cubicBezTo>
                  <a:cubicBezTo>
                    <a:pt x="2575" y="838"/>
                    <a:pt x="1311" y="1584"/>
                    <a:pt x="558" y="2232"/>
                  </a:cubicBezTo>
                  <a:cubicBezTo>
                    <a:pt x="156" y="2583"/>
                    <a:pt x="1" y="3140"/>
                    <a:pt x="150" y="3653"/>
                  </a:cubicBezTo>
                  <a:lnTo>
                    <a:pt x="332" y="4301"/>
                  </a:lnTo>
                  <a:cubicBezTo>
                    <a:pt x="332" y="4301"/>
                    <a:pt x="3946" y="2388"/>
                    <a:pt x="8017" y="2388"/>
                  </a:cubicBezTo>
                  <a:cubicBezTo>
                    <a:pt x="8928" y="2388"/>
                    <a:pt x="9863" y="2484"/>
                    <a:pt x="10785" y="2719"/>
                  </a:cubicBezTo>
                  <a:cubicBezTo>
                    <a:pt x="15311" y="3880"/>
                    <a:pt x="18638" y="9268"/>
                    <a:pt x="18638" y="9268"/>
                  </a:cubicBezTo>
                  <a:cubicBezTo>
                    <a:pt x="20032" y="8970"/>
                    <a:pt x="20408" y="8056"/>
                    <a:pt x="19792" y="6940"/>
                  </a:cubicBezTo>
                  <a:cubicBezTo>
                    <a:pt x="18294" y="4223"/>
                    <a:pt x="16511" y="3050"/>
                    <a:pt x="16511" y="3050"/>
                  </a:cubicBezTo>
                  <a:cubicBezTo>
                    <a:pt x="13375" y="694"/>
                    <a:pt x="10281" y="0"/>
                    <a:pt x="76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7"/>
            <p:cNvSpPr/>
            <p:nvPr/>
          </p:nvSpPr>
          <p:spPr>
            <a:xfrm>
              <a:off x="4420775" y="3055750"/>
              <a:ext cx="3600" cy="600200"/>
            </a:xfrm>
            <a:custGeom>
              <a:avLst/>
              <a:gdLst/>
              <a:ahLst/>
              <a:cxnLst/>
              <a:rect l="l" t="t" r="r" b="b"/>
              <a:pathLst>
                <a:path w="144" h="24008" extrusionOk="0">
                  <a:moveTo>
                    <a:pt x="0" y="1"/>
                  </a:moveTo>
                  <a:lnTo>
                    <a:pt x="0" y="24008"/>
                  </a:lnTo>
                  <a:lnTo>
                    <a:pt x="143" y="2400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7"/>
            <p:cNvSpPr/>
            <p:nvPr/>
          </p:nvSpPr>
          <p:spPr>
            <a:xfrm>
              <a:off x="4120525" y="3351950"/>
              <a:ext cx="604075" cy="3750"/>
            </a:xfrm>
            <a:custGeom>
              <a:avLst/>
              <a:gdLst/>
              <a:ahLst/>
              <a:cxnLst/>
              <a:rect l="l" t="t" r="r" b="b"/>
              <a:pathLst>
                <a:path w="24163" h="150" extrusionOk="0">
                  <a:moveTo>
                    <a:pt x="1" y="1"/>
                  </a:moveTo>
                  <a:lnTo>
                    <a:pt x="1" y="150"/>
                  </a:lnTo>
                  <a:lnTo>
                    <a:pt x="24163" y="150"/>
                  </a:lnTo>
                  <a:lnTo>
                    <a:pt x="24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7"/>
            <p:cNvSpPr/>
            <p:nvPr/>
          </p:nvSpPr>
          <p:spPr>
            <a:xfrm>
              <a:off x="4229475" y="3115900"/>
              <a:ext cx="382150" cy="472600"/>
            </a:xfrm>
            <a:custGeom>
              <a:avLst/>
              <a:gdLst/>
              <a:ahLst/>
              <a:cxnLst/>
              <a:rect l="l" t="t" r="r" b="b"/>
              <a:pathLst>
                <a:path w="15286" h="18904" extrusionOk="0">
                  <a:moveTo>
                    <a:pt x="15168" y="1"/>
                  </a:moveTo>
                  <a:lnTo>
                    <a:pt x="0" y="18813"/>
                  </a:lnTo>
                  <a:lnTo>
                    <a:pt x="117" y="18904"/>
                  </a:lnTo>
                  <a:lnTo>
                    <a:pt x="15285" y="98"/>
                  </a:lnTo>
                  <a:lnTo>
                    <a:pt x="151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7"/>
            <p:cNvSpPr/>
            <p:nvPr/>
          </p:nvSpPr>
          <p:spPr>
            <a:xfrm>
              <a:off x="4229475" y="3119150"/>
              <a:ext cx="386200" cy="469350"/>
            </a:xfrm>
            <a:custGeom>
              <a:avLst/>
              <a:gdLst/>
              <a:ahLst/>
              <a:cxnLst/>
              <a:rect l="l" t="t" r="r" b="b"/>
              <a:pathLst>
                <a:path w="15448" h="18774" extrusionOk="0">
                  <a:moveTo>
                    <a:pt x="117" y="0"/>
                  </a:moveTo>
                  <a:lnTo>
                    <a:pt x="0" y="98"/>
                  </a:lnTo>
                  <a:lnTo>
                    <a:pt x="15330" y="18774"/>
                  </a:lnTo>
                  <a:lnTo>
                    <a:pt x="15447" y="18683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7"/>
            <p:cNvSpPr/>
            <p:nvPr/>
          </p:nvSpPr>
          <p:spPr>
            <a:xfrm>
              <a:off x="4322850" y="3261825"/>
              <a:ext cx="200250" cy="184025"/>
            </a:xfrm>
            <a:custGeom>
              <a:avLst/>
              <a:gdLst/>
              <a:ahLst/>
              <a:cxnLst/>
              <a:rect l="l" t="t" r="r" b="b"/>
              <a:pathLst>
                <a:path w="8010" h="7361" extrusionOk="0">
                  <a:moveTo>
                    <a:pt x="3987" y="1"/>
                  </a:moveTo>
                  <a:cubicBezTo>
                    <a:pt x="3199" y="1"/>
                    <a:pt x="2414" y="253"/>
                    <a:pt x="1758" y="752"/>
                  </a:cubicBezTo>
                  <a:cubicBezTo>
                    <a:pt x="506" y="1706"/>
                    <a:pt x="1" y="3359"/>
                    <a:pt x="500" y="4851"/>
                  </a:cubicBezTo>
                  <a:cubicBezTo>
                    <a:pt x="999" y="6342"/>
                    <a:pt x="2400" y="7354"/>
                    <a:pt x="3976" y="7360"/>
                  </a:cubicBezTo>
                  <a:cubicBezTo>
                    <a:pt x="3981" y="7360"/>
                    <a:pt x="3986" y="7360"/>
                    <a:pt x="3991" y="7360"/>
                  </a:cubicBezTo>
                  <a:cubicBezTo>
                    <a:pt x="5561" y="7360"/>
                    <a:pt x="6960" y="6363"/>
                    <a:pt x="7471" y="4877"/>
                  </a:cubicBezTo>
                  <a:cubicBezTo>
                    <a:pt x="8009" y="3301"/>
                    <a:pt x="7426" y="1556"/>
                    <a:pt x="6044" y="629"/>
                  </a:cubicBezTo>
                  <a:cubicBezTo>
                    <a:pt x="5421" y="209"/>
                    <a:pt x="4703" y="1"/>
                    <a:pt x="39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7"/>
            <p:cNvSpPr/>
            <p:nvPr/>
          </p:nvSpPr>
          <p:spPr>
            <a:xfrm>
              <a:off x="4369050" y="3304650"/>
              <a:ext cx="106875" cy="98425"/>
            </a:xfrm>
            <a:custGeom>
              <a:avLst/>
              <a:gdLst/>
              <a:ahLst/>
              <a:cxnLst/>
              <a:rect l="l" t="t" r="r" b="b"/>
              <a:pathLst>
                <a:path w="4275" h="3937" extrusionOk="0">
                  <a:moveTo>
                    <a:pt x="2142" y="0"/>
                  </a:moveTo>
                  <a:cubicBezTo>
                    <a:pt x="1706" y="0"/>
                    <a:pt x="1272" y="144"/>
                    <a:pt x="915" y="427"/>
                  </a:cubicBezTo>
                  <a:cubicBezTo>
                    <a:pt x="247" y="952"/>
                    <a:pt x="1" y="1847"/>
                    <a:pt x="293" y="2645"/>
                  </a:cubicBezTo>
                  <a:cubicBezTo>
                    <a:pt x="577" y="3423"/>
                    <a:pt x="1313" y="3936"/>
                    <a:pt x="2138" y="3936"/>
                  </a:cubicBezTo>
                  <a:cubicBezTo>
                    <a:pt x="2159" y="3936"/>
                    <a:pt x="2179" y="3936"/>
                    <a:pt x="2199" y="3935"/>
                  </a:cubicBezTo>
                  <a:cubicBezTo>
                    <a:pt x="3049" y="3909"/>
                    <a:pt x="3781" y="3345"/>
                    <a:pt x="4028" y="2535"/>
                  </a:cubicBezTo>
                  <a:cubicBezTo>
                    <a:pt x="4274" y="1698"/>
                    <a:pt x="3950" y="797"/>
                    <a:pt x="3217" y="317"/>
                  </a:cubicBezTo>
                  <a:cubicBezTo>
                    <a:pt x="2889" y="105"/>
                    <a:pt x="2515" y="0"/>
                    <a:pt x="21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7"/>
            <p:cNvSpPr/>
            <p:nvPr/>
          </p:nvSpPr>
          <p:spPr>
            <a:xfrm>
              <a:off x="4099625" y="3039550"/>
              <a:ext cx="644275" cy="644450"/>
            </a:xfrm>
            <a:custGeom>
              <a:avLst/>
              <a:gdLst/>
              <a:ahLst/>
              <a:cxnLst/>
              <a:rect l="l" t="t" r="r" b="b"/>
              <a:pathLst>
                <a:path w="25771" h="25778" extrusionOk="0">
                  <a:moveTo>
                    <a:pt x="12885" y="1200"/>
                  </a:moveTo>
                  <a:cubicBezTo>
                    <a:pt x="19331" y="1200"/>
                    <a:pt x="24577" y="6440"/>
                    <a:pt x="24577" y="12892"/>
                  </a:cubicBezTo>
                  <a:cubicBezTo>
                    <a:pt x="24577" y="19338"/>
                    <a:pt x="19338" y="24584"/>
                    <a:pt x="12885" y="24584"/>
                  </a:cubicBezTo>
                  <a:cubicBezTo>
                    <a:pt x="6439" y="24584"/>
                    <a:pt x="1193" y="19338"/>
                    <a:pt x="1193" y="12892"/>
                  </a:cubicBezTo>
                  <a:cubicBezTo>
                    <a:pt x="1193" y="6446"/>
                    <a:pt x="6439" y="1200"/>
                    <a:pt x="12885" y="1200"/>
                  </a:cubicBezTo>
                  <a:close/>
                  <a:moveTo>
                    <a:pt x="12885" y="0"/>
                  </a:moveTo>
                  <a:cubicBezTo>
                    <a:pt x="5778" y="0"/>
                    <a:pt x="0" y="5778"/>
                    <a:pt x="0" y="12886"/>
                  </a:cubicBezTo>
                  <a:cubicBezTo>
                    <a:pt x="0" y="19993"/>
                    <a:pt x="5785" y="25778"/>
                    <a:pt x="12885" y="25778"/>
                  </a:cubicBezTo>
                  <a:cubicBezTo>
                    <a:pt x="19993" y="25778"/>
                    <a:pt x="25771" y="19993"/>
                    <a:pt x="25771" y="12886"/>
                  </a:cubicBezTo>
                  <a:cubicBezTo>
                    <a:pt x="25771" y="5778"/>
                    <a:pt x="19993" y="0"/>
                    <a:pt x="128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7"/>
            <p:cNvSpPr/>
            <p:nvPr/>
          </p:nvSpPr>
          <p:spPr>
            <a:xfrm>
              <a:off x="3969925" y="3312075"/>
              <a:ext cx="39750" cy="34075"/>
            </a:xfrm>
            <a:custGeom>
              <a:avLst/>
              <a:gdLst/>
              <a:ahLst/>
              <a:cxnLst/>
              <a:rect l="l" t="t" r="r" b="b"/>
              <a:pathLst>
                <a:path w="1590" h="1363" extrusionOk="0">
                  <a:moveTo>
                    <a:pt x="908" y="0"/>
                  </a:moveTo>
                  <a:cubicBezTo>
                    <a:pt x="299" y="0"/>
                    <a:pt x="0" y="733"/>
                    <a:pt x="428" y="1161"/>
                  </a:cubicBezTo>
                  <a:cubicBezTo>
                    <a:pt x="567" y="1300"/>
                    <a:pt x="738" y="1363"/>
                    <a:pt x="906" y="1363"/>
                  </a:cubicBezTo>
                  <a:cubicBezTo>
                    <a:pt x="1255" y="1363"/>
                    <a:pt x="1589" y="1093"/>
                    <a:pt x="1589" y="681"/>
                  </a:cubicBezTo>
                  <a:cubicBezTo>
                    <a:pt x="1589" y="305"/>
                    <a:pt x="1284" y="0"/>
                    <a:pt x="9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7"/>
            <p:cNvSpPr/>
            <p:nvPr/>
          </p:nvSpPr>
          <p:spPr>
            <a:xfrm>
              <a:off x="3893075" y="3239450"/>
              <a:ext cx="185975" cy="178800"/>
            </a:xfrm>
            <a:custGeom>
              <a:avLst/>
              <a:gdLst/>
              <a:ahLst/>
              <a:cxnLst/>
              <a:rect l="l" t="t" r="r" b="b"/>
              <a:pathLst>
                <a:path w="7439" h="7152" extrusionOk="0">
                  <a:moveTo>
                    <a:pt x="3859" y="879"/>
                  </a:moveTo>
                  <a:cubicBezTo>
                    <a:pt x="4206" y="879"/>
                    <a:pt x="4557" y="946"/>
                    <a:pt x="4890" y="1083"/>
                  </a:cubicBezTo>
                  <a:cubicBezTo>
                    <a:pt x="5902" y="1505"/>
                    <a:pt x="6557" y="2484"/>
                    <a:pt x="6557" y="3580"/>
                  </a:cubicBezTo>
                  <a:cubicBezTo>
                    <a:pt x="6557" y="5065"/>
                    <a:pt x="5350" y="6271"/>
                    <a:pt x="3865" y="6271"/>
                  </a:cubicBezTo>
                  <a:cubicBezTo>
                    <a:pt x="3860" y="6271"/>
                    <a:pt x="3855" y="6271"/>
                    <a:pt x="3850" y="6271"/>
                  </a:cubicBezTo>
                  <a:cubicBezTo>
                    <a:pt x="2766" y="6271"/>
                    <a:pt x="1788" y="5611"/>
                    <a:pt x="1369" y="4611"/>
                  </a:cubicBezTo>
                  <a:cubicBezTo>
                    <a:pt x="947" y="3606"/>
                    <a:pt x="1181" y="2438"/>
                    <a:pt x="1952" y="1667"/>
                  </a:cubicBezTo>
                  <a:cubicBezTo>
                    <a:pt x="2468" y="1151"/>
                    <a:pt x="3158" y="879"/>
                    <a:pt x="3859" y="879"/>
                  </a:cubicBezTo>
                  <a:close/>
                  <a:moveTo>
                    <a:pt x="3849" y="0"/>
                  </a:moveTo>
                  <a:cubicBezTo>
                    <a:pt x="2410" y="0"/>
                    <a:pt x="1107" y="868"/>
                    <a:pt x="558" y="2205"/>
                  </a:cubicBezTo>
                  <a:cubicBezTo>
                    <a:pt x="0" y="3541"/>
                    <a:pt x="305" y="5078"/>
                    <a:pt x="1330" y="6102"/>
                  </a:cubicBezTo>
                  <a:cubicBezTo>
                    <a:pt x="2011" y="6788"/>
                    <a:pt x="2925" y="7152"/>
                    <a:pt x="3858" y="7152"/>
                  </a:cubicBezTo>
                  <a:cubicBezTo>
                    <a:pt x="4318" y="7152"/>
                    <a:pt x="4783" y="7063"/>
                    <a:pt x="5227" y="6881"/>
                  </a:cubicBezTo>
                  <a:cubicBezTo>
                    <a:pt x="6563" y="6329"/>
                    <a:pt x="7439" y="5026"/>
                    <a:pt x="7439" y="3580"/>
                  </a:cubicBezTo>
                  <a:cubicBezTo>
                    <a:pt x="7439" y="1602"/>
                    <a:pt x="5837" y="0"/>
                    <a:pt x="3865" y="0"/>
                  </a:cubicBezTo>
                  <a:cubicBezTo>
                    <a:pt x="3860" y="0"/>
                    <a:pt x="3855" y="0"/>
                    <a:pt x="38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7"/>
            <p:cNvSpPr/>
            <p:nvPr/>
          </p:nvSpPr>
          <p:spPr>
            <a:xfrm>
              <a:off x="3949325" y="3258725"/>
              <a:ext cx="89200" cy="140100"/>
            </a:xfrm>
            <a:custGeom>
              <a:avLst/>
              <a:gdLst/>
              <a:ahLst/>
              <a:cxnLst/>
              <a:rect l="l" t="t" r="r" b="b"/>
              <a:pathLst>
                <a:path w="3568" h="5604" extrusionOk="0">
                  <a:moveTo>
                    <a:pt x="351" y="1"/>
                  </a:moveTo>
                  <a:lnTo>
                    <a:pt x="1" y="208"/>
                  </a:lnTo>
                  <a:lnTo>
                    <a:pt x="3224" y="5604"/>
                  </a:lnTo>
                  <a:lnTo>
                    <a:pt x="3567" y="5396"/>
                  </a:lnTo>
                  <a:lnTo>
                    <a:pt x="3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7"/>
            <p:cNvSpPr/>
            <p:nvPr/>
          </p:nvSpPr>
          <p:spPr>
            <a:xfrm>
              <a:off x="3931500" y="3271875"/>
              <a:ext cx="116575" cy="122750"/>
            </a:xfrm>
            <a:custGeom>
              <a:avLst/>
              <a:gdLst/>
              <a:ahLst/>
              <a:cxnLst/>
              <a:rect l="l" t="t" r="r" b="b"/>
              <a:pathLst>
                <a:path w="4663" h="4910" extrusionOk="0">
                  <a:moveTo>
                    <a:pt x="4371" y="0"/>
                  </a:moveTo>
                  <a:lnTo>
                    <a:pt x="0" y="4637"/>
                  </a:lnTo>
                  <a:lnTo>
                    <a:pt x="292" y="4909"/>
                  </a:lnTo>
                  <a:lnTo>
                    <a:pt x="4663" y="273"/>
                  </a:lnTo>
                  <a:lnTo>
                    <a:pt x="43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7"/>
            <p:cNvSpPr/>
            <p:nvPr/>
          </p:nvSpPr>
          <p:spPr>
            <a:xfrm>
              <a:off x="3912200" y="3323750"/>
              <a:ext cx="159875" cy="10075"/>
            </a:xfrm>
            <a:custGeom>
              <a:avLst/>
              <a:gdLst/>
              <a:ahLst/>
              <a:cxnLst/>
              <a:rect l="l" t="t" r="r" b="b"/>
              <a:pathLst>
                <a:path w="6395" h="403" extrusionOk="0">
                  <a:moveTo>
                    <a:pt x="1" y="0"/>
                  </a:moveTo>
                  <a:lnTo>
                    <a:pt x="1" y="402"/>
                  </a:lnTo>
                  <a:lnTo>
                    <a:pt x="6395" y="402"/>
                  </a:lnTo>
                  <a:lnTo>
                    <a:pt x="63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7"/>
            <p:cNvSpPr/>
            <p:nvPr/>
          </p:nvSpPr>
          <p:spPr>
            <a:xfrm>
              <a:off x="3914800" y="3388825"/>
              <a:ext cx="176900" cy="66250"/>
            </a:xfrm>
            <a:custGeom>
              <a:avLst/>
              <a:gdLst/>
              <a:ahLst/>
              <a:cxnLst/>
              <a:rect l="l" t="t" r="r" b="b"/>
              <a:pathLst>
                <a:path w="7076" h="2650" extrusionOk="0">
                  <a:moveTo>
                    <a:pt x="6682" y="0"/>
                  </a:moveTo>
                  <a:cubicBezTo>
                    <a:pt x="6671" y="0"/>
                    <a:pt x="6659" y="2"/>
                    <a:pt x="6647" y="4"/>
                  </a:cubicBezTo>
                  <a:lnTo>
                    <a:pt x="279" y="1308"/>
                  </a:lnTo>
                  <a:cubicBezTo>
                    <a:pt x="111" y="1347"/>
                    <a:pt x="0" y="1515"/>
                    <a:pt x="33" y="1684"/>
                  </a:cubicBezTo>
                  <a:lnTo>
                    <a:pt x="234" y="2650"/>
                  </a:lnTo>
                  <a:lnTo>
                    <a:pt x="7075" y="1249"/>
                  </a:lnTo>
                  <a:lnTo>
                    <a:pt x="6848" y="140"/>
                  </a:lnTo>
                  <a:cubicBezTo>
                    <a:pt x="6831" y="56"/>
                    <a:pt x="6760" y="0"/>
                    <a:pt x="6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7"/>
            <p:cNvSpPr/>
            <p:nvPr/>
          </p:nvSpPr>
          <p:spPr>
            <a:xfrm>
              <a:off x="3993225" y="3332300"/>
              <a:ext cx="19850" cy="86475"/>
            </a:xfrm>
            <a:custGeom>
              <a:avLst/>
              <a:gdLst/>
              <a:ahLst/>
              <a:cxnLst/>
              <a:rect l="l" t="t" r="r" b="b"/>
              <a:pathLst>
                <a:path w="794" h="3459" extrusionOk="0">
                  <a:moveTo>
                    <a:pt x="139" y="1"/>
                  </a:moveTo>
                  <a:cubicBezTo>
                    <a:pt x="71" y="1"/>
                    <a:pt x="0" y="53"/>
                    <a:pt x="15" y="145"/>
                  </a:cubicBezTo>
                  <a:lnTo>
                    <a:pt x="540" y="3348"/>
                  </a:lnTo>
                  <a:cubicBezTo>
                    <a:pt x="547" y="3413"/>
                    <a:pt x="599" y="3452"/>
                    <a:pt x="664" y="3458"/>
                  </a:cubicBezTo>
                  <a:cubicBezTo>
                    <a:pt x="670" y="3458"/>
                    <a:pt x="676" y="3452"/>
                    <a:pt x="683" y="3452"/>
                  </a:cubicBezTo>
                  <a:cubicBezTo>
                    <a:pt x="748" y="3445"/>
                    <a:pt x="793" y="3381"/>
                    <a:pt x="787" y="3309"/>
                  </a:cubicBezTo>
                  <a:lnTo>
                    <a:pt x="255" y="99"/>
                  </a:lnTo>
                  <a:cubicBezTo>
                    <a:pt x="244" y="32"/>
                    <a:pt x="192" y="1"/>
                    <a:pt x="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7"/>
            <p:cNvSpPr/>
            <p:nvPr/>
          </p:nvSpPr>
          <p:spPr>
            <a:xfrm>
              <a:off x="3647150" y="2929800"/>
              <a:ext cx="296050" cy="338850"/>
            </a:xfrm>
            <a:custGeom>
              <a:avLst/>
              <a:gdLst/>
              <a:ahLst/>
              <a:cxnLst/>
              <a:rect l="l" t="t" r="r" b="b"/>
              <a:pathLst>
                <a:path w="11842" h="13554" extrusionOk="0">
                  <a:moveTo>
                    <a:pt x="733" y="0"/>
                  </a:moveTo>
                  <a:lnTo>
                    <a:pt x="0" y="636"/>
                  </a:lnTo>
                  <a:lnTo>
                    <a:pt x="11102" y="13553"/>
                  </a:lnTo>
                  <a:lnTo>
                    <a:pt x="11841" y="12918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7"/>
            <p:cNvSpPr/>
            <p:nvPr/>
          </p:nvSpPr>
          <p:spPr>
            <a:xfrm>
              <a:off x="3657200" y="2930400"/>
              <a:ext cx="10075" cy="28125"/>
            </a:xfrm>
            <a:custGeom>
              <a:avLst/>
              <a:gdLst/>
              <a:ahLst/>
              <a:cxnLst/>
              <a:rect l="l" t="t" r="r" b="b"/>
              <a:pathLst>
                <a:path w="403" h="1125" extrusionOk="0">
                  <a:moveTo>
                    <a:pt x="369" y="0"/>
                  </a:moveTo>
                  <a:cubicBezTo>
                    <a:pt x="357" y="0"/>
                    <a:pt x="343" y="11"/>
                    <a:pt x="337" y="22"/>
                  </a:cubicBezTo>
                  <a:lnTo>
                    <a:pt x="7" y="1085"/>
                  </a:lnTo>
                  <a:cubicBezTo>
                    <a:pt x="0" y="1105"/>
                    <a:pt x="7" y="1118"/>
                    <a:pt x="26" y="1124"/>
                  </a:cubicBezTo>
                  <a:lnTo>
                    <a:pt x="33" y="1124"/>
                  </a:lnTo>
                  <a:cubicBezTo>
                    <a:pt x="45" y="1124"/>
                    <a:pt x="58" y="1118"/>
                    <a:pt x="58" y="1105"/>
                  </a:cubicBezTo>
                  <a:lnTo>
                    <a:pt x="396" y="41"/>
                  </a:lnTo>
                  <a:cubicBezTo>
                    <a:pt x="402" y="22"/>
                    <a:pt x="389" y="9"/>
                    <a:pt x="376" y="2"/>
                  </a:cubicBezTo>
                  <a:cubicBezTo>
                    <a:pt x="374" y="1"/>
                    <a:pt x="371" y="0"/>
                    <a:pt x="3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7"/>
            <p:cNvSpPr/>
            <p:nvPr/>
          </p:nvSpPr>
          <p:spPr>
            <a:xfrm>
              <a:off x="3664325" y="2894450"/>
              <a:ext cx="473900" cy="24350"/>
            </a:xfrm>
            <a:custGeom>
              <a:avLst/>
              <a:gdLst/>
              <a:ahLst/>
              <a:cxnLst/>
              <a:rect l="l" t="t" r="r" b="b"/>
              <a:pathLst>
                <a:path w="18956" h="974" extrusionOk="0">
                  <a:moveTo>
                    <a:pt x="0" y="1"/>
                  </a:moveTo>
                  <a:lnTo>
                    <a:pt x="0" y="973"/>
                  </a:lnTo>
                  <a:lnTo>
                    <a:pt x="18955" y="973"/>
                  </a:lnTo>
                  <a:lnTo>
                    <a:pt x="189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7"/>
            <p:cNvSpPr/>
            <p:nvPr/>
          </p:nvSpPr>
          <p:spPr>
            <a:xfrm>
              <a:off x="3670650" y="2894025"/>
              <a:ext cx="10325" cy="25100"/>
            </a:xfrm>
            <a:custGeom>
              <a:avLst/>
              <a:gdLst/>
              <a:ahLst/>
              <a:cxnLst/>
              <a:rect l="l" t="t" r="r" b="b"/>
              <a:pathLst>
                <a:path w="413" h="1004" extrusionOk="0">
                  <a:moveTo>
                    <a:pt x="368" y="0"/>
                  </a:moveTo>
                  <a:cubicBezTo>
                    <a:pt x="355" y="0"/>
                    <a:pt x="342" y="7"/>
                    <a:pt x="338" y="24"/>
                  </a:cubicBezTo>
                  <a:lnTo>
                    <a:pt x="7" y="964"/>
                  </a:lnTo>
                  <a:cubicBezTo>
                    <a:pt x="0" y="984"/>
                    <a:pt x="7" y="997"/>
                    <a:pt x="26" y="1003"/>
                  </a:cubicBezTo>
                  <a:lnTo>
                    <a:pt x="33" y="1003"/>
                  </a:lnTo>
                  <a:cubicBezTo>
                    <a:pt x="46" y="1003"/>
                    <a:pt x="59" y="997"/>
                    <a:pt x="65" y="984"/>
                  </a:cubicBezTo>
                  <a:lnTo>
                    <a:pt x="396" y="50"/>
                  </a:lnTo>
                  <a:cubicBezTo>
                    <a:pt x="412" y="21"/>
                    <a:pt x="390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7"/>
            <p:cNvSpPr/>
            <p:nvPr/>
          </p:nvSpPr>
          <p:spPr>
            <a:xfrm>
              <a:off x="4125400" y="2893575"/>
              <a:ext cx="10550" cy="26350"/>
            </a:xfrm>
            <a:custGeom>
              <a:avLst/>
              <a:gdLst/>
              <a:ahLst/>
              <a:cxnLst/>
              <a:rect l="l" t="t" r="r" b="b"/>
              <a:pathLst>
                <a:path w="422" h="1054" extrusionOk="0">
                  <a:moveTo>
                    <a:pt x="385" y="1"/>
                  </a:moveTo>
                  <a:cubicBezTo>
                    <a:pt x="374" y="1"/>
                    <a:pt x="362" y="8"/>
                    <a:pt x="357" y="23"/>
                  </a:cubicBezTo>
                  <a:lnTo>
                    <a:pt x="7" y="1015"/>
                  </a:lnTo>
                  <a:cubicBezTo>
                    <a:pt x="0" y="1034"/>
                    <a:pt x="13" y="1047"/>
                    <a:pt x="26" y="1054"/>
                  </a:cubicBezTo>
                  <a:lnTo>
                    <a:pt x="39" y="1054"/>
                  </a:lnTo>
                  <a:cubicBezTo>
                    <a:pt x="52" y="1054"/>
                    <a:pt x="65" y="1047"/>
                    <a:pt x="65" y="1034"/>
                  </a:cubicBezTo>
                  <a:lnTo>
                    <a:pt x="415" y="42"/>
                  </a:lnTo>
                  <a:cubicBezTo>
                    <a:pt x="422" y="29"/>
                    <a:pt x="415" y="10"/>
                    <a:pt x="396" y="3"/>
                  </a:cubicBezTo>
                  <a:cubicBezTo>
                    <a:pt x="392" y="1"/>
                    <a:pt x="389" y="1"/>
                    <a:pt x="38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7"/>
            <p:cNvSpPr/>
            <p:nvPr/>
          </p:nvSpPr>
          <p:spPr>
            <a:xfrm>
              <a:off x="4102050" y="2787800"/>
              <a:ext cx="235750" cy="67375"/>
            </a:xfrm>
            <a:custGeom>
              <a:avLst/>
              <a:gdLst/>
              <a:ahLst/>
              <a:cxnLst/>
              <a:rect l="l" t="t" r="r" b="b"/>
              <a:pathLst>
                <a:path w="9430" h="2695" extrusionOk="0">
                  <a:moveTo>
                    <a:pt x="7747" y="0"/>
                  </a:moveTo>
                  <a:cubicBezTo>
                    <a:pt x="6994" y="0"/>
                    <a:pt x="6176" y="221"/>
                    <a:pt x="5493" y="343"/>
                  </a:cubicBezTo>
                  <a:cubicBezTo>
                    <a:pt x="4131" y="583"/>
                    <a:pt x="2808" y="946"/>
                    <a:pt x="1459" y="1238"/>
                  </a:cubicBezTo>
                  <a:cubicBezTo>
                    <a:pt x="1232" y="1290"/>
                    <a:pt x="986" y="1348"/>
                    <a:pt x="817" y="1510"/>
                  </a:cubicBezTo>
                  <a:cubicBezTo>
                    <a:pt x="0" y="2263"/>
                    <a:pt x="1647" y="2658"/>
                    <a:pt x="2082" y="2684"/>
                  </a:cubicBezTo>
                  <a:cubicBezTo>
                    <a:pt x="2227" y="2692"/>
                    <a:pt x="2369" y="2695"/>
                    <a:pt x="2500" y="2695"/>
                  </a:cubicBezTo>
                  <a:cubicBezTo>
                    <a:pt x="2702" y="2695"/>
                    <a:pt x="2878" y="2688"/>
                    <a:pt x="2996" y="2684"/>
                  </a:cubicBezTo>
                  <a:cubicBezTo>
                    <a:pt x="3807" y="2652"/>
                    <a:pt x="4624" y="2574"/>
                    <a:pt x="5435" y="2522"/>
                  </a:cubicBezTo>
                  <a:cubicBezTo>
                    <a:pt x="6323" y="2464"/>
                    <a:pt x="9429" y="2412"/>
                    <a:pt x="9351" y="1031"/>
                  </a:cubicBezTo>
                  <a:cubicBezTo>
                    <a:pt x="9325" y="570"/>
                    <a:pt x="8878" y="194"/>
                    <a:pt x="8463" y="84"/>
                  </a:cubicBezTo>
                  <a:cubicBezTo>
                    <a:pt x="8236" y="24"/>
                    <a:pt x="7995" y="0"/>
                    <a:pt x="7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7"/>
            <p:cNvSpPr/>
            <p:nvPr/>
          </p:nvSpPr>
          <p:spPr>
            <a:xfrm>
              <a:off x="4066875" y="2710125"/>
              <a:ext cx="238000" cy="788075"/>
            </a:xfrm>
            <a:custGeom>
              <a:avLst/>
              <a:gdLst/>
              <a:ahLst/>
              <a:cxnLst/>
              <a:rect l="l" t="t" r="r" b="b"/>
              <a:pathLst>
                <a:path w="9520" h="31523" extrusionOk="0">
                  <a:moveTo>
                    <a:pt x="9461" y="0"/>
                  </a:moveTo>
                  <a:lnTo>
                    <a:pt x="0" y="4079"/>
                  </a:lnTo>
                  <a:cubicBezTo>
                    <a:pt x="0" y="4079"/>
                    <a:pt x="344" y="10584"/>
                    <a:pt x="169" y="12827"/>
                  </a:cubicBezTo>
                  <a:cubicBezTo>
                    <a:pt x="0" y="15065"/>
                    <a:pt x="285" y="16621"/>
                    <a:pt x="746" y="18346"/>
                  </a:cubicBezTo>
                  <a:cubicBezTo>
                    <a:pt x="1206" y="20071"/>
                    <a:pt x="2704" y="24039"/>
                    <a:pt x="2873" y="27671"/>
                  </a:cubicBezTo>
                  <a:cubicBezTo>
                    <a:pt x="3048" y="31296"/>
                    <a:pt x="3165" y="31523"/>
                    <a:pt x="3165" y="31523"/>
                  </a:cubicBezTo>
                  <a:lnTo>
                    <a:pt x="6096" y="31523"/>
                  </a:lnTo>
                  <a:cubicBezTo>
                    <a:pt x="6096" y="31523"/>
                    <a:pt x="6790" y="26919"/>
                    <a:pt x="6673" y="22665"/>
                  </a:cubicBezTo>
                  <a:cubicBezTo>
                    <a:pt x="6556" y="18404"/>
                    <a:pt x="5519" y="15531"/>
                    <a:pt x="5519" y="15531"/>
                  </a:cubicBezTo>
                  <a:cubicBezTo>
                    <a:pt x="5519" y="15531"/>
                    <a:pt x="7244" y="7879"/>
                    <a:pt x="8054" y="6154"/>
                  </a:cubicBezTo>
                  <a:cubicBezTo>
                    <a:pt x="8858" y="4429"/>
                    <a:pt x="9520" y="2815"/>
                    <a:pt x="9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7"/>
            <p:cNvSpPr/>
            <p:nvPr/>
          </p:nvSpPr>
          <p:spPr>
            <a:xfrm>
              <a:off x="4146150" y="2748875"/>
              <a:ext cx="64550" cy="749175"/>
            </a:xfrm>
            <a:custGeom>
              <a:avLst/>
              <a:gdLst/>
              <a:ahLst/>
              <a:cxnLst/>
              <a:rect l="l" t="t" r="r" b="b"/>
              <a:pathLst>
                <a:path w="2582" h="29967" extrusionOk="0">
                  <a:moveTo>
                    <a:pt x="2529" y="0"/>
                  </a:moveTo>
                  <a:cubicBezTo>
                    <a:pt x="2497" y="0"/>
                    <a:pt x="2471" y="20"/>
                    <a:pt x="2464" y="46"/>
                  </a:cubicBezTo>
                  <a:lnTo>
                    <a:pt x="493" y="10330"/>
                  </a:lnTo>
                  <a:cubicBezTo>
                    <a:pt x="247" y="11589"/>
                    <a:pt x="0" y="12892"/>
                    <a:pt x="20" y="14195"/>
                  </a:cubicBezTo>
                  <a:cubicBezTo>
                    <a:pt x="26" y="15298"/>
                    <a:pt x="234" y="16400"/>
                    <a:pt x="428" y="17470"/>
                  </a:cubicBezTo>
                  <a:lnTo>
                    <a:pt x="461" y="17645"/>
                  </a:lnTo>
                  <a:cubicBezTo>
                    <a:pt x="1018" y="20674"/>
                    <a:pt x="1505" y="23767"/>
                    <a:pt x="1894" y="26821"/>
                  </a:cubicBezTo>
                  <a:cubicBezTo>
                    <a:pt x="2056" y="28112"/>
                    <a:pt x="2114" y="29123"/>
                    <a:pt x="2062" y="29908"/>
                  </a:cubicBezTo>
                  <a:cubicBezTo>
                    <a:pt x="2062" y="29941"/>
                    <a:pt x="2088" y="29966"/>
                    <a:pt x="2121" y="29966"/>
                  </a:cubicBezTo>
                  <a:cubicBezTo>
                    <a:pt x="2147" y="29966"/>
                    <a:pt x="2173" y="29941"/>
                    <a:pt x="2173" y="29915"/>
                  </a:cubicBezTo>
                  <a:cubicBezTo>
                    <a:pt x="2225" y="29123"/>
                    <a:pt x="2166" y="28105"/>
                    <a:pt x="2004" y="26808"/>
                  </a:cubicBezTo>
                  <a:cubicBezTo>
                    <a:pt x="1608" y="23748"/>
                    <a:pt x="1129" y="20661"/>
                    <a:pt x="571" y="17626"/>
                  </a:cubicBezTo>
                  <a:lnTo>
                    <a:pt x="538" y="17444"/>
                  </a:lnTo>
                  <a:cubicBezTo>
                    <a:pt x="344" y="16381"/>
                    <a:pt x="136" y="15285"/>
                    <a:pt x="123" y="14195"/>
                  </a:cubicBezTo>
                  <a:cubicBezTo>
                    <a:pt x="110" y="12898"/>
                    <a:pt x="357" y="11602"/>
                    <a:pt x="597" y="10350"/>
                  </a:cubicBezTo>
                  <a:lnTo>
                    <a:pt x="2575" y="72"/>
                  </a:lnTo>
                  <a:cubicBezTo>
                    <a:pt x="2581" y="39"/>
                    <a:pt x="2562" y="7"/>
                    <a:pt x="25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7"/>
            <p:cNvSpPr/>
            <p:nvPr/>
          </p:nvSpPr>
          <p:spPr>
            <a:xfrm>
              <a:off x="4140450" y="2773525"/>
              <a:ext cx="42675" cy="121600"/>
            </a:xfrm>
            <a:custGeom>
              <a:avLst/>
              <a:gdLst/>
              <a:ahLst/>
              <a:cxnLst/>
              <a:rect l="l" t="t" r="r" b="b"/>
              <a:pathLst>
                <a:path w="1707" h="4864" extrusionOk="0">
                  <a:moveTo>
                    <a:pt x="64" y="1"/>
                  </a:moveTo>
                  <a:cubicBezTo>
                    <a:pt x="33" y="1"/>
                    <a:pt x="0" y="24"/>
                    <a:pt x="8" y="65"/>
                  </a:cubicBezTo>
                  <a:cubicBezTo>
                    <a:pt x="248" y="1323"/>
                    <a:pt x="598" y="2561"/>
                    <a:pt x="1058" y="3755"/>
                  </a:cubicBezTo>
                  <a:cubicBezTo>
                    <a:pt x="1084" y="3826"/>
                    <a:pt x="1110" y="3904"/>
                    <a:pt x="1136" y="3975"/>
                  </a:cubicBezTo>
                  <a:cubicBezTo>
                    <a:pt x="1246" y="4286"/>
                    <a:pt x="1363" y="4611"/>
                    <a:pt x="1609" y="4844"/>
                  </a:cubicBezTo>
                  <a:cubicBezTo>
                    <a:pt x="1616" y="4857"/>
                    <a:pt x="1629" y="4863"/>
                    <a:pt x="1642" y="4863"/>
                  </a:cubicBezTo>
                  <a:cubicBezTo>
                    <a:pt x="1661" y="4863"/>
                    <a:pt x="1674" y="4857"/>
                    <a:pt x="1681" y="4844"/>
                  </a:cubicBezTo>
                  <a:cubicBezTo>
                    <a:pt x="1707" y="4825"/>
                    <a:pt x="1707" y="4786"/>
                    <a:pt x="1681" y="4766"/>
                  </a:cubicBezTo>
                  <a:cubicBezTo>
                    <a:pt x="1454" y="4552"/>
                    <a:pt x="1344" y="4241"/>
                    <a:pt x="1240" y="3936"/>
                  </a:cubicBezTo>
                  <a:cubicBezTo>
                    <a:pt x="1214" y="3865"/>
                    <a:pt x="1188" y="3787"/>
                    <a:pt x="1162" y="3716"/>
                  </a:cubicBezTo>
                  <a:cubicBezTo>
                    <a:pt x="702" y="2522"/>
                    <a:pt x="358" y="1297"/>
                    <a:pt x="118" y="45"/>
                  </a:cubicBezTo>
                  <a:cubicBezTo>
                    <a:pt x="112" y="14"/>
                    <a:pt x="89" y="1"/>
                    <a:pt x="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7"/>
            <p:cNvSpPr/>
            <p:nvPr/>
          </p:nvSpPr>
          <p:spPr>
            <a:xfrm>
              <a:off x="4141600" y="3475825"/>
              <a:ext cx="81400" cy="3575"/>
            </a:xfrm>
            <a:custGeom>
              <a:avLst/>
              <a:gdLst/>
              <a:ahLst/>
              <a:cxnLst/>
              <a:rect l="l" t="t" r="r" b="b"/>
              <a:pathLst>
                <a:path w="3256" h="143" extrusionOk="0">
                  <a:moveTo>
                    <a:pt x="3191" y="0"/>
                  </a:moveTo>
                  <a:lnTo>
                    <a:pt x="72" y="26"/>
                  </a:lnTo>
                  <a:cubicBezTo>
                    <a:pt x="1" y="39"/>
                    <a:pt x="1" y="136"/>
                    <a:pt x="72" y="143"/>
                  </a:cubicBezTo>
                  <a:lnTo>
                    <a:pt x="3191" y="110"/>
                  </a:lnTo>
                  <a:cubicBezTo>
                    <a:pt x="3256" y="104"/>
                    <a:pt x="3256" y="7"/>
                    <a:pt x="3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7"/>
            <p:cNvSpPr/>
            <p:nvPr/>
          </p:nvSpPr>
          <p:spPr>
            <a:xfrm>
              <a:off x="3997150" y="3497375"/>
              <a:ext cx="238500" cy="138375"/>
            </a:xfrm>
            <a:custGeom>
              <a:avLst/>
              <a:gdLst/>
              <a:ahLst/>
              <a:cxnLst/>
              <a:rect l="l" t="t" r="r" b="b"/>
              <a:pathLst>
                <a:path w="9540" h="5535" extrusionOk="0">
                  <a:moveTo>
                    <a:pt x="8814" y="1"/>
                  </a:moveTo>
                  <a:lnTo>
                    <a:pt x="6109" y="39"/>
                  </a:lnTo>
                  <a:cubicBezTo>
                    <a:pt x="6109" y="39"/>
                    <a:pt x="5902" y="247"/>
                    <a:pt x="5610" y="532"/>
                  </a:cubicBezTo>
                  <a:cubicBezTo>
                    <a:pt x="5597" y="545"/>
                    <a:pt x="5578" y="558"/>
                    <a:pt x="5565" y="571"/>
                  </a:cubicBezTo>
                  <a:cubicBezTo>
                    <a:pt x="5461" y="675"/>
                    <a:pt x="5344" y="792"/>
                    <a:pt x="5221" y="908"/>
                  </a:cubicBezTo>
                  <a:lnTo>
                    <a:pt x="5176" y="947"/>
                  </a:lnTo>
                  <a:cubicBezTo>
                    <a:pt x="5117" y="1006"/>
                    <a:pt x="5052" y="1064"/>
                    <a:pt x="4994" y="1122"/>
                  </a:cubicBezTo>
                  <a:cubicBezTo>
                    <a:pt x="4975" y="1135"/>
                    <a:pt x="4962" y="1148"/>
                    <a:pt x="4949" y="1168"/>
                  </a:cubicBezTo>
                  <a:lnTo>
                    <a:pt x="4774" y="1330"/>
                  </a:lnTo>
                  <a:cubicBezTo>
                    <a:pt x="4761" y="1343"/>
                    <a:pt x="4741" y="1356"/>
                    <a:pt x="4728" y="1369"/>
                  </a:cubicBezTo>
                  <a:cubicBezTo>
                    <a:pt x="4689" y="1408"/>
                    <a:pt x="4644" y="1447"/>
                    <a:pt x="4605" y="1486"/>
                  </a:cubicBezTo>
                  <a:cubicBezTo>
                    <a:pt x="4585" y="1499"/>
                    <a:pt x="4572" y="1511"/>
                    <a:pt x="4560" y="1524"/>
                  </a:cubicBezTo>
                  <a:cubicBezTo>
                    <a:pt x="4410" y="1654"/>
                    <a:pt x="4274" y="1784"/>
                    <a:pt x="4138" y="1894"/>
                  </a:cubicBezTo>
                  <a:cubicBezTo>
                    <a:pt x="4125" y="1907"/>
                    <a:pt x="4106" y="1927"/>
                    <a:pt x="4086" y="1939"/>
                  </a:cubicBezTo>
                  <a:cubicBezTo>
                    <a:pt x="3937" y="2063"/>
                    <a:pt x="3801" y="2173"/>
                    <a:pt x="3684" y="2257"/>
                  </a:cubicBezTo>
                  <a:cubicBezTo>
                    <a:pt x="3496" y="2380"/>
                    <a:pt x="3301" y="2491"/>
                    <a:pt x="3094" y="2581"/>
                  </a:cubicBezTo>
                  <a:cubicBezTo>
                    <a:pt x="3081" y="2588"/>
                    <a:pt x="3062" y="2601"/>
                    <a:pt x="3042" y="2607"/>
                  </a:cubicBezTo>
                  <a:cubicBezTo>
                    <a:pt x="2854" y="2698"/>
                    <a:pt x="2640" y="2795"/>
                    <a:pt x="2426" y="2893"/>
                  </a:cubicBezTo>
                  <a:cubicBezTo>
                    <a:pt x="2407" y="2899"/>
                    <a:pt x="2387" y="2906"/>
                    <a:pt x="2374" y="2919"/>
                  </a:cubicBezTo>
                  <a:cubicBezTo>
                    <a:pt x="1311" y="3405"/>
                    <a:pt x="66" y="3995"/>
                    <a:pt x="1" y="4650"/>
                  </a:cubicBezTo>
                  <a:cubicBezTo>
                    <a:pt x="1" y="4683"/>
                    <a:pt x="1" y="4709"/>
                    <a:pt x="1" y="4741"/>
                  </a:cubicBezTo>
                  <a:cubicBezTo>
                    <a:pt x="1" y="4760"/>
                    <a:pt x="7" y="4786"/>
                    <a:pt x="14" y="4806"/>
                  </a:cubicBezTo>
                  <a:cubicBezTo>
                    <a:pt x="33" y="4890"/>
                    <a:pt x="79" y="4968"/>
                    <a:pt x="150" y="5033"/>
                  </a:cubicBezTo>
                  <a:cubicBezTo>
                    <a:pt x="169" y="5059"/>
                    <a:pt x="195" y="5078"/>
                    <a:pt x="221" y="5098"/>
                  </a:cubicBezTo>
                  <a:cubicBezTo>
                    <a:pt x="665" y="5430"/>
                    <a:pt x="1720" y="5534"/>
                    <a:pt x="2896" y="5534"/>
                  </a:cubicBezTo>
                  <a:cubicBezTo>
                    <a:pt x="3576" y="5534"/>
                    <a:pt x="4296" y="5499"/>
                    <a:pt x="4962" y="5454"/>
                  </a:cubicBezTo>
                  <a:cubicBezTo>
                    <a:pt x="7186" y="5305"/>
                    <a:pt x="9060" y="4598"/>
                    <a:pt x="9507" y="4274"/>
                  </a:cubicBezTo>
                  <a:cubicBezTo>
                    <a:pt x="9533" y="4255"/>
                    <a:pt x="9540" y="4177"/>
                    <a:pt x="9540" y="4067"/>
                  </a:cubicBezTo>
                  <a:lnTo>
                    <a:pt x="9540" y="4008"/>
                  </a:lnTo>
                  <a:cubicBezTo>
                    <a:pt x="9540" y="3976"/>
                    <a:pt x="9533" y="3937"/>
                    <a:pt x="9533" y="3898"/>
                  </a:cubicBezTo>
                  <a:cubicBezTo>
                    <a:pt x="9527" y="3878"/>
                    <a:pt x="9527" y="3859"/>
                    <a:pt x="9527" y="3840"/>
                  </a:cubicBezTo>
                  <a:cubicBezTo>
                    <a:pt x="9468" y="3256"/>
                    <a:pt x="9274" y="2238"/>
                    <a:pt x="9105" y="1395"/>
                  </a:cubicBezTo>
                  <a:cubicBezTo>
                    <a:pt x="9099" y="1375"/>
                    <a:pt x="9099" y="1356"/>
                    <a:pt x="9092" y="1343"/>
                  </a:cubicBezTo>
                  <a:cubicBezTo>
                    <a:pt x="9060" y="1187"/>
                    <a:pt x="9028" y="1038"/>
                    <a:pt x="9002" y="902"/>
                  </a:cubicBezTo>
                  <a:cubicBezTo>
                    <a:pt x="8995" y="876"/>
                    <a:pt x="8995" y="850"/>
                    <a:pt x="8989" y="824"/>
                  </a:cubicBezTo>
                  <a:cubicBezTo>
                    <a:pt x="8885" y="338"/>
                    <a:pt x="8814" y="1"/>
                    <a:pt x="88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7"/>
            <p:cNvSpPr/>
            <p:nvPr/>
          </p:nvSpPr>
          <p:spPr>
            <a:xfrm>
              <a:off x="4150025" y="3497050"/>
              <a:ext cx="67625" cy="16425"/>
            </a:xfrm>
            <a:custGeom>
              <a:avLst/>
              <a:gdLst/>
              <a:ahLst/>
              <a:cxnLst/>
              <a:rect l="l" t="t" r="r" b="b"/>
              <a:pathLst>
                <a:path w="2705" h="657" extrusionOk="0">
                  <a:moveTo>
                    <a:pt x="2705" y="1"/>
                  </a:moveTo>
                  <a:lnTo>
                    <a:pt x="1" y="39"/>
                  </a:lnTo>
                  <a:cubicBezTo>
                    <a:pt x="1" y="39"/>
                    <a:pt x="7" y="416"/>
                    <a:pt x="610" y="578"/>
                  </a:cubicBezTo>
                  <a:cubicBezTo>
                    <a:pt x="793" y="626"/>
                    <a:pt x="996" y="657"/>
                    <a:pt x="1208" y="657"/>
                  </a:cubicBezTo>
                  <a:cubicBezTo>
                    <a:pt x="1702" y="657"/>
                    <a:pt x="2247" y="491"/>
                    <a:pt x="2705" y="1"/>
                  </a:cubicBezTo>
                  <a:close/>
                </a:path>
              </a:pathLst>
            </a:custGeom>
            <a:solidFill>
              <a:srgbClr val="D36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7"/>
            <p:cNvSpPr/>
            <p:nvPr/>
          </p:nvSpPr>
          <p:spPr>
            <a:xfrm>
              <a:off x="3996025" y="3597500"/>
              <a:ext cx="240275" cy="30600"/>
            </a:xfrm>
            <a:custGeom>
              <a:avLst/>
              <a:gdLst/>
              <a:ahLst/>
              <a:cxnLst/>
              <a:rect l="l" t="t" r="r" b="b"/>
              <a:pathLst>
                <a:path w="9611" h="1224" extrusionOk="0">
                  <a:moveTo>
                    <a:pt x="9577" y="1"/>
                  </a:moveTo>
                  <a:cubicBezTo>
                    <a:pt x="9573" y="1"/>
                    <a:pt x="9569" y="1"/>
                    <a:pt x="9565" y="3"/>
                  </a:cubicBezTo>
                  <a:cubicBezTo>
                    <a:pt x="9105" y="256"/>
                    <a:pt x="8612" y="451"/>
                    <a:pt x="8106" y="593"/>
                  </a:cubicBezTo>
                  <a:cubicBezTo>
                    <a:pt x="7309" y="820"/>
                    <a:pt x="6472" y="905"/>
                    <a:pt x="5662" y="982"/>
                  </a:cubicBezTo>
                  <a:lnTo>
                    <a:pt x="4455" y="1106"/>
                  </a:lnTo>
                  <a:cubicBezTo>
                    <a:pt x="4209" y="1132"/>
                    <a:pt x="3956" y="1157"/>
                    <a:pt x="3703" y="1164"/>
                  </a:cubicBezTo>
                  <a:cubicBezTo>
                    <a:pt x="3617" y="1165"/>
                    <a:pt x="3531" y="1166"/>
                    <a:pt x="3445" y="1166"/>
                  </a:cubicBezTo>
                  <a:cubicBezTo>
                    <a:pt x="3149" y="1166"/>
                    <a:pt x="2852" y="1157"/>
                    <a:pt x="2555" y="1132"/>
                  </a:cubicBezTo>
                  <a:cubicBezTo>
                    <a:pt x="1764" y="1080"/>
                    <a:pt x="863" y="1021"/>
                    <a:pt x="46" y="729"/>
                  </a:cubicBezTo>
                  <a:cubicBezTo>
                    <a:pt x="42" y="728"/>
                    <a:pt x="39" y="728"/>
                    <a:pt x="36" y="728"/>
                  </a:cubicBezTo>
                  <a:cubicBezTo>
                    <a:pt x="22" y="728"/>
                    <a:pt x="12" y="738"/>
                    <a:pt x="7" y="749"/>
                  </a:cubicBezTo>
                  <a:cubicBezTo>
                    <a:pt x="0" y="762"/>
                    <a:pt x="13" y="781"/>
                    <a:pt x="26" y="788"/>
                  </a:cubicBezTo>
                  <a:cubicBezTo>
                    <a:pt x="422" y="924"/>
                    <a:pt x="830" y="1015"/>
                    <a:pt x="1239" y="1073"/>
                  </a:cubicBezTo>
                  <a:cubicBezTo>
                    <a:pt x="1693" y="1132"/>
                    <a:pt x="2134" y="1164"/>
                    <a:pt x="2555" y="1190"/>
                  </a:cubicBezTo>
                  <a:cubicBezTo>
                    <a:pt x="2872" y="1211"/>
                    <a:pt x="3194" y="1224"/>
                    <a:pt x="3512" y="1224"/>
                  </a:cubicBezTo>
                  <a:cubicBezTo>
                    <a:pt x="3578" y="1224"/>
                    <a:pt x="3644" y="1223"/>
                    <a:pt x="3710" y="1222"/>
                  </a:cubicBezTo>
                  <a:cubicBezTo>
                    <a:pt x="3963" y="1209"/>
                    <a:pt x="4222" y="1183"/>
                    <a:pt x="4462" y="1164"/>
                  </a:cubicBezTo>
                  <a:lnTo>
                    <a:pt x="5668" y="1041"/>
                  </a:lnTo>
                  <a:cubicBezTo>
                    <a:pt x="6485" y="956"/>
                    <a:pt x="7322" y="872"/>
                    <a:pt x="8126" y="645"/>
                  </a:cubicBezTo>
                  <a:cubicBezTo>
                    <a:pt x="8638" y="502"/>
                    <a:pt x="9131" y="301"/>
                    <a:pt x="9591" y="49"/>
                  </a:cubicBezTo>
                  <a:cubicBezTo>
                    <a:pt x="9611" y="42"/>
                    <a:pt x="9611" y="29"/>
                    <a:pt x="9604" y="16"/>
                  </a:cubicBezTo>
                  <a:cubicBezTo>
                    <a:pt x="9600" y="7"/>
                    <a:pt x="9588" y="1"/>
                    <a:pt x="95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7"/>
            <p:cNvSpPr/>
            <p:nvPr/>
          </p:nvSpPr>
          <p:spPr>
            <a:xfrm>
              <a:off x="4073200" y="3561900"/>
              <a:ext cx="34550" cy="64225"/>
            </a:xfrm>
            <a:custGeom>
              <a:avLst/>
              <a:gdLst/>
              <a:ahLst/>
              <a:cxnLst/>
              <a:rect l="l" t="t" r="r" b="b"/>
              <a:pathLst>
                <a:path w="1382" h="2569" extrusionOk="0">
                  <a:moveTo>
                    <a:pt x="58" y="0"/>
                  </a:moveTo>
                  <a:cubicBezTo>
                    <a:pt x="39" y="7"/>
                    <a:pt x="20" y="13"/>
                    <a:pt x="0" y="26"/>
                  </a:cubicBezTo>
                  <a:lnTo>
                    <a:pt x="7" y="33"/>
                  </a:lnTo>
                  <a:cubicBezTo>
                    <a:pt x="460" y="292"/>
                    <a:pt x="811" y="701"/>
                    <a:pt x="1005" y="1187"/>
                  </a:cubicBezTo>
                  <a:cubicBezTo>
                    <a:pt x="1083" y="1414"/>
                    <a:pt x="1148" y="1648"/>
                    <a:pt x="1193" y="1888"/>
                  </a:cubicBezTo>
                  <a:lnTo>
                    <a:pt x="1329" y="2536"/>
                  </a:lnTo>
                  <a:lnTo>
                    <a:pt x="1329" y="2543"/>
                  </a:lnTo>
                  <a:cubicBezTo>
                    <a:pt x="1329" y="2556"/>
                    <a:pt x="1342" y="2568"/>
                    <a:pt x="1349" y="2568"/>
                  </a:cubicBezTo>
                  <a:lnTo>
                    <a:pt x="1362" y="2568"/>
                  </a:lnTo>
                  <a:cubicBezTo>
                    <a:pt x="1375" y="2562"/>
                    <a:pt x="1381" y="2549"/>
                    <a:pt x="1381" y="2536"/>
                  </a:cubicBezTo>
                  <a:lnTo>
                    <a:pt x="1381" y="2530"/>
                  </a:lnTo>
                  <a:lnTo>
                    <a:pt x="1245" y="1875"/>
                  </a:lnTo>
                  <a:cubicBezTo>
                    <a:pt x="1200" y="1635"/>
                    <a:pt x="1135" y="1395"/>
                    <a:pt x="1057" y="1168"/>
                  </a:cubicBezTo>
                  <a:cubicBezTo>
                    <a:pt x="863" y="675"/>
                    <a:pt x="512" y="260"/>
                    <a:pt x="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7"/>
            <p:cNvSpPr/>
            <p:nvPr/>
          </p:nvSpPr>
          <p:spPr>
            <a:xfrm>
              <a:off x="4205325" y="3530750"/>
              <a:ext cx="19625" cy="79650"/>
            </a:xfrm>
            <a:custGeom>
              <a:avLst/>
              <a:gdLst/>
              <a:ahLst/>
              <a:cxnLst/>
              <a:rect l="l" t="t" r="r" b="b"/>
              <a:pathLst>
                <a:path w="785" h="3186" extrusionOk="0">
                  <a:moveTo>
                    <a:pt x="752" y="1"/>
                  </a:moveTo>
                  <a:cubicBezTo>
                    <a:pt x="743" y="1"/>
                    <a:pt x="737" y="6"/>
                    <a:pt x="733" y="14"/>
                  </a:cubicBezTo>
                  <a:cubicBezTo>
                    <a:pt x="260" y="780"/>
                    <a:pt x="13" y="1668"/>
                    <a:pt x="13" y="2563"/>
                  </a:cubicBezTo>
                  <a:lnTo>
                    <a:pt x="13" y="2667"/>
                  </a:lnTo>
                  <a:cubicBezTo>
                    <a:pt x="7" y="2842"/>
                    <a:pt x="0" y="3010"/>
                    <a:pt x="97" y="3172"/>
                  </a:cubicBezTo>
                  <a:cubicBezTo>
                    <a:pt x="104" y="3179"/>
                    <a:pt x="110" y="3185"/>
                    <a:pt x="117" y="3185"/>
                  </a:cubicBezTo>
                  <a:lnTo>
                    <a:pt x="136" y="3185"/>
                  </a:lnTo>
                  <a:cubicBezTo>
                    <a:pt x="149" y="3172"/>
                    <a:pt x="156" y="3160"/>
                    <a:pt x="149" y="3147"/>
                  </a:cubicBezTo>
                  <a:cubicBezTo>
                    <a:pt x="59" y="2997"/>
                    <a:pt x="65" y="2835"/>
                    <a:pt x="65" y="2667"/>
                  </a:cubicBezTo>
                  <a:lnTo>
                    <a:pt x="65" y="2563"/>
                  </a:lnTo>
                  <a:cubicBezTo>
                    <a:pt x="72" y="1674"/>
                    <a:pt x="318" y="806"/>
                    <a:pt x="778" y="40"/>
                  </a:cubicBezTo>
                  <a:cubicBezTo>
                    <a:pt x="785" y="27"/>
                    <a:pt x="785" y="14"/>
                    <a:pt x="772" y="8"/>
                  </a:cubicBezTo>
                  <a:cubicBezTo>
                    <a:pt x="764" y="3"/>
                    <a:pt x="758" y="1"/>
                    <a:pt x="7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7"/>
            <p:cNvSpPr/>
            <p:nvPr/>
          </p:nvSpPr>
          <p:spPr>
            <a:xfrm>
              <a:off x="4115350" y="3530275"/>
              <a:ext cx="26775" cy="28575"/>
            </a:xfrm>
            <a:custGeom>
              <a:avLst/>
              <a:gdLst/>
              <a:ahLst/>
              <a:cxnLst/>
              <a:rect l="l" t="t" r="r" b="b"/>
              <a:pathLst>
                <a:path w="1071" h="1143" extrusionOk="0">
                  <a:moveTo>
                    <a:pt x="39" y="1"/>
                  </a:moveTo>
                  <a:cubicBezTo>
                    <a:pt x="26" y="20"/>
                    <a:pt x="13" y="27"/>
                    <a:pt x="0" y="46"/>
                  </a:cubicBezTo>
                  <a:cubicBezTo>
                    <a:pt x="247" y="183"/>
                    <a:pt x="752" y="526"/>
                    <a:pt x="1012" y="1129"/>
                  </a:cubicBezTo>
                  <a:cubicBezTo>
                    <a:pt x="1018" y="1136"/>
                    <a:pt x="1025" y="1142"/>
                    <a:pt x="1038" y="1142"/>
                  </a:cubicBezTo>
                  <a:lnTo>
                    <a:pt x="1051" y="1142"/>
                  </a:lnTo>
                  <a:cubicBezTo>
                    <a:pt x="1064" y="1136"/>
                    <a:pt x="1070" y="1116"/>
                    <a:pt x="1064" y="1103"/>
                  </a:cubicBezTo>
                  <a:cubicBezTo>
                    <a:pt x="804" y="507"/>
                    <a:pt x="298" y="157"/>
                    <a:pt x="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7"/>
            <p:cNvSpPr/>
            <p:nvPr/>
          </p:nvSpPr>
          <p:spPr>
            <a:xfrm>
              <a:off x="4126525" y="3519900"/>
              <a:ext cx="28400" cy="29375"/>
            </a:xfrm>
            <a:custGeom>
              <a:avLst/>
              <a:gdLst/>
              <a:ahLst/>
              <a:cxnLst/>
              <a:rect l="l" t="t" r="r" b="b"/>
              <a:pathLst>
                <a:path w="1136" h="1175" extrusionOk="0">
                  <a:moveTo>
                    <a:pt x="46" y="1"/>
                  </a:moveTo>
                  <a:lnTo>
                    <a:pt x="1" y="40"/>
                  </a:lnTo>
                  <a:cubicBezTo>
                    <a:pt x="208" y="150"/>
                    <a:pt x="792" y="500"/>
                    <a:pt x="1077" y="1155"/>
                  </a:cubicBezTo>
                  <a:cubicBezTo>
                    <a:pt x="1077" y="1168"/>
                    <a:pt x="1090" y="1175"/>
                    <a:pt x="1096" y="1175"/>
                  </a:cubicBezTo>
                  <a:lnTo>
                    <a:pt x="1109" y="1175"/>
                  </a:lnTo>
                  <a:cubicBezTo>
                    <a:pt x="1129" y="1168"/>
                    <a:pt x="1135" y="1149"/>
                    <a:pt x="1129" y="1136"/>
                  </a:cubicBezTo>
                  <a:cubicBezTo>
                    <a:pt x="844" y="487"/>
                    <a:pt x="279" y="124"/>
                    <a:pt x="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7"/>
            <p:cNvSpPr/>
            <p:nvPr/>
          </p:nvSpPr>
          <p:spPr>
            <a:xfrm>
              <a:off x="4135275" y="3510125"/>
              <a:ext cx="31000" cy="30550"/>
            </a:xfrm>
            <a:custGeom>
              <a:avLst/>
              <a:gdLst/>
              <a:ahLst/>
              <a:cxnLst/>
              <a:rect l="l" t="t" r="r" b="b"/>
              <a:pathLst>
                <a:path w="1240" h="1222" extrusionOk="0">
                  <a:moveTo>
                    <a:pt x="32" y="0"/>
                  </a:moveTo>
                  <a:cubicBezTo>
                    <a:pt x="20" y="0"/>
                    <a:pt x="12" y="6"/>
                    <a:pt x="7" y="16"/>
                  </a:cubicBezTo>
                  <a:cubicBezTo>
                    <a:pt x="1" y="29"/>
                    <a:pt x="7" y="48"/>
                    <a:pt x="20" y="48"/>
                  </a:cubicBezTo>
                  <a:cubicBezTo>
                    <a:pt x="27" y="55"/>
                    <a:pt x="831" y="405"/>
                    <a:pt x="1181" y="1209"/>
                  </a:cubicBezTo>
                  <a:cubicBezTo>
                    <a:pt x="1181" y="1215"/>
                    <a:pt x="1194" y="1222"/>
                    <a:pt x="1200" y="1222"/>
                  </a:cubicBezTo>
                  <a:lnTo>
                    <a:pt x="1213" y="1222"/>
                  </a:lnTo>
                  <a:cubicBezTo>
                    <a:pt x="1233" y="1215"/>
                    <a:pt x="1239" y="1203"/>
                    <a:pt x="1233" y="1183"/>
                  </a:cubicBezTo>
                  <a:cubicBezTo>
                    <a:pt x="870" y="359"/>
                    <a:pt x="53" y="3"/>
                    <a:pt x="46" y="3"/>
                  </a:cubicBezTo>
                  <a:cubicBezTo>
                    <a:pt x="41" y="1"/>
                    <a:pt x="36" y="0"/>
                    <a:pt x="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7"/>
            <p:cNvSpPr/>
            <p:nvPr/>
          </p:nvSpPr>
          <p:spPr>
            <a:xfrm>
              <a:off x="3811525" y="2097525"/>
              <a:ext cx="171875" cy="132900"/>
            </a:xfrm>
            <a:custGeom>
              <a:avLst/>
              <a:gdLst/>
              <a:ahLst/>
              <a:cxnLst/>
              <a:rect l="l" t="t" r="r" b="b"/>
              <a:pathLst>
                <a:path w="6875" h="5316" extrusionOk="0">
                  <a:moveTo>
                    <a:pt x="2550" y="0"/>
                  </a:moveTo>
                  <a:cubicBezTo>
                    <a:pt x="1121" y="0"/>
                    <a:pt x="19" y="882"/>
                    <a:pt x="1" y="945"/>
                  </a:cubicBezTo>
                  <a:lnTo>
                    <a:pt x="5552" y="5316"/>
                  </a:lnTo>
                  <a:cubicBezTo>
                    <a:pt x="5954" y="4538"/>
                    <a:pt x="6874" y="2326"/>
                    <a:pt x="4598" y="686"/>
                  </a:cubicBezTo>
                  <a:cubicBezTo>
                    <a:pt x="3896" y="178"/>
                    <a:pt x="3190" y="0"/>
                    <a:pt x="25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7"/>
            <p:cNvSpPr/>
            <p:nvPr/>
          </p:nvSpPr>
          <p:spPr>
            <a:xfrm>
              <a:off x="3713925" y="2101250"/>
              <a:ext cx="293950" cy="196800"/>
            </a:xfrm>
            <a:custGeom>
              <a:avLst/>
              <a:gdLst/>
              <a:ahLst/>
              <a:cxnLst/>
              <a:rect l="l" t="t" r="r" b="b"/>
              <a:pathLst>
                <a:path w="11758" h="7872" extrusionOk="0">
                  <a:moveTo>
                    <a:pt x="2394" y="1"/>
                  </a:moveTo>
                  <a:cubicBezTo>
                    <a:pt x="1677" y="1"/>
                    <a:pt x="1120" y="205"/>
                    <a:pt x="824" y="634"/>
                  </a:cubicBezTo>
                  <a:cubicBezTo>
                    <a:pt x="1" y="1827"/>
                    <a:pt x="675" y="5296"/>
                    <a:pt x="3820" y="6490"/>
                  </a:cubicBezTo>
                  <a:cubicBezTo>
                    <a:pt x="5689" y="7200"/>
                    <a:pt x="7521" y="7871"/>
                    <a:pt x="8925" y="7871"/>
                  </a:cubicBezTo>
                  <a:cubicBezTo>
                    <a:pt x="9816" y="7871"/>
                    <a:pt x="10534" y="7601"/>
                    <a:pt x="10980" y="6898"/>
                  </a:cubicBezTo>
                  <a:cubicBezTo>
                    <a:pt x="11758" y="5673"/>
                    <a:pt x="9877" y="3695"/>
                    <a:pt x="7186" y="1840"/>
                  </a:cubicBezTo>
                  <a:cubicBezTo>
                    <a:pt x="5461" y="652"/>
                    <a:pt x="3673" y="1"/>
                    <a:pt x="2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7"/>
            <p:cNvSpPr/>
            <p:nvPr/>
          </p:nvSpPr>
          <p:spPr>
            <a:xfrm>
              <a:off x="3880925" y="2199575"/>
              <a:ext cx="66325" cy="103000"/>
            </a:xfrm>
            <a:custGeom>
              <a:avLst/>
              <a:gdLst/>
              <a:ahLst/>
              <a:cxnLst/>
              <a:rect l="l" t="t" r="r" b="b"/>
              <a:pathLst>
                <a:path w="2653" h="4120" extrusionOk="0">
                  <a:moveTo>
                    <a:pt x="1472" y="1"/>
                  </a:moveTo>
                  <a:cubicBezTo>
                    <a:pt x="1420" y="1"/>
                    <a:pt x="1366" y="11"/>
                    <a:pt x="1310" y="34"/>
                  </a:cubicBezTo>
                  <a:cubicBezTo>
                    <a:pt x="934" y="177"/>
                    <a:pt x="895" y="715"/>
                    <a:pt x="577" y="942"/>
                  </a:cubicBezTo>
                  <a:cubicBezTo>
                    <a:pt x="435" y="1052"/>
                    <a:pt x="292" y="1156"/>
                    <a:pt x="214" y="1318"/>
                  </a:cubicBezTo>
                  <a:cubicBezTo>
                    <a:pt x="143" y="1480"/>
                    <a:pt x="169" y="1662"/>
                    <a:pt x="156" y="1837"/>
                  </a:cubicBezTo>
                  <a:cubicBezTo>
                    <a:pt x="143" y="2025"/>
                    <a:pt x="84" y="2213"/>
                    <a:pt x="58" y="2401"/>
                  </a:cubicBezTo>
                  <a:cubicBezTo>
                    <a:pt x="0" y="2797"/>
                    <a:pt x="71" y="3192"/>
                    <a:pt x="259" y="3542"/>
                  </a:cubicBezTo>
                  <a:cubicBezTo>
                    <a:pt x="418" y="3834"/>
                    <a:pt x="713" y="4120"/>
                    <a:pt x="1078" y="4120"/>
                  </a:cubicBezTo>
                  <a:cubicBezTo>
                    <a:pt x="1086" y="4120"/>
                    <a:pt x="1094" y="4120"/>
                    <a:pt x="1103" y="4120"/>
                  </a:cubicBezTo>
                  <a:cubicBezTo>
                    <a:pt x="1349" y="4113"/>
                    <a:pt x="1556" y="3990"/>
                    <a:pt x="1751" y="3867"/>
                  </a:cubicBezTo>
                  <a:cubicBezTo>
                    <a:pt x="1978" y="3730"/>
                    <a:pt x="2211" y="3581"/>
                    <a:pt x="2302" y="3354"/>
                  </a:cubicBezTo>
                  <a:cubicBezTo>
                    <a:pt x="2387" y="3153"/>
                    <a:pt x="2328" y="2926"/>
                    <a:pt x="2387" y="2712"/>
                  </a:cubicBezTo>
                  <a:cubicBezTo>
                    <a:pt x="2425" y="2596"/>
                    <a:pt x="2471" y="2479"/>
                    <a:pt x="2529" y="2362"/>
                  </a:cubicBezTo>
                  <a:cubicBezTo>
                    <a:pt x="2652" y="2064"/>
                    <a:pt x="2646" y="1727"/>
                    <a:pt x="2516" y="1428"/>
                  </a:cubicBezTo>
                  <a:cubicBezTo>
                    <a:pt x="2406" y="1169"/>
                    <a:pt x="2205" y="942"/>
                    <a:pt x="2127" y="670"/>
                  </a:cubicBezTo>
                  <a:cubicBezTo>
                    <a:pt x="2071" y="455"/>
                    <a:pt x="1818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7"/>
            <p:cNvSpPr/>
            <p:nvPr/>
          </p:nvSpPr>
          <p:spPr>
            <a:xfrm>
              <a:off x="3761275" y="2145775"/>
              <a:ext cx="151275" cy="213475"/>
            </a:xfrm>
            <a:custGeom>
              <a:avLst/>
              <a:gdLst/>
              <a:ahLst/>
              <a:cxnLst/>
              <a:rect l="l" t="t" r="r" b="b"/>
              <a:pathLst>
                <a:path w="6051" h="8539" extrusionOk="0">
                  <a:moveTo>
                    <a:pt x="2956" y="1"/>
                  </a:moveTo>
                  <a:cubicBezTo>
                    <a:pt x="2729" y="1"/>
                    <a:pt x="2501" y="28"/>
                    <a:pt x="2276" y="85"/>
                  </a:cubicBezTo>
                  <a:cubicBezTo>
                    <a:pt x="1531" y="280"/>
                    <a:pt x="889" y="759"/>
                    <a:pt x="493" y="1421"/>
                  </a:cubicBezTo>
                  <a:cubicBezTo>
                    <a:pt x="474" y="1453"/>
                    <a:pt x="454" y="1486"/>
                    <a:pt x="441" y="1512"/>
                  </a:cubicBezTo>
                  <a:cubicBezTo>
                    <a:pt x="124" y="2082"/>
                    <a:pt x="26" y="2692"/>
                    <a:pt x="13" y="3334"/>
                  </a:cubicBezTo>
                  <a:cubicBezTo>
                    <a:pt x="0" y="4073"/>
                    <a:pt x="104" y="4812"/>
                    <a:pt x="318" y="5526"/>
                  </a:cubicBezTo>
                  <a:cubicBezTo>
                    <a:pt x="532" y="6213"/>
                    <a:pt x="779" y="6888"/>
                    <a:pt x="1168" y="7497"/>
                  </a:cubicBezTo>
                  <a:cubicBezTo>
                    <a:pt x="1472" y="7977"/>
                    <a:pt x="1920" y="8418"/>
                    <a:pt x="2503" y="8515"/>
                  </a:cubicBezTo>
                  <a:cubicBezTo>
                    <a:pt x="2590" y="8531"/>
                    <a:pt x="2678" y="8539"/>
                    <a:pt x="2765" y="8539"/>
                  </a:cubicBezTo>
                  <a:cubicBezTo>
                    <a:pt x="3029" y="8539"/>
                    <a:pt x="3292" y="8472"/>
                    <a:pt x="3541" y="8379"/>
                  </a:cubicBezTo>
                  <a:cubicBezTo>
                    <a:pt x="4566" y="8003"/>
                    <a:pt x="5318" y="7153"/>
                    <a:pt x="5726" y="6161"/>
                  </a:cubicBezTo>
                  <a:cubicBezTo>
                    <a:pt x="5824" y="5915"/>
                    <a:pt x="5895" y="5655"/>
                    <a:pt x="5927" y="5390"/>
                  </a:cubicBezTo>
                  <a:cubicBezTo>
                    <a:pt x="6012" y="4871"/>
                    <a:pt x="6051" y="4346"/>
                    <a:pt x="6031" y="3820"/>
                  </a:cubicBezTo>
                  <a:cubicBezTo>
                    <a:pt x="6018" y="3347"/>
                    <a:pt x="5947" y="2880"/>
                    <a:pt x="5824" y="2420"/>
                  </a:cubicBezTo>
                  <a:cubicBezTo>
                    <a:pt x="5597" y="1635"/>
                    <a:pt x="5149" y="889"/>
                    <a:pt x="4462" y="442"/>
                  </a:cubicBezTo>
                  <a:cubicBezTo>
                    <a:pt x="4008" y="151"/>
                    <a:pt x="3485" y="1"/>
                    <a:pt x="2956" y="1"/>
                  </a:cubicBezTo>
                  <a:close/>
                </a:path>
              </a:pathLst>
            </a:custGeom>
            <a:solidFill>
              <a:srgbClr val="D36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7"/>
            <p:cNvSpPr/>
            <p:nvPr/>
          </p:nvSpPr>
          <p:spPr>
            <a:xfrm>
              <a:off x="3804875" y="2299475"/>
              <a:ext cx="39650" cy="14600"/>
            </a:xfrm>
            <a:custGeom>
              <a:avLst/>
              <a:gdLst/>
              <a:ahLst/>
              <a:cxnLst/>
              <a:rect l="l" t="t" r="r" b="b"/>
              <a:pathLst>
                <a:path w="1586" h="584" extrusionOk="0">
                  <a:moveTo>
                    <a:pt x="1551" y="1"/>
                  </a:moveTo>
                  <a:cubicBezTo>
                    <a:pt x="1547" y="1"/>
                    <a:pt x="1542" y="3"/>
                    <a:pt x="1538" y="7"/>
                  </a:cubicBezTo>
                  <a:cubicBezTo>
                    <a:pt x="1532" y="12"/>
                    <a:pt x="997" y="533"/>
                    <a:pt x="322" y="533"/>
                  </a:cubicBezTo>
                  <a:cubicBezTo>
                    <a:pt x="228" y="533"/>
                    <a:pt x="131" y="523"/>
                    <a:pt x="33" y="500"/>
                  </a:cubicBezTo>
                  <a:cubicBezTo>
                    <a:pt x="31" y="498"/>
                    <a:pt x="28" y="498"/>
                    <a:pt x="26" y="498"/>
                  </a:cubicBezTo>
                  <a:cubicBezTo>
                    <a:pt x="16" y="498"/>
                    <a:pt x="7" y="508"/>
                    <a:pt x="7" y="519"/>
                  </a:cubicBezTo>
                  <a:cubicBezTo>
                    <a:pt x="1" y="532"/>
                    <a:pt x="7" y="545"/>
                    <a:pt x="27" y="552"/>
                  </a:cubicBezTo>
                  <a:cubicBezTo>
                    <a:pt x="124" y="571"/>
                    <a:pt x="221" y="584"/>
                    <a:pt x="318" y="584"/>
                  </a:cubicBezTo>
                  <a:cubicBezTo>
                    <a:pt x="1019" y="584"/>
                    <a:pt x="1564" y="46"/>
                    <a:pt x="1570" y="39"/>
                  </a:cubicBezTo>
                  <a:cubicBezTo>
                    <a:pt x="1585" y="24"/>
                    <a:pt x="1569" y="1"/>
                    <a:pt x="1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7"/>
            <p:cNvSpPr/>
            <p:nvPr/>
          </p:nvSpPr>
          <p:spPr>
            <a:xfrm>
              <a:off x="3814925" y="2314275"/>
              <a:ext cx="20300" cy="7750"/>
            </a:xfrm>
            <a:custGeom>
              <a:avLst/>
              <a:gdLst/>
              <a:ahLst/>
              <a:cxnLst/>
              <a:rect l="l" t="t" r="r" b="b"/>
              <a:pathLst>
                <a:path w="812" h="310" extrusionOk="0">
                  <a:moveTo>
                    <a:pt x="802" y="0"/>
                  </a:moveTo>
                  <a:cubicBezTo>
                    <a:pt x="798" y="0"/>
                    <a:pt x="795" y="2"/>
                    <a:pt x="792" y="5"/>
                  </a:cubicBezTo>
                  <a:cubicBezTo>
                    <a:pt x="786" y="5"/>
                    <a:pt x="510" y="286"/>
                    <a:pt x="158" y="286"/>
                  </a:cubicBezTo>
                  <a:cubicBezTo>
                    <a:pt x="113" y="286"/>
                    <a:pt x="67" y="281"/>
                    <a:pt x="20" y="271"/>
                  </a:cubicBezTo>
                  <a:cubicBezTo>
                    <a:pt x="14" y="271"/>
                    <a:pt x="7" y="271"/>
                    <a:pt x="7" y="284"/>
                  </a:cubicBezTo>
                  <a:cubicBezTo>
                    <a:pt x="1" y="290"/>
                    <a:pt x="7" y="297"/>
                    <a:pt x="14" y="297"/>
                  </a:cubicBezTo>
                  <a:cubicBezTo>
                    <a:pt x="59" y="310"/>
                    <a:pt x="111" y="310"/>
                    <a:pt x="156" y="310"/>
                  </a:cubicBezTo>
                  <a:cubicBezTo>
                    <a:pt x="520" y="310"/>
                    <a:pt x="811" y="24"/>
                    <a:pt x="811" y="24"/>
                  </a:cubicBezTo>
                  <a:cubicBezTo>
                    <a:pt x="811" y="18"/>
                    <a:pt x="811" y="11"/>
                    <a:pt x="811" y="5"/>
                  </a:cubicBezTo>
                  <a:cubicBezTo>
                    <a:pt x="808" y="2"/>
                    <a:pt x="805" y="0"/>
                    <a:pt x="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7"/>
            <p:cNvSpPr/>
            <p:nvPr/>
          </p:nvSpPr>
          <p:spPr>
            <a:xfrm>
              <a:off x="3774250" y="2256825"/>
              <a:ext cx="12275" cy="10400"/>
            </a:xfrm>
            <a:custGeom>
              <a:avLst/>
              <a:gdLst/>
              <a:ahLst/>
              <a:cxnLst/>
              <a:rect l="l" t="t" r="r" b="b"/>
              <a:pathLst>
                <a:path w="491" h="416" extrusionOk="0">
                  <a:moveTo>
                    <a:pt x="272" y="1"/>
                  </a:moveTo>
                  <a:cubicBezTo>
                    <a:pt x="91" y="7"/>
                    <a:pt x="0" y="234"/>
                    <a:pt x="136" y="357"/>
                  </a:cubicBezTo>
                  <a:cubicBezTo>
                    <a:pt x="178" y="397"/>
                    <a:pt x="228" y="415"/>
                    <a:pt x="277" y="415"/>
                  </a:cubicBezTo>
                  <a:cubicBezTo>
                    <a:pt x="387" y="415"/>
                    <a:pt x="491" y="325"/>
                    <a:pt x="486" y="195"/>
                  </a:cubicBezTo>
                  <a:cubicBezTo>
                    <a:pt x="480" y="85"/>
                    <a:pt x="383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7"/>
            <p:cNvSpPr/>
            <p:nvPr/>
          </p:nvSpPr>
          <p:spPr>
            <a:xfrm>
              <a:off x="3830825" y="2247425"/>
              <a:ext cx="12625" cy="10725"/>
            </a:xfrm>
            <a:custGeom>
              <a:avLst/>
              <a:gdLst/>
              <a:ahLst/>
              <a:cxnLst/>
              <a:rect l="l" t="t" r="r" b="b"/>
              <a:pathLst>
                <a:path w="505" h="429" extrusionOk="0">
                  <a:moveTo>
                    <a:pt x="222" y="1"/>
                  </a:moveTo>
                  <a:cubicBezTo>
                    <a:pt x="220" y="1"/>
                    <a:pt x="217" y="1"/>
                    <a:pt x="214" y="1"/>
                  </a:cubicBezTo>
                  <a:cubicBezTo>
                    <a:pt x="91" y="1"/>
                    <a:pt x="0" y="104"/>
                    <a:pt x="7" y="221"/>
                  </a:cubicBezTo>
                  <a:cubicBezTo>
                    <a:pt x="11" y="349"/>
                    <a:pt x="113" y="429"/>
                    <a:pt x="219" y="429"/>
                  </a:cubicBezTo>
                  <a:cubicBezTo>
                    <a:pt x="275" y="429"/>
                    <a:pt x="332" y="407"/>
                    <a:pt x="376" y="357"/>
                  </a:cubicBezTo>
                  <a:cubicBezTo>
                    <a:pt x="504" y="223"/>
                    <a:pt x="405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7"/>
            <p:cNvSpPr/>
            <p:nvPr/>
          </p:nvSpPr>
          <p:spPr>
            <a:xfrm>
              <a:off x="3898575" y="2216625"/>
              <a:ext cx="48975" cy="61775"/>
            </a:xfrm>
            <a:custGeom>
              <a:avLst/>
              <a:gdLst/>
              <a:ahLst/>
              <a:cxnLst/>
              <a:rect l="l" t="t" r="r" b="b"/>
              <a:pathLst>
                <a:path w="1959" h="2471" extrusionOk="0">
                  <a:moveTo>
                    <a:pt x="833" y="0"/>
                  </a:moveTo>
                  <a:cubicBezTo>
                    <a:pt x="826" y="0"/>
                    <a:pt x="819" y="0"/>
                    <a:pt x="812" y="1"/>
                  </a:cubicBezTo>
                  <a:cubicBezTo>
                    <a:pt x="144" y="39"/>
                    <a:pt x="59" y="980"/>
                    <a:pt x="1" y="1116"/>
                  </a:cubicBezTo>
                  <a:lnTo>
                    <a:pt x="170" y="2406"/>
                  </a:lnTo>
                  <a:cubicBezTo>
                    <a:pt x="170" y="2406"/>
                    <a:pt x="274" y="2471"/>
                    <a:pt x="457" y="2471"/>
                  </a:cubicBezTo>
                  <a:cubicBezTo>
                    <a:pt x="655" y="2471"/>
                    <a:pt x="944" y="2396"/>
                    <a:pt x="1291" y="2082"/>
                  </a:cubicBezTo>
                  <a:cubicBezTo>
                    <a:pt x="1959" y="1485"/>
                    <a:pt x="1490" y="0"/>
                    <a:pt x="833" y="0"/>
                  </a:cubicBezTo>
                  <a:close/>
                </a:path>
              </a:pathLst>
            </a:custGeom>
            <a:solidFill>
              <a:srgbClr val="D36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7"/>
            <p:cNvSpPr/>
            <p:nvPr/>
          </p:nvSpPr>
          <p:spPr>
            <a:xfrm>
              <a:off x="3907175" y="2224750"/>
              <a:ext cx="27425" cy="42650"/>
            </a:xfrm>
            <a:custGeom>
              <a:avLst/>
              <a:gdLst/>
              <a:ahLst/>
              <a:cxnLst/>
              <a:rect l="l" t="t" r="r" b="b"/>
              <a:pathLst>
                <a:path w="1097" h="1706" extrusionOk="0">
                  <a:moveTo>
                    <a:pt x="361" y="0"/>
                  </a:moveTo>
                  <a:cubicBezTo>
                    <a:pt x="315" y="0"/>
                    <a:pt x="267" y="9"/>
                    <a:pt x="221" y="32"/>
                  </a:cubicBezTo>
                  <a:cubicBezTo>
                    <a:pt x="46" y="123"/>
                    <a:pt x="14" y="344"/>
                    <a:pt x="1" y="525"/>
                  </a:cubicBezTo>
                  <a:cubicBezTo>
                    <a:pt x="4" y="541"/>
                    <a:pt x="15" y="549"/>
                    <a:pt x="27" y="549"/>
                  </a:cubicBezTo>
                  <a:cubicBezTo>
                    <a:pt x="38" y="549"/>
                    <a:pt x="49" y="541"/>
                    <a:pt x="53" y="525"/>
                  </a:cubicBezTo>
                  <a:cubicBezTo>
                    <a:pt x="65" y="356"/>
                    <a:pt x="98" y="149"/>
                    <a:pt x="247" y="78"/>
                  </a:cubicBezTo>
                  <a:cubicBezTo>
                    <a:pt x="287" y="61"/>
                    <a:pt x="331" y="53"/>
                    <a:pt x="374" y="53"/>
                  </a:cubicBezTo>
                  <a:cubicBezTo>
                    <a:pt x="451" y="53"/>
                    <a:pt x="529" y="78"/>
                    <a:pt x="591" y="123"/>
                  </a:cubicBezTo>
                  <a:cubicBezTo>
                    <a:pt x="928" y="324"/>
                    <a:pt x="1038" y="752"/>
                    <a:pt x="1006" y="1089"/>
                  </a:cubicBezTo>
                  <a:cubicBezTo>
                    <a:pt x="993" y="1245"/>
                    <a:pt x="934" y="1394"/>
                    <a:pt x="831" y="1517"/>
                  </a:cubicBezTo>
                  <a:cubicBezTo>
                    <a:pt x="758" y="1604"/>
                    <a:pt x="650" y="1651"/>
                    <a:pt x="538" y="1651"/>
                  </a:cubicBezTo>
                  <a:cubicBezTo>
                    <a:pt x="500" y="1651"/>
                    <a:pt x="460" y="1646"/>
                    <a:pt x="422" y="1634"/>
                  </a:cubicBezTo>
                  <a:cubicBezTo>
                    <a:pt x="325" y="1589"/>
                    <a:pt x="247" y="1517"/>
                    <a:pt x="195" y="1420"/>
                  </a:cubicBezTo>
                  <a:cubicBezTo>
                    <a:pt x="190" y="1413"/>
                    <a:pt x="182" y="1409"/>
                    <a:pt x="174" y="1409"/>
                  </a:cubicBezTo>
                  <a:cubicBezTo>
                    <a:pt x="155" y="1409"/>
                    <a:pt x="136" y="1429"/>
                    <a:pt x="150" y="1452"/>
                  </a:cubicBezTo>
                  <a:cubicBezTo>
                    <a:pt x="208" y="1556"/>
                    <a:pt x="299" y="1634"/>
                    <a:pt x="403" y="1686"/>
                  </a:cubicBezTo>
                  <a:cubicBezTo>
                    <a:pt x="442" y="1699"/>
                    <a:pt x="487" y="1705"/>
                    <a:pt x="532" y="1705"/>
                  </a:cubicBezTo>
                  <a:cubicBezTo>
                    <a:pt x="662" y="1705"/>
                    <a:pt x="785" y="1647"/>
                    <a:pt x="870" y="1556"/>
                  </a:cubicBezTo>
                  <a:cubicBezTo>
                    <a:pt x="980" y="1426"/>
                    <a:pt x="1045" y="1264"/>
                    <a:pt x="1058" y="1096"/>
                  </a:cubicBezTo>
                  <a:cubicBezTo>
                    <a:pt x="1097" y="746"/>
                    <a:pt x="973" y="292"/>
                    <a:pt x="617" y="78"/>
                  </a:cubicBezTo>
                  <a:cubicBezTo>
                    <a:pt x="571" y="50"/>
                    <a:pt x="471" y="0"/>
                    <a:pt x="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7"/>
            <p:cNvSpPr/>
            <p:nvPr/>
          </p:nvSpPr>
          <p:spPr>
            <a:xfrm>
              <a:off x="3909450" y="2224950"/>
              <a:ext cx="9600" cy="40350"/>
            </a:xfrm>
            <a:custGeom>
              <a:avLst/>
              <a:gdLst/>
              <a:ahLst/>
              <a:cxnLst/>
              <a:rect l="l" t="t" r="r" b="b"/>
              <a:pathLst>
                <a:path w="384" h="1614" extrusionOk="0">
                  <a:moveTo>
                    <a:pt x="352" y="1"/>
                  </a:moveTo>
                  <a:cubicBezTo>
                    <a:pt x="343" y="1"/>
                    <a:pt x="335" y="4"/>
                    <a:pt x="331" y="11"/>
                  </a:cubicBezTo>
                  <a:cubicBezTo>
                    <a:pt x="318" y="37"/>
                    <a:pt x="0" y="569"/>
                    <a:pt x="188" y="1594"/>
                  </a:cubicBezTo>
                  <a:cubicBezTo>
                    <a:pt x="195" y="1607"/>
                    <a:pt x="201" y="1613"/>
                    <a:pt x="214" y="1613"/>
                  </a:cubicBezTo>
                  <a:lnTo>
                    <a:pt x="221" y="1613"/>
                  </a:lnTo>
                  <a:cubicBezTo>
                    <a:pt x="234" y="1613"/>
                    <a:pt x="247" y="1600"/>
                    <a:pt x="240" y="1581"/>
                  </a:cubicBezTo>
                  <a:cubicBezTo>
                    <a:pt x="52" y="582"/>
                    <a:pt x="377" y="50"/>
                    <a:pt x="377" y="44"/>
                  </a:cubicBezTo>
                  <a:cubicBezTo>
                    <a:pt x="383" y="31"/>
                    <a:pt x="383" y="11"/>
                    <a:pt x="370" y="5"/>
                  </a:cubicBezTo>
                  <a:cubicBezTo>
                    <a:pt x="365" y="2"/>
                    <a:pt x="358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7"/>
            <p:cNvSpPr/>
            <p:nvPr/>
          </p:nvSpPr>
          <p:spPr>
            <a:xfrm>
              <a:off x="3789975" y="2244875"/>
              <a:ext cx="22700" cy="54950"/>
            </a:xfrm>
            <a:custGeom>
              <a:avLst/>
              <a:gdLst/>
              <a:ahLst/>
              <a:cxnLst/>
              <a:rect l="l" t="t" r="r" b="b"/>
              <a:pathLst>
                <a:path w="908" h="2198" extrusionOk="0">
                  <a:moveTo>
                    <a:pt x="30" y="1"/>
                  </a:moveTo>
                  <a:cubicBezTo>
                    <a:pt x="23" y="1"/>
                    <a:pt x="16" y="2"/>
                    <a:pt x="13" y="5"/>
                  </a:cubicBezTo>
                  <a:cubicBezTo>
                    <a:pt x="0" y="18"/>
                    <a:pt x="0" y="31"/>
                    <a:pt x="13" y="44"/>
                  </a:cubicBezTo>
                  <a:cubicBezTo>
                    <a:pt x="285" y="271"/>
                    <a:pt x="383" y="654"/>
                    <a:pt x="428" y="920"/>
                  </a:cubicBezTo>
                  <a:cubicBezTo>
                    <a:pt x="461" y="1056"/>
                    <a:pt x="467" y="1199"/>
                    <a:pt x="435" y="1335"/>
                  </a:cubicBezTo>
                  <a:cubicBezTo>
                    <a:pt x="428" y="1374"/>
                    <a:pt x="415" y="1406"/>
                    <a:pt x="402" y="1439"/>
                  </a:cubicBezTo>
                  <a:cubicBezTo>
                    <a:pt x="370" y="1510"/>
                    <a:pt x="357" y="1581"/>
                    <a:pt x="357" y="1659"/>
                  </a:cubicBezTo>
                  <a:cubicBezTo>
                    <a:pt x="370" y="1789"/>
                    <a:pt x="441" y="1912"/>
                    <a:pt x="551" y="1983"/>
                  </a:cubicBezTo>
                  <a:cubicBezTo>
                    <a:pt x="597" y="2022"/>
                    <a:pt x="649" y="2055"/>
                    <a:pt x="700" y="2087"/>
                  </a:cubicBezTo>
                  <a:cubicBezTo>
                    <a:pt x="752" y="2119"/>
                    <a:pt x="804" y="2152"/>
                    <a:pt x="856" y="2191"/>
                  </a:cubicBezTo>
                  <a:cubicBezTo>
                    <a:pt x="863" y="2191"/>
                    <a:pt x="863" y="2197"/>
                    <a:pt x="869" y="2197"/>
                  </a:cubicBezTo>
                  <a:lnTo>
                    <a:pt x="876" y="2197"/>
                  </a:lnTo>
                  <a:cubicBezTo>
                    <a:pt x="902" y="2197"/>
                    <a:pt x="908" y="2165"/>
                    <a:pt x="889" y="2152"/>
                  </a:cubicBezTo>
                  <a:cubicBezTo>
                    <a:pt x="843" y="2113"/>
                    <a:pt x="785" y="2074"/>
                    <a:pt x="733" y="2042"/>
                  </a:cubicBezTo>
                  <a:cubicBezTo>
                    <a:pt x="681" y="2016"/>
                    <a:pt x="629" y="1983"/>
                    <a:pt x="584" y="1944"/>
                  </a:cubicBezTo>
                  <a:cubicBezTo>
                    <a:pt x="486" y="1880"/>
                    <a:pt x="428" y="1776"/>
                    <a:pt x="409" y="1659"/>
                  </a:cubicBezTo>
                  <a:cubicBezTo>
                    <a:pt x="409" y="1594"/>
                    <a:pt x="428" y="1523"/>
                    <a:pt x="454" y="1458"/>
                  </a:cubicBezTo>
                  <a:cubicBezTo>
                    <a:pt x="467" y="1426"/>
                    <a:pt x="480" y="1393"/>
                    <a:pt x="493" y="1354"/>
                  </a:cubicBezTo>
                  <a:cubicBezTo>
                    <a:pt x="519" y="1212"/>
                    <a:pt x="519" y="1056"/>
                    <a:pt x="486" y="913"/>
                  </a:cubicBezTo>
                  <a:cubicBezTo>
                    <a:pt x="435" y="634"/>
                    <a:pt x="337" y="245"/>
                    <a:pt x="52" y="5"/>
                  </a:cubicBezTo>
                  <a:cubicBezTo>
                    <a:pt x="46" y="2"/>
                    <a:pt x="37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7"/>
            <p:cNvSpPr/>
            <p:nvPr/>
          </p:nvSpPr>
          <p:spPr>
            <a:xfrm>
              <a:off x="3814800" y="2221100"/>
              <a:ext cx="41000" cy="16675"/>
            </a:xfrm>
            <a:custGeom>
              <a:avLst/>
              <a:gdLst/>
              <a:ahLst/>
              <a:cxnLst/>
              <a:rect l="l" t="t" r="r" b="b"/>
              <a:pathLst>
                <a:path w="1640" h="667" extrusionOk="0">
                  <a:moveTo>
                    <a:pt x="579" y="0"/>
                  </a:moveTo>
                  <a:cubicBezTo>
                    <a:pt x="271" y="0"/>
                    <a:pt x="0" y="105"/>
                    <a:pt x="25" y="477"/>
                  </a:cubicBezTo>
                  <a:cubicBezTo>
                    <a:pt x="25" y="535"/>
                    <a:pt x="51" y="600"/>
                    <a:pt x="103" y="639"/>
                  </a:cubicBezTo>
                  <a:cubicBezTo>
                    <a:pt x="140" y="655"/>
                    <a:pt x="182" y="666"/>
                    <a:pt x="225" y="666"/>
                  </a:cubicBezTo>
                  <a:cubicBezTo>
                    <a:pt x="234" y="666"/>
                    <a:pt x="243" y="666"/>
                    <a:pt x="252" y="665"/>
                  </a:cubicBezTo>
                  <a:lnTo>
                    <a:pt x="1387" y="619"/>
                  </a:lnTo>
                  <a:cubicBezTo>
                    <a:pt x="1439" y="619"/>
                    <a:pt x="1497" y="613"/>
                    <a:pt x="1549" y="587"/>
                  </a:cubicBezTo>
                  <a:cubicBezTo>
                    <a:pt x="1640" y="522"/>
                    <a:pt x="1640" y="373"/>
                    <a:pt x="1569" y="288"/>
                  </a:cubicBezTo>
                  <a:cubicBezTo>
                    <a:pt x="1497" y="204"/>
                    <a:pt x="1394" y="146"/>
                    <a:pt x="1283" y="126"/>
                  </a:cubicBezTo>
                  <a:cubicBezTo>
                    <a:pt x="1121" y="73"/>
                    <a:pt x="837" y="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7"/>
            <p:cNvSpPr/>
            <p:nvPr/>
          </p:nvSpPr>
          <p:spPr>
            <a:xfrm>
              <a:off x="3761750" y="2229500"/>
              <a:ext cx="24675" cy="20050"/>
            </a:xfrm>
            <a:custGeom>
              <a:avLst/>
              <a:gdLst/>
              <a:ahLst/>
              <a:cxnLst/>
              <a:rect l="l" t="t" r="r" b="b"/>
              <a:pathLst>
                <a:path w="987" h="802" extrusionOk="0">
                  <a:moveTo>
                    <a:pt x="571" y="0"/>
                  </a:moveTo>
                  <a:cubicBezTo>
                    <a:pt x="393" y="0"/>
                    <a:pt x="185" y="83"/>
                    <a:pt x="1" y="179"/>
                  </a:cubicBezTo>
                  <a:lnTo>
                    <a:pt x="1" y="335"/>
                  </a:lnTo>
                  <a:lnTo>
                    <a:pt x="1" y="393"/>
                  </a:lnTo>
                  <a:cubicBezTo>
                    <a:pt x="7" y="471"/>
                    <a:pt x="14" y="543"/>
                    <a:pt x="20" y="620"/>
                  </a:cubicBezTo>
                  <a:cubicBezTo>
                    <a:pt x="27" y="679"/>
                    <a:pt x="33" y="744"/>
                    <a:pt x="40" y="802"/>
                  </a:cubicBezTo>
                  <a:lnTo>
                    <a:pt x="811" y="569"/>
                  </a:lnTo>
                  <a:cubicBezTo>
                    <a:pt x="857" y="562"/>
                    <a:pt x="902" y="536"/>
                    <a:pt x="941" y="497"/>
                  </a:cubicBezTo>
                  <a:cubicBezTo>
                    <a:pt x="980" y="445"/>
                    <a:pt x="986" y="380"/>
                    <a:pt x="967" y="322"/>
                  </a:cubicBezTo>
                  <a:cubicBezTo>
                    <a:pt x="902" y="84"/>
                    <a:pt x="752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7"/>
            <p:cNvSpPr/>
            <p:nvPr/>
          </p:nvSpPr>
          <p:spPr>
            <a:xfrm>
              <a:off x="3848000" y="2144150"/>
              <a:ext cx="83025" cy="99250"/>
            </a:xfrm>
            <a:custGeom>
              <a:avLst/>
              <a:gdLst/>
              <a:ahLst/>
              <a:cxnLst/>
              <a:rect l="l" t="t" r="r" b="b"/>
              <a:pathLst>
                <a:path w="3321" h="3970" extrusionOk="0">
                  <a:moveTo>
                    <a:pt x="847" y="0"/>
                  </a:moveTo>
                  <a:cubicBezTo>
                    <a:pt x="600" y="0"/>
                    <a:pt x="389" y="135"/>
                    <a:pt x="202" y="422"/>
                  </a:cubicBezTo>
                  <a:cubicBezTo>
                    <a:pt x="53" y="643"/>
                    <a:pt x="1" y="922"/>
                    <a:pt x="72" y="1181"/>
                  </a:cubicBezTo>
                  <a:cubicBezTo>
                    <a:pt x="150" y="1434"/>
                    <a:pt x="357" y="1674"/>
                    <a:pt x="305" y="1933"/>
                  </a:cubicBezTo>
                  <a:cubicBezTo>
                    <a:pt x="254" y="2167"/>
                    <a:pt x="1" y="2342"/>
                    <a:pt x="27" y="2582"/>
                  </a:cubicBezTo>
                  <a:cubicBezTo>
                    <a:pt x="59" y="2724"/>
                    <a:pt x="150" y="2841"/>
                    <a:pt x="280" y="2906"/>
                  </a:cubicBezTo>
                  <a:cubicBezTo>
                    <a:pt x="403" y="2977"/>
                    <a:pt x="539" y="3023"/>
                    <a:pt x="656" y="3101"/>
                  </a:cubicBezTo>
                  <a:cubicBezTo>
                    <a:pt x="909" y="3282"/>
                    <a:pt x="1012" y="3613"/>
                    <a:pt x="1220" y="3840"/>
                  </a:cubicBezTo>
                  <a:cubicBezTo>
                    <a:pt x="1285" y="3924"/>
                    <a:pt x="1382" y="3970"/>
                    <a:pt x="1479" y="3970"/>
                  </a:cubicBezTo>
                  <a:cubicBezTo>
                    <a:pt x="1713" y="3944"/>
                    <a:pt x="1726" y="3568"/>
                    <a:pt x="1933" y="3470"/>
                  </a:cubicBezTo>
                  <a:cubicBezTo>
                    <a:pt x="1977" y="3447"/>
                    <a:pt x="2025" y="3440"/>
                    <a:pt x="2074" y="3440"/>
                  </a:cubicBezTo>
                  <a:cubicBezTo>
                    <a:pt x="2179" y="3440"/>
                    <a:pt x="2292" y="3476"/>
                    <a:pt x="2395" y="3476"/>
                  </a:cubicBezTo>
                  <a:cubicBezTo>
                    <a:pt x="2447" y="3476"/>
                    <a:pt x="2497" y="3466"/>
                    <a:pt x="2543" y="3438"/>
                  </a:cubicBezTo>
                  <a:cubicBezTo>
                    <a:pt x="2692" y="3347"/>
                    <a:pt x="2672" y="3133"/>
                    <a:pt x="2737" y="2977"/>
                  </a:cubicBezTo>
                  <a:cubicBezTo>
                    <a:pt x="2802" y="2815"/>
                    <a:pt x="3321" y="2666"/>
                    <a:pt x="3243" y="2517"/>
                  </a:cubicBezTo>
                  <a:cubicBezTo>
                    <a:pt x="3113" y="2277"/>
                    <a:pt x="2822" y="1985"/>
                    <a:pt x="2646" y="1732"/>
                  </a:cubicBezTo>
                  <a:cubicBezTo>
                    <a:pt x="2497" y="1512"/>
                    <a:pt x="2400" y="1259"/>
                    <a:pt x="2270" y="1032"/>
                  </a:cubicBezTo>
                  <a:cubicBezTo>
                    <a:pt x="2043" y="636"/>
                    <a:pt x="1706" y="319"/>
                    <a:pt x="1298" y="124"/>
                  </a:cubicBezTo>
                  <a:cubicBezTo>
                    <a:pt x="1135" y="43"/>
                    <a:pt x="985" y="0"/>
                    <a:pt x="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3730625" y="2124175"/>
              <a:ext cx="146575" cy="93650"/>
            </a:xfrm>
            <a:custGeom>
              <a:avLst/>
              <a:gdLst/>
              <a:ahLst/>
              <a:cxnLst/>
              <a:rect l="l" t="t" r="r" b="b"/>
              <a:pathLst>
                <a:path w="5863" h="3746" extrusionOk="0">
                  <a:moveTo>
                    <a:pt x="3436" y="0"/>
                  </a:moveTo>
                  <a:cubicBezTo>
                    <a:pt x="2891" y="0"/>
                    <a:pt x="2354" y="125"/>
                    <a:pt x="1940" y="469"/>
                  </a:cubicBezTo>
                  <a:cubicBezTo>
                    <a:pt x="1648" y="716"/>
                    <a:pt x="1447" y="1053"/>
                    <a:pt x="1116" y="1280"/>
                  </a:cubicBezTo>
                  <a:cubicBezTo>
                    <a:pt x="785" y="1500"/>
                    <a:pt x="299" y="1481"/>
                    <a:pt x="124" y="1902"/>
                  </a:cubicBezTo>
                  <a:cubicBezTo>
                    <a:pt x="14" y="2168"/>
                    <a:pt x="1" y="2622"/>
                    <a:pt x="221" y="2836"/>
                  </a:cubicBezTo>
                  <a:cubicBezTo>
                    <a:pt x="344" y="2959"/>
                    <a:pt x="487" y="3018"/>
                    <a:pt x="558" y="3180"/>
                  </a:cubicBezTo>
                  <a:cubicBezTo>
                    <a:pt x="636" y="3361"/>
                    <a:pt x="617" y="3543"/>
                    <a:pt x="798" y="3666"/>
                  </a:cubicBezTo>
                  <a:cubicBezTo>
                    <a:pt x="876" y="3719"/>
                    <a:pt x="968" y="3745"/>
                    <a:pt x="1060" y="3745"/>
                  </a:cubicBezTo>
                  <a:cubicBezTo>
                    <a:pt x="1137" y="3745"/>
                    <a:pt x="1214" y="3727"/>
                    <a:pt x="1285" y="3692"/>
                  </a:cubicBezTo>
                  <a:cubicBezTo>
                    <a:pt x="1551" y="3569"/>
                    <a:pt x="1719" y="3284"/>
                    <a:pt x="1855" y="3031"/>
                  </a:cubicBezTo>
                  <a:cubicBezTo>
                    <a:pt x="1946" y="2836"/>
                    <a:pt x="2069" y="2655"/>
                    <a:pt x="2212" y="2492"/>
                  </a:cubicBezTo>
                  <a:cubicBezTo>
                    <a:pt x="2371" y="2338"/>
                    <a:pt x="2538" y="2288"/>
                    <a:pt x="2720" y="2288"/>
                  </a:cubicBezTo>
                  <a:cubicBezTo>
                    <a:pt x="2820" y="2288"/>
                    <a:pt x="2925" y="2303"/>
                    <a:pt x="3036" y="2324"/>
                  </a:cubicBezTo>
                  <a:cubicBezTo>
                    <a:pt x="3107" y="2337"/>
                    <a:pt x="3178" y="2350"/>
                    <a:pt x="3256" y="2356"/>
                  </a:cubicBezTo>
                  <a:cubicBezTo>
                    <a:pt x="3359" y="2367"/>
                    <a:pt x="3464" y="2373"/>
                    <a:pt x="3568" y="2373"/>
                  </a:cubicBezTo>
                  <a:cubicBezTo>
                    <a:pt x="4015" y="2373"/>
                    <a:pt x="4466" y="2269"/>
                    <a:pt x="4845" y="2032"/>
                  </a:cubicBezTo>
                  <a:cubicBezTo>
                    <a:pt x="5312" y="1740"/>
                    <a:pt x="5863" y="1098"/>
                    <a:pt x="5325" y="605"/>
                  </a:cubicBezTo>
                  <a:cubicBezTo>
                    <a:pt x="5033" y="326"/>
                    <a:pt x="4592" y="145"/>
                    <a:pt x="4196" y="74"/>
                  </a:cubicBezTo>
                  <a:cubicBezTo>
                    <a:pt x="3949" y="28"/>
                    <a:pt x="3692" y="0"/>
                    <a:pt x="3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3850750" y="2275800"/>
              <a:ext cx="74275" cy="110750"/>
            </a:xfrm>
            <a:custGeom>
              <a:avLst/>
              <a:gdLst/>
              <a:ahLst/>
              <a:cxnLst/>
              <a:rect l="l" t="t" r="r" b="b"/>
              <a:pathLst>
                <a:path w="2971" h="4430" extrusionOk="0">
                  <a:moveTo>
                    <a:pt x="2258" y="1"/>
                  </a:moveTo>
                  <a:lnTo>
                    <a:pt x="1" y="3048"/>
                  </a:lnTo>
                  <a:cubicBezTo>
                    <a:pt x="1" y="3048"/>
                    <a:pt x="40" y="3087"/>
                    <a:pt x="118" y="3152"/>
                  </a:cubicBezTo>
                  <a:cubicBezTo>
                    <a:pt x="299" y="3334"/>
                    <a:pt x="474" y="3535"/>
                    <a:pt x="630" y="3736"/>
                  </a:cubicBezTo>
                  <a:cubicBezTo>
                    <a:pt x="792" y="3956"/>
                    <a:pt x="941" y="4190"/>
                    <a:pt x="1071" y="4430"/>
                  </a:cubicBezTo>
                  <a:cubicBezTo>
                    <a:pt x="1071" y="4430"/>
                    <a:pt x="2335" y="3489"/>
                    <a:pt x="2971" y="1667"/>
                  </a:cubicBezTo>
                  <a:lnTo>
                    <a:pt x="2258" y="1"/>
                  </a:lnTo>
                  <a:close/>
                </a:path>
              </a:pathLst>
            </a:custGeom>
            <a:solidFill>
              <a:srgbClr val="D36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7"/>
            <p:cNvSpPr/>
            <p:nvPr/>
          </p:nvSpPr>
          <p:spPr>
            <a:xfrm>
              <a:off x="3853525" y="2313250"/>
              <a:ext cx="44925" cy="55950"/>
            </a:xfrm>
            <a:custGeom>
              <a:avLst/>
              <a:gdLst/>
              <a:ahLst/>
              <a:cxnLst/>
              <a:rect l="l" t="t" r="r" b="b"/>
              <a:pathLst>
                <a:path w="1797" h="2238" extrusionOk="0">
                  <a:moveTo>
                    <a:pt x="1796" y="1"/>
                  </a:moveTo>
                  <a:lnTo>
                    <a:pt x="1796" y="1"/>
                  </a:lnTo>
                  <a:cubicBezTo>
                    <a:pt x="1005" y="1122"/>
                    <a:pt x="136" y="1589"/>
                    <a:pt x="0" y="1654"/>
                  </a:cubicBezTo>
                  <a:cubicBezTo>
                    <a:pt x="188" y="1836"/>
                    <a:pt x="357" y="2037"/>
                    <a:pt x="512" y="2238"/>
                  </a:cubicBezTo>
                  <a:cubicBezTo>
                    <a:pt x="1038" y="1719"/>
                    <a:pt x="1751" y="104"/>
                    <a:pt x="1796" y="1"/>
                  </a:cubicBezTo>
                  <a:close/>
                </a:path>
              </a:pathLst>
            </a:custGeom>
            <a:solidFill>
              <a:srgbClr val="B74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3852050" y="2365950"/>
              <a:ext cx="30175" cy="43625"/>
            </a:xfrm>
            <a:custGeom>
              <a:avLst/>
              <a:gdLst/>
              <a:ahLst/>
              <a:cxnLst/>
              <a:rect l="l" t="t" r="r" b="b"/>
              <a:pathLst>
                <a:path w="1207" h="1745" extrusionOk="0">
                  <a:moveTo>
                    <a:pt x="500" y="0"/>
                  </a:moveTo>
                  <a:lnTo>
                    <a:pt x="1" y="804"/>
                  </a:lnTo>
                  <a:lnTo>
                    <a:pt x="766" y="1744"/>
                  </a:lnTo>
                  <a:lnTo>
                    <a:pt x="1207" y="882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3642275" y="2504400"/>
              <a:ext cx="254550" cy="314375"/>
            </a:xfrm>
            <a:custGeom>
              <a:avLst/>
              <a:gdLst/>
              <a:ahLst/>
              <a:cxnLst/>
              <a:rect l="l" t="t" r="r" b="b"/>
              <a:pathLst>
                <a:path w="10182" h="12575" extrusionOk="0">
                  <a:moveTo>
                    <a:pt x="7406" y="0"/>
                  </a:moveTo>
                  <a:cubicBezTo>
                    <a:pt x="7406" y="0"/>
                    <a:pt x="5350" y="3463"/>
                    <a:pt x="5098" y="3755"/>
                  </a:cubicBezTo>
                  <a:cubicBezTo>
                    <a:pt x="4845" y="4047"/>
                    <a:pt x="2692" y="7198"/>
                    <a:pt x="1661" y="8943"/>
                  </a:cubicBezTo>
                  <a:cubicBezTo>
                    <a:pt x="630" y="10687"/>
                    <a:pt x="0" y="11199"/>
                    <a:pt x="0" y="11199"/>
                  </a:cubicBezTo>
                  <a:lnTo>
                    <a:pt x="1135" y="12574"/>
                  </a:lnTo>
                  <a:cubicBezTo>
                    <a:pt x="1135" y="12574"/>
                    <a:pt x="4079" y="10363"/>
                    <a:pt x="5428" y="8605"/>
                  </a:cubicBezTo>
                  <a:cubicBezTo>
                    <a:pt x="6777" y="6855"/>
                    <a:pt x="7860" y="5019"/>
                    <a:pt x="8645" y="3995"/>
                  </a:cubicBezTo>
                  <a:cubicBezTo>
                    <a:pt x="9429" y="2977"/>
                    <a:pt x="10182" y="2010"/>
                    <a:pt x="10182" y="2010"/>
                  </a:cubicBezTo>
                  <a:lnTo>
                    <a:pt x="7406" y="0"/>
                  </a:lnTo>
                  <a:close/>
                </a:path>
              </a:pathLst>
            </a:custGeom>
            <a:solidFill>
              <a:srgbClr val="D36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7"/>
            <p:cNvSpPr/>
            <p:nvPr/>
          </p:nvSpPr>
          <p:spPr>
            <a:xfrm>
              <a:off x="3556525" y="2784525"/>
              <a:ext cx="115925" cy="105225"/>
            </a:xfrm>
            <a:custGeom>
              <a:avLst/>
              <a:gdLst/>
              <a:ahLst/>
              <a:cxnLst/>
              <a:rect l="l" t="t" r="r" b="b"/>
              <a:pathLst>
                <a:path w="4637" h="4209" extrusionOk="0">
                  <a:moveTo>
                    <a:pt x="3456" y="1"/>
                  </a:moveTo>
                  <a:lnTo>
                    <a:pt x="2970" y="481"/>
                  </a:lnTo>
                  <a:cubicBezTo>
                    <a:pt x="2970" y="481"/>
                    <a:pt x="2849" y="475"/>
                    <a:pt x="2662" y="475"/>
                  </a:cubicBezTo>
                  <a:cubicBezTo>
                    <a:pt x="2109" y="475"/>
                    <a:pt x="978" y="522"/>
                    <a:pt x="707" y="896"/>
                  </a:cubicBezTo>
                  <a:cubicBezTo>
                    <a:pt x="344" y="1402"/>
                    <a:pt x="0" y="3451"/>
                    <a:pt x="149" y="3892"/>
                  </a:cubicBezTo>
                  <a:cubicBezTo>
                    <a:pt x="225" y="4107"/>
                    <a:pt x="722" y="4208"/>
                    <a:pt x="1264" y="4208"/>
                  </a:cubicBezTo>
                  <a:cubicBezTo>
                    <a:pt x="1832" y="4208"/>
                    <a:pt x="2449" y="4097"/>
                    <a:pt x="2685" y="3892"/>
                  </a:cubicBezTo>
                  <a:cubicBezTo>
                    <a:pt x="2685" y="3892"/>
                    <a:pt x="3833" y="3794"/>
                    <a:pt x="3930" y="2951"/>
                  </a:cubicBezTo>
                  <a:cubicBezTo>
                    <a:pt x="4021" y="2108"/>
                    <a:pt x="4085" y="1894"/>
                    <a:pt x="4085" y="1894"/>
                  </a:cubicBezTo>
                  <a:lnTo>
                    <a:pt x="4637" y="1291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rgbClr val="D36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7"/>
            <p:cNvSpPr/>
            <p:nvPr/>
          </p:nvSpPr>
          <p:spPr>
            <a:xfrm>
              <a:off x="3642275" y="2504400"/>
              <a:ext cx="254550" cy="314375"/>
            </a:xfrm>
            <a:custGeom>
              <a:avLst/>
              <a:gdLst/>
              <a:ahLst/>
              <a:cxnLst/>
              <a:rect l="l" t="t" r="r" b="b"/>
              <a:pathLst>
                <a:path w="10182" h="12575" extrusionOk="0">
                  <a:moveTo>
                    <a:pt x="7406" y="0"/>
                  </a:moveTo>
                  <a:cubicBezTo>
                    <a:pt x="7406" y="0"/>
                    <a:pt x="5350" y="3463"/>
                    <a:pt x="5098" y="3755"/>
                  </a:cubicBezTo>
                  <a:cubicBezTo>
                    <a:pt x="4845" y="4047"/>
                    <a:pt x="2692" y="7198"/>
                    <a:pt x="1661" y="8943"/>
                  </a:cubicBezTo>
                  <a:cubicBezTo>
                    <a:pt x="630" y="10687"/>
                    <a:pt x="0" y="11199"/>
                    <a:pt x="0" y="11199"/>
                  </a:cubicBezTo>
                  <a:lnTo>
                    <a:pt x="1135" y="12574"/>
                  </a:lnTo>
                  <a:cubicBezTo>
                    <a:pt x="1135" y="12574"/>
                    <a:pt x="4079" y="10363"/>
                    <a:pt x="5428" y="8605"/>
                  </a:cubicBezTo>
                  <a:cubicBezTo>
                    <a:pt x="6777" y="6855"/>
                    <a:pt x="7860" y="5019"/>
                    <a:pt x="8645" y="3995"/>
                  </a:cubicBezTo>
                  <a:cubicBezTo>
                    <a:pt x="9429" y="2977"/>
                    <a:pt x="10182" y="2010"/>
                    <a:pt x="10182" y="2010"/>
                  </a:cubicBezTo>
                  <a:lnTo>
                    <a:pt x="7406" y="0"/>
                  </a:lnTo>
                  <a:close/>
                </a:path>
              </a:pathLst>
            </a:custGeom>
            <a:solidFill>
              <a:srgbClr val="D36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7"/>
            <p:cNvSpPr/>
            <p:nvPr/>
          </p:nvSpPr>
          <p:spPr>
            <a:xfrm>
              <a:off x="3556525" y="2784525"/>
              <a:ext cx="115925" cy="105225"/>
            </a:xfrm>
            <a:custGeom>
              <a:avLst/>
              <a:gdLst/>
              <a:ahLst/>
              <a:cxnLst/>
              <a:rect l="l" t="t" r="r" b="b"/>
              <a:pathLst>
                <a:path w="4637" h="4209" extrusionOk="0">
                  <a:moveTo>
                    <a:pt x="3456" y="1"/>
                  </a:moveTo>
                  <a:lnTo>
                    <a:pt x="2970" y="481"/>
                  </a:lnTo>
                  <a:cubicBezTo>
                    <a:pt x="2970" y="481"/>
                    <a:pt x="2849" y="475"/>
                    <a:pt x="2662" y="475"/>
                  </a:cubicBezTo>
                  <a:cubicBezTo>
                    <a:pt x="2109" y="475"/>
                    <a:pt x="978" y="522"/>
                    <a:pt x="707" y="896"/>
                  </a:cubicBezTo>
                  <a:cubicBezTo>
                    <a:pt x="344" y="1402"/>
                    <a:pt x="0" y="3451"/>
                    <a:pt x="149" y="3892"/>
                  </a:cubicBezTo>
                  <a:cubicBezTo>
                    <a:pt x="225" y="4107"/>
                    <a:pt x="722" y="4208"/>
                    <a:pt x="1264" y="4208"/>
                  </a:cubicBezTo>
                  <a:cubicBezTo>
                    <a:pt x="1832" y="4208"/>
                    <a:pt x="2449" y="4097"/>
                    <a:pt x="2685" y="3892"/>
                  </a:cubicBezTo>
                  <a:cubicBezTo>
                    <a:pt x="2685" y="3892"/>
                    <a:pt x="3833" y="3794"/>
                    <a:pt x="3930" y="2951"/>
                  </a:cubicBezTo>
                  <a:cubicBezTo>
                    <a:pt x="4021" y="2108"/>
                    <a:pt x="4085" y="1894"/>
                    <a:pt x="4085" y="1894"/>
                  </a:cubicBezTo>
                  <a:lnTo>
                    <a:pt x="4637" y="1291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rgbClr val="D36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7"/>
            <p:cNvSpPr/>
            <p:nvPr/>
          </p:nvSpPr>
          <p:spPr>
            <a:xfrm>
              <a:off x="3642275" y="2504400"/>
              <a:ext cx="254550" cy="314375"/>
            </a:xfrm>
            <a:custGeom>
              <a:avLst/>
              <a:gdLst/>
              <a:ahLst/>
              <a:cxnLst/>
              <a:rect l="l" t="t" r="r" b="b"/>
              <a:pathLst>
                <a:path w="10182" h="12575" extrusionOk="0">
                  <a:moveTo>
                    <a:pt x="7406" y="0"/>
                  </a:moveTo>
                  <a:cubicBezTo>
                    <a:pt x="7406" y="0"/>
                    <a:pt x="5350" y="3463"/>
                    <a:pt x="5098" y="3755"/>
                  </a:cubicBezTo>
                  <a:cubicBezTo>
                    <a:pt x="4845" y="4047"/>
                    <a:pt x="2692" y="7198"/>
                    <a:pt x="1661" y="8943"/>
                  </a:cubicBezTo>
                  <a:cubicBezTo>
                    <a:pt x="630" y="10687"/>
                    <a:pt x="0" y="11199"/>
                    <a:pt x="0" y="11199"/>
                  </a:cubicBezTo>
                  <a:lnTo>
                    <a:pt x="1135" y="12574"/>
                  </a:lnTo>
                  <a:cubicBezTo>
                    <a:pt x="1135" y="12574"/>
                    <a:pt x="4079" y="10363"/>
                    <a:pt x="5428" y="8605"/>
                  </a:cubicBezTo>
                  <a:cubicBezTo>
                    <a:pt x="6777" y="6855"/>
                    <a:pt x="7860" y="5019"/>
                    <a:pt x="8645" y="3995"/>
                  </a:cubicBezTo>
                  <a:cubicBezTo>
                    <a:pt x="9429" y="2977"/>
                    <a:pt x="10182" y="2010"/>
                    <a:pt x="10182" y="2010"/>
                  </a:cubicBezTo>
                  <a:lnTo>
                    <a:pt x="7406" y="0"/>
                  </a:lnTo>
                  <a:close/>
                </a:path>
              </a:pathLst>
            </a:custGeom>
            <a:solidFill>
              <a:srgbClr val="D36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7"/>
            <p:cNvSpPr/>
            <p:nvPr/>
          </p:nvSpPr>
          <p:spPr>
            <a:xfrm>
              <a:off x="3556525" y="2784525"/>
              <a:ext cx="115925" cy="105225"/>
            </a:xfrm>
            <a:custGeom>
              <a:avLst/>
              <a:gdLst/>
              <a:ahLst/>
              <a:cxnLst/>
              <a:rect l="l" t="t" r="r" b="b"/>
              <a:pathLst>
                <a:path w="4637" h="4209" extrusionOk="0">
                  <a:moveTo>
                    <a:pt x="3456" y="1"/>
                  </a:moveTo>
                  <a:lnTo>
                    <a:pt x="2970" y="481"/>
                  </a:lnTo>
                  <a:cubicBezTo>
                    <a:pt x="2970" y="481"/>
                    <a:pt x="2849" y="475"/>
                    <a:pt x="2662" y="475"/>
                  </a:cubicBezTo>
                  <a:cubicBezTo>
                    <a:pt x="2109" y="475"/>
                    <a:pt x="978" y="522"/>
                    <a:pt x="707" y="896"/>
                  </a:cubicBezTo>
                  <a:cubicBezTo>
                    <a:pt x="344" y="1402"/>
                    <a:pt x="0" y="3451"/>
                    <a:pt x="149" y="3892"/>
                  </a:cubicBezTo>
                  <a:cubicBezTo>
                    <a:pt x="225" y="4107"/>
                    <a:pt x="722" y="4208"/>
                    <a:pt x="1264" y="4208"/>
                  </a:cubicBezTo>
                  <a:cubicBezTo>
                    <a:pt x="1832" y="4208"/>
                    <a:pt x="2449" y="4097"/>
                    <a:pt x="2685" y="3892"/>
                  </a:cubicBezTo>
                  <a:cubicBezTo>
                    <a:pt x="2685" y="3892"/>
                    <a:pt x="3833" y="3794"/>
                    <a:pt x="3930" y="2951"/>
                  </a:cubicBezTo>
                  <a:cubicBezTo>
                    <a:pt x="4021" y="2108"/>
                    <a:pt x="4085" y="1894"/>
                    <a:pt x="4085" y="1894"/>
                  </a:cubicBezTo>
                  <a:lnTo>
                    <a:pt x="4637" y="1291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rgbClr val="D36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7"/>
            <p:cNvSpPr/>
            <p:nvPr/>
          </p:nvSpPr>
          <p:spPr>
            <a:xfrm>
              <a:off x="3585200" y="2823275"/>
              <a:ext cx="58400" cy="58550"/>
            </a:xfrm>
            <a:custGeom>
              <a:avLst/>
              <a:gdLst/>
              <a:ahLst/>
              <a:cxnLst/>
              <a:rect l="l" t="t" r="r" b="b"/>
              <a:pathLst>
                <a:path w="2336" h="2342" extrusionOk="0">
                  <a:moveTo>
                    <a:pt x="1168" y="1"/>
                  </a:moveTo>
                  <a:cubicBezTo>
                    <a:pt x="520" y="1"/>
                    <a:pt x="1" y="526"/>
                    <a:pt x="1" y="1168"/>
                  </a:cubicBezTo>
                  <a:cubicBezTo>
                    <a:pt x="1" y="1816"/>
                    <a:pt x="520" y="2342"/>
                    <a:pt x="1168" y="2342"/>
                  </a:cubicBezTo>
                  <a:cubicBezTo>
                    <a:pt x="1817" y="2342"/>
                    <a:pt x="2335" y="1816"/>
                    <a:pt x="2335" y="1168"/>
                  </a:cubicBezTo>
                  <a:cubicBezTo>
                    <a:pt x="2335" y="526"/>
                    <a:pt x="1817" y="1"/>
                    <a:pt x="1168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7"/>
            <p:cNvSpPr/>
            <p:nvPr/>
          </p:nvSpPr>
          <p:spPr>
            <a:xfrm>
              <a:off x="3821425" y="2395600"/>
              <a:ext cx="110750" cy="141875"/>
            </a:xfrm>
            <a:custGeom>
              <a:avLst/>
              <a:gdLst/>
              <a:ahLst/>
              <a:cxnLst/>
              <a:rect l="l" t="t" r="r" b="b"/>
              <a:pathLst>
                <a:path w="4430" h="5675" extrusionOk="0">
                  <a:moveTo>
                    <a:pt x="1531" y="1"/>
                  </a:moveTo>
                  <a:lnTo>
                    <a:pt x="0" y="4274"/>
                  </a:lnTo>
                  <a:lnTo>
                    <a:pt x="2627" y="5675"/>
                  </a:lnTo>
                  <a:lnTo>
                    <a:pt x="4429" y="1998"/>
                  </a:lnTo>
                  <a:lnTo>
                    <a:pt x="15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7"/>
            <p:cNvSpPr/>
            <p:nvPr/>
          </p:nvSpPr>
          <p:spPr>
            <a:xfrm>
              <a:off x="3851400" y="2365175"/>
              <a:ext cx="17875" cy="41650"/>
            </a:xfrm>
            <a:custGeom>
              <a:avLst/>
              <a:gdLst/>
              <a:ahLst/>
              <a:cxnLst/>
              <a:rect l="l" t="t" r="r" b="b"/>
              <a:pathLst>
                <a:path w="715" h="1666" extrusionOk="0">
                  <a:moveTo>
                    <a:pt x="528" y="1"/>
                  </a:moveTo>
                  <a:cubicBezTo>
                    <a:pt x="519" y="1"/>
                    <a:pt x="510" y="4"/>
                    <a:pt x="507" y="12"/>
                  </a:cubicBezTo>
                  <a:lnTo>
                    <a:pt x="7" y="816"/>
                  </a:lnTo>
                  <a:cubicBezTo>
                    <a:pt x="1" y="829"/>
                    <a:pt x="1" y="842"/>
                    <a:pt x="7" y="848"/>
                  </a:cubicBezTo>
                  <a:lnTo>
                    <a:pt x="656" y="1659"/>
                  </a:lnTo>
                  <a:cubicBezTo>
                    <a:pt x="662" y="1665"/>
                    <a:pt x="669" y="1665"/>
                    <a:pt x="675" y="1665"/>
                  </a:cubicBezTo>
                  <a:lnTo>
                    <a:pt x="695" y="1665"/>
                  </a:lnTo>
                  <a:cubicBezTo>
                    <a:pt x="701" y="1659"/>
                    <a:pt x="714" y="1646"/>
                    <a:pt x="708" y="1639"/>
                  </a:cubicBezTo>
                  <a:lnTo>
                    <a:pt x="669" y="1159"/>
                  </a:lnTo>
                  <a:cubicBezTo>
                    <a:pt x="669" y="1140"/>
                    <a:pt x="662" y="1133"/>
                    <a:pt x="643" y="1133"/>
                  </a:cubicBezTo>
                  <a:cubicBezTo>
                    <a:pt x="630" y="1133"/>
                    <a:pt x="617" y="1146"/>
                    <a:pt x="617" y="1159"/>
                  </a:cubicBezTo>
                  <a:lnTo>
                    <a:pt x="649" y="1549"/>
                  </a:lnTo>
                  <a:lnTo>
                    <a:pt x="66" y="829"/>
                  </a:lnTo>
                  <a:lnTo>
                    <a:pt x="552" y="44"/>
                  </a:lnTo>
                  <a:cubicBezTo>
                    <a:pt x="559" y="31"/>
                    <a:pt x="559" y="12"/>
                    <a:pt x="546" y="5"/>
                  </a:cubicBezTo>
                  <a:cubicBezTo>
                    <a:pt x="540" y="2"/>
                    <a:pt x="534" y="1"/>
                    <a:pt x="5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7"/>
            <p:cNvSpPr/>
            <p:nvPr/>
          </p:nvSpPr>
          <p:spPr>
            <a:xfrm>
              <a:off x="3649725" y="2510400"/>
              <a:ext cx="254725" cy="314375"/>
            </a:xfrm>
            <a:custGeom>
              <a:avLst/>
              <a:gdLst/>
              <a:ahLst/>
              <a:cxnLst/>
              <a:rect l="l" t="t" r="r" b="b"/>
              <a:pathLst>
                <a:path w="10189" h="12575" extrusionOk="0">
                  <a:moveTo>
                    <a:pt x="7413" y="0"/>
                  </a:moveTo>
                  <a:cubicBezTo>
                    <a:pt x="7413" y="0"/>
                    <a:pt x="5351" y="3469"/>
                    <a:pt x="5098" y="3761"/>
                  </a:cubicBezTo>
                  <a:cubicBezTo>
                    <a:pt x="4845" y="4053"/>
                    <a:pt x="2692" y="7205"/>
                    <a:pt x="1667" y="8949"/>
                  </a:cubicBezTo>
                  <a:cubicBezTo>
                    <a:pt x="636" y="10693"/>
                    <a:pt x="1" y="11206"/>
                    <a:pt x="1" y="11206"/>
                  </a:cubicBezTo>
                  <a:lnTo>
                    <a:pt x="1136" y="12574"/>
                  </a:lnTo>
                  <a:cubicBezTo>
                    <a:pt x="1136" y="12574"/>
                    <a:pt x="4086" y="10363"/>
                    <a:pt x="5435" y="8612"/>
                  </a:cubicBezTo>
                  <a:cubicBezTo>
                    <a:pt x="6777" y="6861"/>
                    <a:pt x="7867" y="5026"/>
                    <a:pt x="8645" y="4001"/>
                  </a:cubicBezTo>
                  <a:cubicBezTo>
                    <a:pt x="9430" y="2977"/>
                    <a:pt x="10188" y="2010"/>
                    <a:pt x="10188" y="2010"/>
                  </a:cubicBezTo>
                  <a:lnTo>
                    <a:pt x="7413" y="0"/>
                  </a:lnTo>
                  <a:close/>
                </a:path>
              </a:pathLst>
            </a:custGeom>
            <a:solidFill>
              <a:srgbClr val="D36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7"/>
            <p:cNvSpPr/>
            <p:nvPr/>
          </p:nvSpPr>
          <p:spPr>
            <a:xfrm>
              <a:off x="3563975" y="2790525"/>
              <a:ext cx="116100" cy="108850"/>
            </a:xfrm>
            <a:custGeom>
              <a:avLst/>
              <a:gdLst/>
              <a:ahLst/>
              <a:cxnLst/>
              <a:rect l="l" t="t" r="r" b="b"/>
              <a:pathLst>
                <a:path w="4644" h="4354" extrusionOk="0">
                  <a:moveTo>
                    <a:pt x="3463" y="1"/>
                  </a:moveTo>
                  <a:lnTo>
                    <a:pt x="2977" y="481"/>
                  </a:lnTo>
                  <a:cubicBezTo>
                    <a:pt x="2977" y="481"/>
                    <a:pt x="2870" y="476"/>
                    <a:pt x="2701" y="476"/>
                  </a:cubicBezTo>
                  <a:cubicBezTo>
                    <a:pt x="2161" y="476"/>
                    <a:pt x="991" y="521"/>
                    <a:pt x="714" y="902"/>
                  </a:cubicBezTo>
                  <a:cubicBezTo>
                    <a:pt x="344" y="1401"/>
                    <a:pt x="0" y="3451"/>
                    <a:pt x="156" y="3892"/>
                  </a:cubicBezTo>
                  <a:cubicBezTo>
                    <a:pt x="244" y="4140"/>
                    <a:pt x="720" y="4353"/>
                    <a:pt x="1250" y="4353"/>
                  </a:cubicBezTo>
                  <a:cubicBezTo>
                    <a:pt x="1662" y="4353"/>
                    <a:pt x="2106" y="4225"/>
                    <a:pt x="2426" y="3885"/>
                  </a:cubicBezTo>
                  <a:cubicBezTo>
                    <a:pt x="2426" y="3885"/>
                    <a:pt x="3833" y="3801"/>
                    <a:pt x="3930" y="2958"/>
                  </a:cubicBezTo>
                  <a:cubicBezTo>
                    <a:pt x="4027" y="2108"/>
                    <a:pt x="4086" y="1901"/>
                    <a:pt x="4086" y="1901"/>
                  </a:cubicBezTo>
                  <a:lnTo>
                    <a:pt x="4643" y="1298"/>
                  </a:lnTo>
                  <a:lnTo>
                    <a:pt x="3463" y="1"/>
                  </a:lnTo>
                  <a:close/>
                </a:path>
              </a:pathLst>
            </a:custGeom>
            <a:solidFill>
              <a:srgbClr val="D36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7"/>
            <p:cNvSpPr/>
            <p:nvPr/>
          </p:nvSpPr>
          <p:spPr>
            <a:xfrm>
              <a:off x="3584400" y="2835400"/>
              <a:ext cx="34225" cy="55025"/>
            </a:xfrm>
            <a:custGeom>
              <a:avLst/>
              <a:gdLst/>
              <a:ahLst/>
              <a:cxnLst/>
              <a:rect l="l" t="t" r="r" b="b"/>
              <a:pathLst>
                <a:path w="1369" h="2201" extrusionOk="0">
                  <a:moveTo>
                    <a:pt x="168" y="0"/>
                  </a:moveTo>
                  <a:cubicBezTo>
                    <a:pt x="158" y="0"/>
                    <a:pt x="148" y="11"/>
                    <a:pt x="143" y="22"/>
                  </a:cubicBezTo>
                  <a:cubicBezTo>
                    <a:pt x="59" y="424"/>
                    <a:pt x="13" y="839"/>
                    <a:pt x="7" y="1247"/>
                  </a:cubicBezTo>
                  <a:cubicBezTo>
                    <a:pt x="0" y="1494"/>
                    <a:pt x="20" y="1792"/>
                    <a:pt x="221" y="1967"/>
                  </a:cubicBezTo>
                  <a:cubicBezTo>
                    <a:pt x="357" y="2084"/>
                    <a:pt x="539" y="2129"/>
                    <a:pt x="707" y="2168"/>
                  </a:cubicBezTo>
                  <a:lnTo>
                    <a:pt x="759" y="2181"/>
                  </a:lnTo>
                  <a:cubicBezTo>
                    <a:pt x="830" y="2194"/>
                    <a:pt x="902" y="2200"/>
                    <a:pt x="967" y="2200"/>
                  </a:cubicBezTo>
                  <a:cubicBezTo>
                    <a:pt x="1135" y="2200"/>
                    <a:pt x="1323" y="2174"/>
                    <a:pt x="1362" y="2097"/>
                  </a:cubicBezTo>
                  <a:cubicBezTo>
                    <a:pt x="1369" y="2084"/>
                    <a:pt x="1369" y="2064"/>
                    <a:pt x="1356" y="2058"/>
                  </a:cubicBezTo>
                  <a:cubicBezTo>
                    <a:pt x="1352" y="2056"/>
                    <a:pt x="1348" y="2055"/>
                    <a:pt x="1344" y="2055"/>
                  </a:cubicBezTo>
                  <a:cubicBezTo>
                    <a:pt x="1333" y="2055"/>
                    <a:pt x="1322" y="2061"/>
                    <a:pt x="1317" y="2071"/>
                  </a:cubicBezTo>
                  <a:cubicBezTo>
                    <a:pt x="1290" y="2120"/>
                    <a:pt x="1110" y="2144"/>
                    <a:pt x="954" y="2144"/>
                  </a:cubicBezTo>
                  <a:cubicBezTo>
                    <a:pt x="883" y="2144"/>
                    <a:pt x="817" y="2139"/>
                    <a:pt x="772" y="2129"/>
                  </a:cubicBezTo>
                  <a:lnTo>
                    <a:pt x="720" y="2116"/>
                  </a:lnTo>
                  <a:cubicBezTo>
                    <a:pt x="545" y="2071"/>
                    <a:pt x="383" y="2032"/>
                    <a:pt x="260" y="1922"/>
                  </a:cubicBezTo>
                  <a:cubicBezTo>
                    <a:pt x="78" y="1759"/>
                    <a:pt x="65" y="1481"/>
                    <a:pt x="65" y="1254"/>
                  </a:cubicBezTo>
                  <a:cubicBezTo>
                    <a:pt x="72" y="845"/>
                    <a:pt x="117" y="437"/>
                    <a:pt x="201" y="34"/>
                  </a:cubicBezTo>
                  <a:cubicBezTo>
                    <a:pt x="201" y="22"/>
                    <a:pt x="195" y="2"/>
                    <a:pt x="176" y="2"/>
                  </a:cubicBezTo>
                  <a:cubicBezTo>
                    <a:pt x="173" y="1"/>
                    <a:pt x="171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7"/>
            <p:cNvSpPr/>
            <p:nvPr/>
          </p:nvSpPr>
          <p:spPr>
            <a:xfrm>
              <a:off x="3574025" y="2844675"/>
              <a:ext cx="25800" cy="55150"/>
            </a:xfrm>
            <a:custGeom>
              <a:avLst/>
              <a:gdLst/>
              <a:ahLst/>
              <a:cxnLst/>
              <a:rect l="l" t="t" r="r" b="b"/>
              <a:pathLst>
                <a:path w="1032" h="2206" extrusionOk="0">
                  <a:moveTo>
                    <a:pt x="85" y="1"/>
                  </a:moveTo>
                  <a:cubicBezTo>
                    <a:pt x="72" y="1"/>
                    <a:pt x="59" y="14"/>
                    <a:pt x="59" y="27"/>
                  </a:cubicBezTo>
                  <a:lnTo>
                    <a:pt x="20" y="870"/>
                  </a:lnTo>
                  <a:cubicBezTo>
                    <a:pt x="13" y="1142"/>
                    <a:pt x="0" y="1447"/>
                    <a:pt x="104" y="1706"/>
                  </a:cubicBezTo>
                  <a:cubicBezTo>
                    <a:pt x="208" y="1972"/>
                    <a:pt x="675" y="2206"/>
                    <a:pt x="973" y="2206"/>
                  </a:cubicBezTo>
                  <a:lnTo>
                    <a:pt x="993" y="2206"/>
                  </a:lnTo>
                  <a:cubicBezTo>
                    <a:pt x="1031" y="2206"/>
                    <a:pt x="1031" y="2154"/>
                    <a:pt x="993" y="2154"/>
                  </a:cubicBezTo>
                  <a:lnTo>
                    <a:pt x="973" y="2154"/>
                  </a:lnTo>
                  <a:cubicBezTo>
                    <a:pt x="701" y="2154"/>
                    <a:pt x="253" y="1927"/>
                    <a:pt x="163" y="1687"/>
                  </a:cubicBezTo>
                  <a:cubicBezTo>
                    <a:pt x="59" y="1427"/>
                    <a:pt x="65" y="1136"/>
                    <a:pt x="78" y="870"/>
                  </a:cubicBezTo>
                  <a:lnTo>
                    <a:pt x="117" y="33"/>
                  </a:lnTo>
                  <a:cubicBezTo>
                    <a:pt x="117" y="14"/>
                    <a:pt x="104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7"/>
            <p:cNvSpPr/>
            <p:nvPr/>
          </p:nvSpPr>
          <p:spPr>
            <a:xfrm>
              <a:off x="3592675" y="2829450"/>
              <a:ext cx="58550" cy="58550"/>
            </a:xfrm>
            <a:custGeom>
              <a:avLst/>
              <a:gdLst/>
              <a:ahLst/>
              <a:cxnLst/>
              <a:rect l="l" t="t" r="r" b="b"/>
              <a:pathLst>
                <a:path w="2342" h="2342" extrusionOk="0">
                  <a:moveTo>
                    <a:pt x="1174" y="0"/>
                  </a:moveTo>
                  <a:cubicBezTo>
                    <a:pt x="525" y="0"/>
                    <a:pt x="0" y="525"/>
                    <a:pt x="0" y="1167"/>
                  </a:cubicBezTo>
                  <a:cubicBezTo>
                    <a:pt x="0" y="1816"/>
                    <a:pt x="525" y="2341"/>
                    <a:pt x="1174" y="2341"/>
                  </a:cubicBezTo>
                  <a:cubicBezTo>
                    <a:pt x="1816" y="2341"/>
                    <a:pt x="2341" y="1816"/>
                    <a:pt x="2341" y="1167"/>
                  </a:cubicBezTo>
                  <a:cubicBezTo>
                    <a:pt x="2341" y="525"/>
                    <a:pt x="1816" y="0"/>
                    <a:pt x="1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7"/>
            <p:cNvSpPr/>
            <p:nvPr/>
          </p:nvSpPr>
          <p:spPr>
            <a:xfrm>
              <a:off x="3862100" y="2317475"/>
              <a:ext cx="470675" cy="498000"/>
            </a:xfrm>
            <a:custGeom>
              <a:avLst/>
              <a:gdLst/>
              <a:ahLst/>
              <a:cxnLst/>
              <a:rect l="l" t="t" r="r" b="b"/>
              <a:pathLst>
                <a:path w="18827" h="19920" extrusionOk="0">
                  <a:moveTo>
                    <a:pt x="2517" y="0"/>
                  </a:moveTo>
                  <a:lnTo>
                    <a:pt x="617" y="2763"/>
                  </a:lnTo>
                  <a:cubicBezTo>
                    <a:pt x="617" y="2763"/>
                    <a:pt x="1" y="5622"/>
                    <a:pt x="1149" y="7730"/>
                  </a:cubicBezTo>
                  <a:cubicBezTo>
                    <a:pt x="2303" y="9838"/>
                    <a:pt x="3833" y="11102"/>
                    <a:pt x="4988" y="13326"/>
                  </a:cubicBezTo>
                  <a:cubicBezTo>
                    <a:pt x="6135" y="15551"/>
                    <a:pt x="7251" y="19578"/>
                    <a:pt x="7251" y="19578"/>
                  </a:cubicBezTo>
                  <a:cubicBezTo>
                    <a:pt x="7251" y="19578"/>
                    <a:pt x="8237" y="19919"/>
                    <a:pt x="9676" y="19919"/>
                  </a:cubicBezTo>
                  <a:cubicBezTo>
                    <a:pt x="11171" y="19919"/>
                    <a:pt x="13156" y="19551"/>
                    <a:pt x="15033" y="18047"/>
                  </a:cubicBezTo>
                  <a:cubicBezTo>
                    <a:pt x="18709" y="15097"/>
                    <a:pt x="18826" y="14747"/>
                    <a:pt x="18826" y="14747"/>
                  </a:cubicBezTo>
                  <a:cubicBezTo>
                    <a:pt x="18826" y="14747"/>
                    <a:pt x="14300" y="8385"/>
                    <a:pt x="11926" y="5700"/>
                  </a:cubicBezTo>
                  <a:cubicBezTo>
                    <a:pt x="9546" y="3016"/>
                    <a:pt x="7089" y="902"/>
                    <a:pt x="5824" y="480"/>
                  </a:cubicBezTo>
                  <a:cubicBezTo>
                    <a:pt x="4560" y="58"/>
                    <a:pt x="2517" y="0"/>
                    <a:pt x="25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7"/>
            <p:cNvSpPr/>
            <p:nvPr/>
          </p:nvSpPr>
          <p:spPr>
            <a:xfrm>
              <a:off x="3863575" y="2299800"/>
              <a:ext cx="71350" cy="101500"/>
            </a:xfrm>
            <a:custGeom>
              <a:avLst/>
              <a:gdLst/>
              <a:ahLst/>
              <a:cxnLst/>
              <a:rect l="l" t="t" r="r" b="b"/>
              <a:pathLst>
                <a:path w="2854" h="4060" extrusionOk="0">
                  <a:moveTo>
                    <a:pt x="2205" y="0"/>
                  </a:moveTo>
                  <a:cubicBezTo>
                    <a:pt x="1842" y="688"/>
                    <a:pt x="0" y="3087"/>
                    <a:pt x="0" y="3087"/>
                  </a:cubicBezTo>
                  <a:lnTo>
                    <a:pt x="577" y="4060"/>
                  </a:lnTo>
                  <a:lnTo>
                    <a:pt x="2854" y="707"/>
                  </a:lnTo>
                  <a:lnTo>
                    <a:pt x="22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7"/>
            <p:cNvSpPr/>
            <p:nvPr/>
          </p:nvSpPr>
          <p:spPr>
            <a:xfrm>
              <a:off x="3857575" y="2299125"/>
              <a:ext cx="61950" cy="101050"/>
            </a:xfrm>
            <a:custGeom>
              <a:avLst/>
              <a:gdLst/>
              <a:ahLst/>
              <a:cxnLst/>
              <a:rect l="l" t="t" r="r" b="b"/>
              <a:pathLst>
                <a:path w="2478" h="4042" extrusionOk="0">
                  <a:moveTo>
                    <a:pt x="2443" y="1"/>
                  </a:moveTo>
                  <a:cubicBezTo>
                    <a:pt x="2435" y="1"/>
                    <a:pt x="2427" y="6"/>
                    <a:pt x="2419" y="14"/>
                  </a:cubicBezTo>
                  <a:lnTo>
                    <a:pt x="7" y="3399"/>
                  </a:lnTo>
                  <a:cubicBezTo>
                    <a:pt x="0" y="3412"/>
                    <a:pt x="0" y="3425"/>
                    <a:pt x="7" y="3438"/>
                  </a:cubicBezTo>
                  <a:lnTo>
                    <a:pt x="603" y="4035"/>
                  </a:lnTo>
                  <a:cubicBezTo>
                    <a:pt x="610" y="4035"/>
                    <a:pt x="616" y="4041"/>
                    <a:pt x="623" y="4041"/>
                  </a:cubicBezTo>
                  <a:cubicBezTo>
                    <a:pt x="649" y="4041"/>
                    <a:pt x="662" y="4009"/>
                    <a:pt x="642" y="3996"/>
                  </a:cubicBezTo>
                  <a:lnTo>
                    <a:pt x="65" y="3419"/>
                  </a:lnTo>
                  <a:lnTo>
                    <a:pt x="2465" y="47"/>
                  </a:lnTo>
                  <a:cubicBezTo>
                    <a:pt x="2477" y="34"/>
                    <a:pt x="2471" y="14"/>
                    <a:pt x="2458" y="8"/>
                  </a:cubicBezTo>
                  <a:cubicBezTo>
                    <a:pt x="2453" y="3"/>
                    <a:pt x="2448" y="1"/>
                    <a:pt x="2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7"/>
            <p:cNvSpPr/>
            <p:nvPr/>
          </p:nvSpPr>
          <p:spPr>
            <a:xfrm>
              <a:off x="3925975" y="2316825"/>
              <a:ext cx="9750" cy="25300"/>
            </a:xfrm>
            <a:custGeom>
              <a:avLst/>
              <a:gdLst/>
              <a:ahLst/>
              <a:cxnLst/>
              <a:rect l="l" t="t" r="r" b="b"/>
              <a:pathLst>
                <a:path w="390" h="1012" extrusionOk="0">
                  <a:moveTo>
                    <a:pt x="364" y="0"/>
                  </a:moveTo>
                  <a:cubicBezTo>
                    <a:pt x="351" y="0"/>
                    <a:pt x="338" y="7"/>
                    <a:pt x="332" y="20"/>
                  </a:cubicBezTo>
                  <a:cubicBezTo>
                    <a:pt x="254" y="350"/>
                    <a:pt x="150" y="668"/>
                    <a:pt x="7" y="973"/>
                  </a:cubicBezTo>
                  <a:cubicBezTo>
                    <a:pt x="1" y="986"/>
                    <a:pt x="7" y="1005"/>
                    <a:pt x="20" y="1012"/>
                  </a:cubicBezTo>
                  <a:lnTo>
                    <a:pt x="33" y="1012"/>
                  </a:lnTo>
                  <a:cubicBezTo>
                    <a:pt x="46" y="1012"/>
                    <a:pt x="59" y="1012"/>
                    <a:pt x="66" y="999"/>
                  </a:cubicBezTo>
                  <a:cubicBezTo>
                    <a:pt x="202" y="688"/>
                    <a:pt x="312" y="363"/>
                    <a:pt x="390" y="33"/>
                  </a:cubicBezTo>
                  <a:cubicBezTo>
                    <a:pt x="390" y="20"/>
                    <a:pt x="383" y="7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7"/>
            <p:cNvSpPr/>
            <p:nvPr/>
          </p:nvSpPr>
          <p:spPr>
            <a:xfrm>
              <a:off x="3838125" y="2345650"/>
              <a:ext cx="190675" cy="251650"/>
            </a:xfrm>
            <a:custGeom>
              <a:avLst/>
              <a:gdLst/>
              <a:ahLst/>
              <a:cxnLst/>
              <a:rect l="l" t="t" r="r" b="b"/>
              <a:pathLst>
                <a:path w="7627" h="10066" extrusionOk="0">
                  <a:moveTo>
                    <a:pt x="4055" y="1"/>
                  </a:moveTo>
                  <a:cubicBezTo>
                    <a:pt x="2628" y="1"/>
                    <a:pt x="1576" y="1636"/>
                    <a:pt x="1576" y="1636"/>
                  </a:cubicBezTo>
                  <a:lnTo>
                    <a:pt x="0" y="6642"/>
                  </a:lnTo>
                  <a:lnTo>
                    <a:pt x="4313" y="10066"/>
                  </a:lnTo>
                  <a:cubicBezTo>
                    <a:pt x="4313" y="10066"/>
                    <a:pt x="7289" y="4949"/>
                    <a:pt x="7419" y="3626"/>
                  </a:cubicBezTo>
                  <a:cubicBezTo>
                    <a:pt x="7626" y="1616"/>
                    <a:pt x="5558" y="40"/>
                    <a:pt x="4105" y="1"/>
                  </a:cubicBezTo>
                  <a:cubicBezTo>
                    <a:pt x="4088" y="1"/>
                    <a:pt x="4072" y="1"/>
                    <a:pt x="40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7"/>
            <p:cNvSpPr/>
            <p:nvPr/>
          </p:nvSpPr>
          <p:spPr>
            <a:xfrm>
              <a:off x="3830975" y="2345950"/>
              <a:ext cx="194250" cy="163550"/>
            </a:xfrm>
            <a:custGeom>
              <a:avLst/>
              <a:gdLst/>
              <a:ahLst/>
              <a:cxnLst/>
              <a:rect l="l" t="t" r="r" b="b"/>
              <a:pathLst>
                <a:path w="7770" h="6542" extrusionOk="0">
                  <a:moveTo>
                    <a:pt x="4072" y="0"/>
                  </a:moveTo>
                  <a:cubicBezTo>
                    <a:pt x="3710" y="0"/>
                    <a:pt x="3373" y="70"/>
                    <a:pt x="3068" y="210"/>
                  </a:cubicBezTo>
                  <a:cubicBezTo>
                    <a:pt x="2465" y="482"/>
                    <a:pt x="2011" y="1034"/>
                    <a:pt x="1797" y="1753"/>
                  </a:cubicBezTo>
                  <a:cubicBezTo>
                    <a:pt x="1382" y="3135"/>
                    <a:pt x="20" y="6468"/>
                    <a:pt x="7" y="6500"/>
                  </a:cubicBezTo>
                  <a:cubicBezTo>
                    <a:pt x="1" y="6513"/>
                    <a:pt x="7" y="6533"/>
                    <a:pt x="20" y="6539"/>
                  </a:cubicBezTo>
                  <a:lnTo>
                    <a:pt x="33" y="6539"/>
                  </a:lnTo>
                  <a:cubicBezTo>
                    <a:pt x="37" y="6541"/>
                    <a:pt x="40" y="6542"/>
                    <a:pt x="44" y="6542"/>
                  </a:cubicBezTo>
                  <a:cubicBezTo>
                    <a:pt x="53" y="6542"/>
                    <a:pt x="61" y="6536"/>
                    <a:pt x="66" y="6526"/>
                  </a:cubicBezTo>
                  <a:cubicBezTo>
                    <a:pt x="72" y="6494"/>
                    <a:pt x="1440" y="3154"/>
                    <a:pt x="1855" y="1773"/>
                  </a:cubicBezTo>
                  <a:cubicBezTo>
                    <a:pt x="2069" y="1066"/>
                    <a:pt x="2510" y="528"/>
                    <a:pt x="3101" y="262"/>
                  </a:cubicBezTo>
                  <a:cubicBezTo>
                    <a:pt x="3396" y="125"/>
                    <a:pt x="3725" y="57"/>
                    <a:pt x="4079" y="57"/>
                  </a:cubicBezTo>
                  <a:cubicBezTo>
                    <a:pt x="4549" y="57"/>
                    <a:pt x="5064" y="177"/>
                    <a:pt x="5604" y="417"/>
                  </a:cubicBezTo>
                  <a:cubicBezTo>
                    <a:pt x="7575" y="1293"/>
                    <a:pt x="7711" y="3420"/>
                    <a:pt x="7711" y="3439"/>
                  </a:cubicBezTo>
                  <a:cubicBezTo>
                    <a:pt x="7711" y="3459"/>
                    <a:pt x="7724" y="3465"/>
                    <a:pt x="7744" y="3465"/>
                  </a:cubicBezTo>
                  <a:cubicBezTo>
                    <a:pt x="7757" y="3465"/>
                    <a:pt x="7770" y="3452"/>
                    <a:pt x="7770" y="3439"/>
                  </a:cubicBezTo>
                  <a:cubicBezTo>
                    <a:pt x="7763" y="3413"/>
                    <a:pt x="7627" y="1254"/>
                    <a:pt x="5623" y="366"/>
                  </a:cubicBezTo>
                  <a:cubicBezTo>
                    <a:pt x="5073" y="122"/>
                    <a:pt x="4551" y="0"/>
                    <a:pt x="40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7"/>
            <p:cNvSpPr/>
            <p:nvPr/>
          </p:nvSpPr>
          <p:spPr>
            <a:xfrm>
              <a:off x="3944475" y="2463475"/>
              <a:ext cx="71350" cy="133025"/>
            </a:xfrm>
            <a:custGeom>
              <a:avLst/>
              <a:gdLst/>
              <a:ahLst/>
              <a:cxnLst/>
              <a:rect l="l" t="t" r="r" b="b"/>
              <a:pathLst>
                <a:path w="2854" h="5321" extrusionOk="0">
                  <a:moveTo>
                    <a:pt x="2820" y="0"/>
                  </a:moveTo>
                  <a:cubicBezTo>
                    <a:pt x="2808" y="0"/>
                    <a:pt x="2800" y="6"/>
                    <a:pt x="2795" y="16"/>
                  </a:cubicBezTo>
                  <a:cubicBezTo>
                    <a:pt x="2114" y="1747"/>
                    <a:pt x="26" y="5243"/>
                    <a:pt x="7" y="5275"/>
                  </a:cubicBezTo>
                  <a:cubicBezTo>
                    <a:pt x="0" y="5288"/>
                    <a:pt x="0" y="5307"/>
                    <a:pt x="20" y="5314"/>
                  </a:cubicBezTo>
                  <a:cubicBezTo>
                    <a:pt x="20" y="5320"/>
                    <a:pt x="26" y="5320"/>
                    <a:pt x="33" y="5320"/>
                  </a:cubicBezTo>
                  <a:cubicBezTo>
                    <a:pt x="39" y="5320"/>
                    <a:pt x="52" y="5314"/>
                    <a:pt x="59" y="5307"/>
                  </a:cubicBezTo>
                  <a:cubicBezTo>
                    <a:pt x="78" y="5269"/>
                    <a:pt x="2166" y="1773"/>
                    <a:pt x="2847" y="35"/>
                  </a:cubicBezTo>
                  <a:cubicBezTo>
                    <a:pt x="2853" y="22"/>
                    <a:pt x="2847" y="9"/>
                    <a:pt x="2834" y="3"/>
                  </a:cubicBezTo>
                  <a:cubicBezTo>
                    <a:pt x="2829" y="1"/>
                    <a:pt x="2824" y="0"/>
                    <a:pt x="28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7"/>
            <p:cNvSpPr/>
            <p:nvPr/>
          </p:nvSpPr>
          <p:spPr>
            <a:xfrm>
              <a:off x="3992625" y="2479950"/>
              <a:ext cx="30325" cy="32250"/>
            </a:xfrm>
            <a:custGeom>
              <a:avLst/>
              <a:gdLst/>
              <a:ahLst/>
              <a:cxnLst/>
              <a:rect l="l" t="t" r="r" b="b"/>
              <a:pathLst>
                <a:path w="1213" h="1290" extrusionOk="0">
                  <a:moveTo>
                    <a:pt x="1184" y="1"/>
                  </a:moveTo>
                  <a:cubicBezTo>
                    <a:pt x="1177" y="1"/>
                    <a:pt x="1171" y="2"/>
                    <a:pt x="1167" y="5"/>
                  </a:cubicBezTo>
                  <a:cubicBezTo>
                    <a:pt x="882" y="291"/>
                    <a:pt x="20" y="1237"/>
                    <a:pt x="13" y="1244"/>
                  </a:cubicBezTo>
                  <a:cubicBezTo>
                    <a:pt x="0" y="1257"/>
                    <a:pt x="0" y="1270"/>
                    <a:pt x="13" y="1283"/>
                  </a:cubicBezTo>
                  <a:cubicBezTo>
                    <a:pt x="20" y="1289"/>
                    <a:pt x="26" y="1289"/>
                    <a:pt x="33" y="1289"/>
                  </a:cubicBezTo>
                  <a:cubicBezTo>
                    <a:pt x="39" y="1289"/>
                    <a:pt x="52" y="1289"/>
                    <a:pt x="58" y="1283"/>
                  </a:cubicBezTo>
                  <a:cubicBezTo>
                    <a:pt x="65" y="1270"/>
                    <a:pt x="921" y="330"/>
                    <a:pt x="1206" y="44"/>
                  </a:cubicBezTo>
                  <a:cubicBezTo>
                    <a:pt x="1213" y="38"/>
                    <a:pt x="1213" y="18"/>
                    <a:pt x="1206" y="5"/>
                  </a:cubicBezTo>
                  <a:cubicBezTo>
                    <a:pt x="1200" y="2"/>
                    <a:pt x="1192" y="1"/>
                    <a:pt x="1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7"/>
            <p:cNvSpPr/>
            <p:nvPr/>
          </p:nvSpPr>
          <p:spPr>
            <a:xfrm>
              <a:off x="3836750" y="2494600"/>
              <a:ext cx="119575" cy="84400"/>
            </a:xfrm>
            <a:custGeom>
              <a:avLst/>
              <a:gdLst/>
              <a:ahLst/>
              <a:cxnLst/>
              <a:rect l="l" t="t" r="r" b="b"/>
              <a:pathLst>
                <a:path w="4783" h="3376" extrusionOk="0">
                  <a:moveTo>
                    <a:pt x="42" y="0"/>
                  </a:moveTo>
                  <a:cubicBezTo>
                    <a:pt x="17" y="0"/>
                    <a:pt x="0" y="32"/>
                    <a:pt x="23" y="48"/>
                  </a:cubicBezTo>
                  <a:lnTo>
                    <a:pt x="4737" y="3369"/>
                  </a:lnTo>
                  <a:cubicBezTo>
                    <a:pt x="4744" y="3369"/>
                    <a:pt x="4750" y="3375"/>
                    <a:pt x="4757" y="3375"/>
                  </a:cubicBezTo>
                  <a:cubicBezTo>
                    <a:pt x="4763" y="3375"/>
                    <a:pt x="4770" y="3369"/>
                    <a:pt x="4776" y="3362"/>
                  </a:cubicBezTo>
                  <a:cubicBezTo>
                    <a:pt x="4783" y="3349"/>
                    <a:pt x="4783" y="3330"/>
                    <a:pt x="4770" y="3323"/>
                  </a:cubicBezTo>
                  <a:lnTo>
                    <a:pt x="55" y="3"/>
                  </a:lnTo>
                  <a:cubicBezTo>
                    <a:pt x="51" y="1"/>
                    <a:pt x="46" y="0"/>
                    <a:pt x="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7"/>
            <p:cNvSpPr/>
            <p:nvPr/>
          </p:nvSpPr>
          <p:spPr>
            <a:xfrm>
              <a:off x="4005850" y="2497525"/>
              <a:ext cx="167725" cy="267900"/>
            </a:xfrm>
            <a:custGeom>
              <a:avLst/>
              <a:gdLst/>
              <a:ahLst/>
              <a:cxnLst/>
              <a:rect l="l" t="t" r="r" b="b"/>
              <a:pathLst>
                <a:path w="6709" h="10716" extrusionOk="0">
                  <a:moveTo>
                    <a:pt x="47" y="1"/>
                  </a:moveTo>
                  <a:cubicBezTo>
                    <a:pt x="28" y="1"/>
                    <a:pt x="1" y="27"/>
                    <a:pt x="16" y="42"/>
                  </a:cubicBezTo>
                  <a:cubicBezTo>
                    <a:pt x="68" y="113"/>
                    <a:pt x="5132" y="7026"/>
                    <a:pt x="6650" y="10696"/>
                  </a:cubicBezTo>
                  <a:cubicBezTo>
                    <a:pt x="6656" y="10709"/>
                    <a:pt x="6663" y="10716"/>
                    <a:pt x="6676" y="10716"/>
                  </a:cubicBezTo>
                  <a:lnTo>
                    <a:pt x="6689" y="10716"/>
                  </a:lnTo>
                  <a:cubicBezTo>
                    <a:pt x="6702" y="10709"/>
                    <a:pt x="6708" y="10690"/>
                    <a:pt x="6702" y="10677"/>
                  </a:cubicBezTo>
                  <a:cubicBezTo>
                    <a:pt x="5184" y="6993"/>
                    <a:pt x="113" y="81"/>
                    <a:pt x="61" y="9"/>
                  </a:cubicBezTo>
                  <a:cubicBezTo>
                    <a:pt x="58" y="3"/>
                    <a:pt x="53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7"/>
            <p:cNvSpPr/>
            <p:nvPr/>
          </p:nvSpPr>
          <p:spPr>
            <a:xfrm>
              <a:off x="3895675" y="2336175"/>
              <a:ext cx="194875" cy="53950"/>
            </a:xfrm>
            <a:custGeom>
              <a:avLst/>
              <a:gdLst/>
              <a:ahLst/>
              <a:cxnLst/>
              <a:rect l="l" t="t" r="r" b="b"/>
              <a:pathLst>
                <a:path w="7795" h="2158" extrusionOk="0">
                  <a:moveTo>
                    <a:pt x="2721" y="1"/>
                  </a:moveTo>
                  <a:cubicBezTo>
                    <a:pt x="927" y="1"/>
                    <a:pt x="0" y="860"/>
                    <a:pt x="0" y="860"/>
                  </a:cubicBezTo>
                  <a:cubicBezTo>
                    <a:pt x="467" y="546"/>
                    <a:pt x="1084" y="421"/>
                    <a:pt x="1766" y="421"/>
                  </a:cubicBezTo>
                  <a:cubicBezTo>
                    <a:pt x="4319" y="421"/>
                    <a:pt x="7795" y="2157"/>
                    <a:pt x="7795" y="2157"/>
                  </a:cubicBezTo>
                  <a:lnTo>
                    <a:pt x="7769" y="1353"/>
                  </a:lnTo>
                  <a:cubicBezTo>
                    <a:pt x="7769" y="1353"/>
                    <a:pt x="7763" y="1262"/>
                    <a:pt x="4689" y="316"/>
                  </a:cubicBezTo>
                  <a:cubicBezTo>
                    <a:pt x="3947" y="88"/>
                    <a:pt x="3290" y="1"/>
                    <a:pt x="27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7"/>
            <p:cNvSpPr/>
            <p:nvPr/>
          </p:nvSpPr>
          <p:spPr>
            <a:xfrm>
              <a:off x="3981275" y="2432400"/>
              <a:ext cx="161475" cy="106875"/>
            </a:xfrm>
            <a:custGeom>
              <a:avLst/>
              <a:gdLst/>
              <a:ahLst/>
              <a:cxnLst/>
              <a:rect l="l" t="t" r="r" b="b"/>
              <a:pathLst>
                <a:path w="6459" h="4275" extrusionOk="0">
                  <a:moveTo>
                    <a:pt x="6096" y="1"/>
                  </a:moveTo>
                  <a:cubicBezTo>
                    <a:pt x="6096" y="1"/>
                    <a:pt x="6096" y="1"/>
                    <a:pt x="6096" y="1"/>
                  </a:cubicBezTo>
                  <a:lnTo>
                    <a:pt x="6096" y="1"/>
                  </a:lnTo>
                  <a:cubicBezTo>
                    <a:pt x="6096" y="1"/>
                    <a:pt x="6096" y="1"/>
                    <a:pt x="6096" y="1"/>
                  </a:cubicBezTo>
                  <a:close/>
                  <a:moveTo>
                    <a:pt x="6096" y="1"/>
                  </a:moveTo>
                  <a:cubicBezTo>
                    <a:pt x="6182" y="96"/>
                    <a:pt x="5110" y="1194"/>
                    <a:pt x="5013" y="1291"/>
                  </a:cubicBezTo>
                  <a:cubicBezTo>
                    <a:pt x="3996" y="2341"/>
                    <a:pt x="2675" y="3465"/>
                    <a:pt x="1169" y="3465"/>
                  </a:cubicBezTo>
                  <a:cubicBezTo>
                    <a:pt x="890" y="3465"/>
                    <a:pt x="603" y="3426"/>
                    <a:pt x="311" y="3341"/>
                  </a:cubicBezTo>
                  <a:lnTo>
                    <a:pt x="0" y="3976"/>
                  </a:lnTo>
                  <a:cubicBezTo>
                    <a:pt x="0" y="3976"/>
                    <a:pt x="493" y="4119"/>
                    <a:pt x="519" y="4132"/>
                  </a:cubicBezTo>
                  <a:cubicBezTo>
                    <a:pt x="934" y="4222"/>
                    <a:pt x="1356" y="4274"/>
                    <a:pt x="1784" y="4274"/>
                  </a:cubicBezTo>
                  <a:cubicBezTo>
                    <a:pt x="2328" y="4261"/>
                    <a:pt x="2873" y="4132"/>
                    <a:pt x="3366" y="3892"/>
                  </a:cubicBezTo>
                  <a:cubicBezTo>
                    <a:pt x="3807" y="3678"/>
                    <a:pt x="4189" y="3289"/>
                    <a:pt x="4540" y="2951"/>
                  </a:cubicBezTo>
                  <a:cubicBezTo>
                    <a:pt x="5039" y="2459"/>
                    <a:pt x="5486" y="1927"/>
                    <a:pt x="5882" y="1350"/>
                  </a:cubicBezTo>
                  <a:cubicBezTo>
                    <a:pt x="6038" y="1129"/>
                    <a:pt x="6401" y="734"/>
                    <a:pt x="6440" y="461"/>
                  </a:cubicBezTo>
                  <a:cubicBezTo>
                    <a:pt x="6459" y="286"/>
                    <a:pt x="6226" y="137"/>
                    <a:pt x="6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7"/>
            <p:cNvSpPr/>
            <p:nvPr/>
          </p:nvSpPr>
          <p:spPr>
            <a:xfrm>
              <a:off x="4040125" y="2286850"/>
              <a:ext cx="238825" cy="261450"/>
            </a:xfrm>
            <a:custGeom>
              <a:avLst/>
              <a:gdLst/>
              <a:ahLst/>
              <a:cxnLst/>
              <a:rect l="l" t="t" r="r" b="b"/>
              <a:pathLst>
                <a:path w="9553" h="10458" extrusionOk="0">
                  <a:moveTo>
                    <a:pt x="3288" y="0"/>
                  </a:moveTo>
                  <a:cubicBezTo>
                    <a:pt x="2845" y="0"/>
                    <a:pt x="2396" y="109"/>
                    <a:pt x="1997" y="304"/>
                  </a:cubicBezTo>
                  <a:cubicBezTo>
                    <a:pt x="1544" y="531"/>
                    <a:pt x="1141" y="843"/>
                    <a:pt x="798" y="1219"/>
                  </a:cubicBezTo>
                  <a:cubicBezTo>
                    <a:pt x="584" y="1459"/>
                    <a:pt x="0" y="2023"/>
                    <a:pt x="65" y="2373"/>
                  </a:cubicBezTo>
                  <a:cubicBezTo>
                    <a:pt x="123" y="2678"/>
                    <a:pt x="733" y="2957"/>
                    <a:pt x="960" y="3138"/>
                  </a:cubicBezTo>
                  <a:cubicBezTo>
                    <a:pt x="1291" y="3398"/>
                    <a:pt x="1608" y="3683"/>
                    <a:pt x="1913" y="3981"/>
                  </a:cubicBezTo>
                  <a:cubicBezTo>
                    <a:pt x="2529" y="4604"/>
                    <a:pt x="3113" y="5265"/>
                    <a:pt x="3658" y="5959"/>
                  </a:cubicBezTo>
                  <a:cubicBezTo>
                    <a:pt x="4747" y="7321"/>
                    <a:pt x="5765" y="8760"/>
                    <a:pt x="7036" y="9967"/>
                  </a:cubicBezTo>
                  <a:cubicBezTo>
                    <a:pt x="7218" y="10142"/>
                    <a:pt x="7412" y="10310"/>
                    <a:pt x="7652" y="10401"/>
                  </a:cubicBezTo>
                  <a:cubicBezTo>
                    <a:pt x="7760" y="10440"/>
                    <a:pt x="7870" y="10458"/>
                    <a:pt x="7979" y="10458"/>
                  </a:cubicBezTo>
                  <a:cubicBezTo>
                    <a:pt x="8508" y="10458"/>
                    <a:pt x="9027" y="10039"/>
                    <a:pt x="9280" y="9545"/>
                  </a:cubicBezTo>
                  <a:cubicBezTo>
                    <a:pt x="9455" y="9208"/>
                    <a:pt x="9539" y="8838"/>
                    <a:pt x="9546" y="8462"/>
                  </a:cubicBezTo>
                  <a:cubicBezTo>
                    <a:pt x="9552" y="7262"/>
                    <a:pt x="8696" y="6251"/>
                    <a:pt x="7970" y="5298"/>
                  </a:cubicBezTo>
                  <a:cubicBezTo>
                    <a:pt x="7289" y="4409"/>
                    <a:pt x="6680" y="3462"/>
                    <a:pt x="6148" y="2477"/>
                  </a:cubicBezTo>
                  <a:cubicBezTo>
                    <a:pt x="5700" y="1640"/>
                    <a:pt x="5253" y="719"/>
                    <a:pt x="4416" y="272"/>
                  </a:cubicBezTo>
                  <a:cubicBezTo>
                    <a:pt x="4072" y="86"/>
                    <a:pt x="3682" y="0"/>
                    <a:pt x="32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7"/>
            <p:cNvSpPr/>
            <p:nvPr/>
          </p:nvSpPr>
          <p:spPr>
            <a:xfrm>
              <a:off x="4044000" y="2283000"/>
              <a:ext cx="35375" cy="42600"/>
            </a:xfrm>
            <a:custGeom>
              <a:avLst/>
              <a:gdLst/>
              <a:ahLst/>
              <a:cxnLst/>
              <a:rect l="l" t="t" r="r" b="b"/>
              <a:pathLst>
                <a:path w="1415" h="1704" extrusionOk="0">
                  <a:moveTo>
                    <a:pt x="495" y="0"/>
                  </a:moveTo>
                  <a:cubicBezTo>
                    <a:pt x="352" y="0"/>
                    <a:pt x="208" y="50"/>
                    <a:pt x="118" y="173"/>
                  </a:cubicBezTo>
                  <a:cubicBezTo>
                    <a:pt x="20" y="303"/>
                    <a:pt x="1" y="484"/>
                    <a:pt x="66" y="724"/>
                  </a:cubicBezTo>
                  <a:cubicBezTo>
                    <a:pt x="163" y="1068"/>
                    <a:pt x="312" y="1399"/>
                    <a:pt x="500" y="1703"/>
                  </a:cubicBezTo>
                  <a:lnTo>
                    <a:pt x="688" y="1574"/>
                  </a:lnTo>
                  <a:cubicBezTo>
                    <a:pt x="513" y="1295"/>
                    <a:pt x="377" y="990"/>
                    <a:pt x="280" y="672"/>
                  </a:cubicBezTo>
                  <a:cubicBezTo>
                    <a:pt x="234" y="504"/>
                    <a:pt x="241" y="387"/>
                    <a:pt x="299" y="309"/>
                  </a:cubicBezTo>
                  <a:cubicBezTo>
                    <a:pt x="341" y="252"/>
                    <a:pt x="416" y="226"/>
                    <a:pt x="494" y="226"/>
                  </a:cubicBezTo>
                  <a:cubicBezTo>
                    <a:pt x="550" y="226"/>
                    <a:pt x="607" y="239"/>
                    <a:pt x="656" y="264"/>
                  </a:cubicBezTo>
                  <a:cubicBezTo>
                    <a:pt x="798" y="335"/>
                    <a:pt x="915" y="478"/>
                    <a:pt x="1012" y="601"/>
                  </a:cubicBezTo>
                  <a:lnTo>
                    <a:pt x="1239" y="893"/>
                  </a:lnTo>
                  <a:lnTo>
                    <a:pt x="1414" y="757"/>
                  </a:lnTo>
                  <a:lnTo>
                    <a:pt x="1188" y="465"/>
                  </a:lnTo>
                  <a:cubicBezTo>
                    <a:pt x="1077" y="316"/>
                    <a:pt x="948" y="153"/>
                    <a:pt x="753" y="56"/>
                  </a:cubicBezTo>
                  <a:cubicBezTo>
                    <a:pt x="677" y="21"/>
                    <a:pt x="586" y="0"/>
                    <a:pt x="4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7"/>
            <p:cNvSpPr/>
            <p:nvPr/>
          </p:nvSpPr>
          <p:spPr>
            <a:xfrm>
              <a:off x="4080800" y="2299000"/>
              <a:ext cx="144325" cy="108625"/>
            </a:xfrm>
            <a:custGeom>
              <a:avLst/>
              <a:gdLst/>
              <a:ahLst/>
              <a:cxnLst/>
              <a:rect l="l" t="t" r="r" b="b"/>
              <a:pathLst>
                <a:path w="5773" h="4345" extrusionOk="0">
                  <a:moveTo>
                    <a:pt x="185" y="1"/>
                  </a:moveTo>
                  <a:cubicBezTo>
                    <a:pt x="133" y="1"/>
                    <a:pt x="80" y="3"/>
                    <a:pt x="27" y="6"/>
                  </a:cubicBezTo>
                  <a:cubicBezTo>
                    <a:pt x="14" y="6"/>
                    <a:pt x="1" y="19"/>
                    <a:pt x="1" y="39"/>
                  </a:cubicBezTo>
                  <a:cubicBezTo>
                    <a:pt x="1" y="52"/>
                    <a:pt x="20" y="65"/>
                    <a:pt x="33" y="65"/>
                  </a:cubicBezTo>
                  <a:cubicBezTo>
                    <a:pt x="86" y="61"/>
                    <a:pt x="138" y="59"/>
                    <a:pt x="190" y="59"/>
                  </a:cubicBezTo>
                  <a:cubicBezTo>
                    <a:pt x="767" y="59"/>
                    <a:pt x="1310" y="290"/>
                    <a:pt x="1875" y="778"/>
                  </a:cubicBezTo>
                  <a:cubicBezTo>
                    <a:pt x="2413" y="1238"/>
                    <a:pt x="2828" y="1835"/>
                    <a:pt x="3230" y="2406"/>
                  </a:cubicBezTo>
                  <a:lnTo>
                    <a:pt x="3250" y="2432"/>
                  </a:lnTo>
                  <a:cubicBezTo>
                    <a:pt x="3632" y="2983"/>
                    <a:pt x="4067" y="3605"/>
                    <a:pt x="4644" y="4079"/>
                  </a:cubicBezTo>
                  <a:cubicBezTo>
                    <a:pt x="4800" y="4208"/>
                    <a:pt x="4988" y="4338"/>
                    <a:pt x="5208" y="4345"/>
                  </a:cubicBezTo>
                  <a:lnTo>
                    <a:pt x="5221" y="4345"/>
                  </a:lnTo>
                  <a:cubicBezTo>
                    <a:pt x="5390" y="4338"/>
                    <a:pt x="5558" y="4267"/>
                    <a:pt x="5682" y="4144"/>
                  </a:cubicBezTo>
                  <a:cubicBezTo>
                    <a:pt x="5740" y="4085"/>
                    <a:pt x="5772" y="4007"/>
                    <a:pt x="5766" y="3930"/>
                  </a:cubicBezTo>
                  <a:cubicBezTo>
                    <a:pt x="5766" y="3910"/>
                    <a:pt x="5753" y="3904"/>
                    <a:pt x="5740" y="3904"/>
                  </a:cubicBezTo>
                  <a:cubicBezTo>
                    <a:pt x="5720" y="3904"/>
                    <a:pt x="5707" y="3917"/>
                    <a:pt x="5714" y="3936"/>
                  </a:cubicBezTo>
                  <a:cubicBezTo>
                    <a:pt x="5714" y="3994"/>
                    <a:pt x="5688" y="4059"/>
                    <a:pt x="5643" y="4105"/>
                  </a:cubicBezTo>
                  <a:cubicBezTo>
                    <a:pt x="5526" y="4215"/>
                    <a:pt x="5377" y="4280"/>
                    <a:pt x="5215" y="4286"/>
                  </a:cubicBezTo>
                  <a:cubicBezTo>
                    <a:pt x="5007" y="4286"/>
                    <a:pt x="4826" y="4157"/>
                    <a:pt x="4676" y="4033"/>
                  </a:cubicBezTo>
                  <a:cubicBezTo>
                    <a:pt x="4112" y="3566"/>
                    <a:pt x="3678" y="2944"/>
                    <a:pt x="3295" y="2399"/>
                  </a:cubicBezTo>
                  <a:lnTo>
                    <a:pt x="3276" y="2373"/>
                  </a:lnTo>
                  <a:cubicBezTo>
                    <a:pt x="2874" y="1796"/>
                    <a:pt x="2459" y="1200"/>
                    <a:pt x="1914" y="739"/>
                  </a:cubicBezTo>
                  <a:cubicBezTo>
                    <a:pt x="1336" y="239"/>
                    <a:pt x="780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7"/>
            <p:cNvSpPr/>
            <p:nvPr/>
          </p:nvSpPr>
          <p:spPr>
            <a:xfrm>
              <a:off x="4065075" y="2310600"/>
              <a:ext cx="142200" cy="143400"/>
            </a:xfrm>
            <a:custGeom>
              <a:avLst/>
              <a:gdLst/>
              <a:ahLst/>
              <a:cxnLst/>
              <a:rect l="l" t="t" r="r" b="b"/>
              <a:pathLst>
                <a:path w="5688" h="5736" extrusionOk="0">
                  <a:moveTo>
                    <a:pt x="35" y="0"/>
                  </a:moveTo>
                  <a:cubicBezTo>
                    <a:pt x="24" y="0"/>
                    <a:pt x="12" y="6"/>
                    <a:pt x="7" y="16"/>
                  </a:cubicBezTo>
                  <a:cubicBezTo>
                    <a:pt x="1" y="29"/>
                    <a:pt x="7" y="48"/>
                    <a:pt x="20" y="55"/>
                  </a:cubicBezTo>
                  <a:cubicBezTo>
                    <a:pt x="649" y="366"/>
                    <a:pt x="1233" y="755"/>
                    <a:pt x="1758" y="1222"/>
                  </a:cubicBezTo>
                  <a:cubicBezTo>
                    <a:pt x="2018" y="1442"/>
                    <a:pt x="2258" y="1682"/>
                    <a:pt x="2452" y="1890"/>
                  </a:cubicBezTo>
                  <a:cubicBezTo>
                    <a:pt x="3613" y="3083"/>
                    <a:pt x="4676" y="4361"/>
                    <a:pt x="5636" y="5722"/>
                  </a:cubicBezTo>
                  <a:cubicBezTo>
                    <a:pt x="5643" y="5729"/>
                    <a:pt x="5649" y="5735"/>
                    <a:pt x="5656" y="5735"/>
                  </a:cubicBezTo>
                  <a:cubicBezTo>
                    <a:pt x="5662" y="5735"/>
                    <a:pt x="5669" y="5735"/>
                    <a:pt x="5675" y="5729"/>
                  </a:cubicBezTo>
                  <a:cubicBezTo>
                    <a:pt x="5688" y="5716"/>
                    <a:pt x="5688" y="5703"/>
                    <a:pt x="5682" y="5690"/>
                  </a:cubicBezTo>
                  <a:cubicBezTo>
                    <a:pt x="4722" y="4328"/>
                    <a:pt x="3658" y="3038"/>
                    <a:pt x="2491" y="1851"/>
                  </a:cubicBezTo>
                  <a:cubicBezTo>
                    <a:pt x="2296" y="1643"/>
                    <a:pt x="2057" y="1403"/>
                    <a:pt x="1797" y="1177"/>
                  </a:cubicBezTo>
                  <a:cubicBezTo>
                    <a:pt x="1265" y="710"/>
                    <a:pt x="675" y="314"/>
                    <a:pt x="46" y="3"/>
                  </a:cubicBezTo>
                  <a:cubicBezTo>
                    <a:pt x="43" y="1"/>
                    <a:pt x="39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7"/>
            <p:cNvSpPr/>
            <p:nvPr/>
          </p:nvSpPr>
          <p:spPr>
            <a:xfrm>
              <a:off x="4166075" y="2422550"/>
              <a:ext cx="78025" cy="59825"/>
            </a:xfrm>
            <a:custGeom>
              <a:avLst/>
              <a:gdLst/>
              <a:ahLst/>
              <a:cxnLst/>
              <a:rect l="l" t="t" r="r" b="b"/>
              <a:pathLst>
                <a:path w="3121" h="2393" extrusionOk="0">
                  <a:moveTo>
                    <a:pt x="3092" y="1"/>
                  </a:moveTo>
                  <a:cubicBezTo>
                    <a:pt x="3084" y="1"/>
                    <a:pt x="3078" y="3"/>
                    <a:pt x="3075" y="6"/>
                  </a:cubicBezTo>
                  <a:cubicBezTo>
                    <a:pt x="2128" y="881"/>
                    <a:pt x="1110" y="1659"/>
                    <a:pt x="20" y="2340"/>
                  </a:cubicBezTo>
                  <a:cubicBezTo>
                    <a:pt x="7" y="2347"/>
                    <a:pt x="1" y="2366"/>
                    <a:pt x="14" y="2379"/>
                  </a:cubicBezTo>
                  <a:cubicBezTo>
                    <a:pt x="14" y="2386"/>
                    <a:pt x="27" y="2392"/>
                    <a:pt x="33" y="2392"/>
                  </a:cubicBezTo>
                  <a:cubicBezTo>
                    <a:pt x="40" y="2392"/>
                    <a:pt x="46" y="2392"/>
                    <a:pt x="53" y="2386"/>
                  </a:cubicBezTo>
                  <a:cubicBezTo>
                    <a:pt x="1142" y="1705"/>
                    <a:pt x="2167" y="920"/>
                    <a:pt x="3114" y="45"/>
                  </a:cubicBezTo>
                  <a:cubicBezTo>
                    <a:pt x="3120" y="38"/>
                    <a:pt x="3120" y="19"/>
                    <a:pt x="3114" y="6"/>
                  </a:cubicBezTo>
                  <a:cubicBezTo>
                    <a:pt x="3107" y="3"/>
                    <a:pt x="3099" y="1"/>
                    <a:pt x="30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7"/>
            <p:cNvSpPr/>
            <p:nvPr/>
          </p:nvSpPr>
          <p:spPr>
            <a:xfrm>
              <a:off x="4217650" y="2389775"/>
              <a:ext cx="15575" cy="18350"/>
            </a:xfrm>
            <a:custGeom>
              <a:avLst/>
              <a:gdLst/>
              <a:ahLst/>
              <a:cxnLst/>
              <a:rect l="l" t="t" r="r" b="b"/>
              <a:pathLst>
                <a:path w="623" h="734" extrusionOk="0">
                  <a:moveTo>
                    <a:pt x="167" y="0"/>
                  </a:moveTo>
                  <a:cubicBezTo>
                    <a:pt x="150" y="0"/>
                    <a:pt x="133" y="4"/>
                    <a:pt x="117" y="13"/>
                  </a:cubicBezTo>
                  <a:cubicBezTo>
                    <a:pt x="0" y="65"/>
                    <a:pt x="65" y="253"/>
                    <a:pt x="110" y="325"/>
                  </a:cubicBezTo>
                  <a:cubicBezTo>
                    <a:pt x="214" y="467"/>
                    <a:pt x="331" y="590"/>
                    <a:pt x="473" y="694"/>
                  </a:cubicBezTo>
                  <a:cubicBezTo>
                    <a:pt x="493" y="720"/>
                    <a:pt x="525" y="733"/>
                    <a:pt x="564" y="733"/>
                  </a:cubicBezTo>
                  <a:cubicBezTo>
                    <a:pt x="590" y="720"/>
                    <a:pt x="616" y="694"/>
                    <a:pt x="616" y="662"/>
                  </a:cubicBezTo>
                  <a:cubicBezTo>
                    <a:pt x="623" y="629"/>
                    <a:pt x="616" y="597"/>
                    <a:pt x="603" y="571"/>
                  </a:cubicBezTo>
                  <a:cubicBezTo>
                    <a:pt x="551" y="428"/>
                    <a:pt x="480" y="292"/>
                    <a:pt x="396" y="175"/>
                  </a:cubicBezTo>
                  <a:cubicBezTo>
                    <a:pt x="352" y="115"/>
                    <a:pt x="258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7"/>
            <p:cNvSpPr/>
            <p:nvPr/>
          </p:nvSpPr>
          <p:spPr>
            <a:xfrm>
              <a:off x="4048850" y="2354625"/>
              <a:ext cx="43175" cy="34525"/>
            </a:xfrm>
            <a:custGeom>
              <a:avLst/>
              <a:gdLst/>
              <a:ahLst/>
              <a:cxnLst/>
              <a:rect l="l" t="t" r="r" b="b"/>
              <a:pathLst>
                <a:path w="1727" h="1381" extrusionOk="0">
                  <a:moveTo>
                    <a:pt x="43" y="1"/>
                  </a:moveTo>
                  <a:cubicBezTo>
                    <a:pt x="18" y="1"/>
                    <a:pt x="0" y="35"/>
                    <a:pt x="27" y="51"/>
                  </a:cubicBezTo>
                  <a:cubicBezTo>
                    <a:pt x="40" y="64"/>
                    <a:pt x="1447" y="1108"/>
                    <a:pt x="1668" y="1367"/>
                  </a:cubicBezTo>
                  <a:cubicBezTo>
                    <a:pt x="1674" y="1374"/>
                    <a:pt x="1681" y="1380"/>
                    <a:pt x="1694" y="1380"/>
                  </a:cubicBezTo>
                  <a:cubicBezTo>
                    <a:pt x="1700" y="1380"/>
                    <a:pt x="1707" y="1380"/>
                    <a:pt x="1713" y="1374"/>
                  </a:cubicBezTo>
                  <a:cubicBezTo>
                    <a:pt x="1726" y="1361"/>
                    <a:pt x="1726" y="1341"/>
                    <a:pt x="1713" y="1335"/>
                  </a:cubicBezTo>
                  <a:cubicBezTo>
                    <a:pt x="1486" y="1069"/>
                    <a:pt x="118" y="51"/>
                    <a:pt x="60" y="6"/>
                  </a:cubicBezTo>
                  <a:cubicBezTo>
                    <a:pt x="54" y="2"/>
                    <a:pt x="49" y="1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7"/>
            <p:cNvSpPr/>
            <p:nvPr/>
          </p:nvSpPr>
          <p:spPr>
            <a:xfrm>
              <a:off x="4130575" y="2434925"/>
              <a:ext cx="11700" cy="13725"/>
            </a:xfrm>
            <a:custGeom>
              <a:avLst/>
              <a:gdLst/>
              <a:ahLst/>
              <a:cxnLst/>
              <a:rect l="l" t="t" r="r" b="b"/>
              <a:pathLst>
                <a:path w="468" h="549" extrusionOk="0">
                  <a:moveTo>
                    <a:pt x="33" y="0"/>
                  </a:moveTo>
                  <a:cubicBezTo>
                    <a:pt x="27" y="0"/>
                    <a:pt x="20" y="4"/>
                    <a:pt x="14" y="10"/>
                  </a:cubicBezTo>
                  <a:cubicBezTo>
                    <a:pt x="1" y="23"/>
                    <a:pt x="1" y="36"/>
                    <a:pt x="14" y="49"/>
                  </a:cubicBezTo>
                  <a:lnTo>
                    <a:pt x="416" y="535"/>
                  </a:lnTo>
                  <a:cubicBezTo>
                    <a:pt x="422" y="542"/>
                    <a:pt x="429" y="548"/>
                    <a:pt x="442" y="548"/>
                  </a:cubicBezTo>
                  <a:cubicBezTo>
                    <a:pt x="448" y="542"/>
                    <a:pt x="455" y="542"/>
                    <a:pt x="461" y="535"/>
                  </a:cubicBezTo>
                  <a:cubicBezTo>
                    <a:pt x="468" y="522"/>
                    <a:pt x="468" y="509"/>
                    <a:pt x="461" y="496"/>
                  </a:cubicBezTo>
                  <a:lnTo>
                    <a:pt x="53" y="10"/>
                  </a:lnTo>
                  <a:cubicBezTo>
                    <a:pt x="46" y="4"/>
                    <a:pt x="40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1E9A8C9A-2D0B-BD44-A0B9-ABAE8EE1B035}"/>
              </a:ext>
            </a:extLst>
          </p:cNvPr>
          <p:cNvSpPr txBox="1"/>
          <p:nvPr/>
        </p:nvSpPr>
        <p:spPr>
          <a:xfrm>
            <a:off x="950381" y="1328849"/>
            <a:ext cx="48058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200" i="1" dirty="0">
                <a:latin typeface="Fredoka One" panose="02000000000000000000" pitchFamily="2" charset="0"/>
              </a:rPr>
              <a:t>Descobrindo as Possibilidades</a:t>
            </a:r>
            <a:endParaRPr lang="pt-BR" sz="4200" dirty="0">
              <a:latin typeface="Fredoka One" panose="02000000000000000000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93CD82-1FBB-4A54-687D-BDFF2257078A}"/>
              </a:ext>
            </a:extLst>
          </p:cNvPr>
          <p:cNvSpPr txBox="1"/>
          <p:nvPr/>
        </p:nvSpPr>
        <p:spPr>
          <a:xfrm>
            <a:off x="1252699" y="2662783"/>
            <a:ext cx="34808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ssistant" pitchFamily="2" charset="-79"/>
                <a:cs typeface="Assistant" pitchFamily="2" charset="-79"/>
              </a:rPr>
              <a:t>Ao iniciar a pesquisa por destinos, Ana e Carlos se deparam com as maravilhas de Fernando de Noronha, a atmosfera mágica de Gramado, a agitação de Copacabana, a modernidade de Balneário Camboriú, a beleza serena de Búzios e a exuberância de Jericoacoara. Cada local prometia uma experiência única, e a escolha tornava-se um desafio emocionante.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BFA8882D-EB15-AC3E-4F2A-B20FEB264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09" y="277697"/>
            <a:ext cx="1025356" cy="105115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42"/>
          <p:cNvSpPr txBox="1">
            <a:spLocks noGrp="1"/>
          </p:cNvSpPr>
          <p:nvPr>
            <p:ph type="title"/>
          </p:nvPr>
        </p:nvSpPr>
        <p:spPr>
          <a:xfrm>
            <a:off x="720000" y="4375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Destinos em Destaque: Onde a Magia Acontece 🌴🏰✈️</a:t>
            </a:r>
            <a:endParaRPr dirty="0"/>
          </a:p>
        </p:txBody>
      </p:sp>
      <p:sp>
        <p:nvSpPr>
          <p:cNvPr id="1512" name="Google Shape;1512;p42"/>
          <p:cNvSpPr/>
          <p:nvPr/>
        </p:nvSpPr>
        <p:spPr>
          <a:xfrm>
            <a:off x="1370962" y="1795116"/>
            <a:ext cx="1426026" cy="133228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5649" r="-20443"/>
            </a:stretch>
          </a:blip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1512;p42">
            <a:extLst>
              <a:ext uri="{FF2B5EF4-FFF2-40B4-BE49-F238E27FC236}">
                <a16:creationId xmlns:a16="http://schemas.microsoft.com/office/drawing/2014/main" id="{4E8BDF43-8E47-AD81-4F97-11BE32FB22FA}"/>
              </a:ext>
            </a:extLst>
          </p:cNvPr>
          <p:cNvSpPr/>
          <p:nvPr/>
        </p:nvSpPr>
        <p:spPr>
          <a:xfrm>
            <a:off x="3748530" y="1795116"/>
            <a:ext cx="1364554" cy="1278495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5108" r="-21458"/>
            </a:stretch>
          </a:blip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1512;p42">
            <a:extLst>
              <a:ext uri="{FF2B5EF4-FFF2-40B4-BE49-F238E27FC236}">
                <a16:creationId xmlns:a16="http://schemas.microsoft.com/office/drawing/2014/main" id="{6B7048C0-0061-5B6E-16EC-768AC29F2E36}"/>
              </a:ext>
            </a:extLst>
          </p:cNvPr>
          <p:cNvSpPr/>
          <p:nvPr/>
        </p:nvSpPr>
        <p:spPr>
          <a:xfrm>
            <a:off x="6126099" y="1810485"/>
            <a:ext cx="1364554" cy="1278495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702" t="901" r="-23838" b="-901"/>
            </a:stretch>
          </a:blip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512;p42">
            <a:extLst>
              <a:ext uri="{FF2B5EF4-FFF2-40B4-BE49-F238E27FC236}">
                <a16:creationId xmlns:a16="http://schemas.microsoft.com/office/drawing/2014/main" id="{384A6DA7-A334-FC5A-03C7-E58E7A0CA80C}"/>
              </a:ext>
            </a:extLst>
          </p:cNvPr>
          <p:cNvSpPr/>
          <p:nvPr/>
        </p:nvSpPr>
        <p:spPr>
          <a:xfrm>
            <a:off x="1370962" y="3373628"/>
            <a:ext cx="1364554" cy="1278495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5872" r="-20694"/>
            </a:stretch>
          </a:blip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512;p42">
            <a:extLst>
              <a:ext uri="{FF2B5EF4-FFF2-40B4-BE49-F238E27FC236}">
                <a16:creationId xmlns:a16="http://schemas.microsoft.com/office/drawing/2014/main" id="{106B3404-461E-C2F5-43B0-00B8C47EEA7B}"/>
              </a:ext>
            </a:extLst>
          </p:cNvPr>
          <p:cNvSpPr/>
          <p:nvPr/>
        </p:nvSpPr>
        <p:spPr>
          <a:xfrm>
            <a:off x="3748530" y="3373627"/>
            <a:ext cx="1364554" cy="1278495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512;p42">
            <a:extLst>
              <a:ext uri="{FF2B5EF4-FFF2-40B4-BE49-F238E27FC236}">
                <a16:creationId xmlns:a16="http://schemas.microsoft.com/office/drawing/2014/main" id="{BFFBFD2D-C4E0-E051-9488-9AF20FF8D904}"/>
              </a:ext>
            </a:extLst>
          </p:cNvPr>
          <p:cNvSpPr/>
          <p:nvPr/>
        </p:nvSpPr>
        <p:spPr>
          <a:xfrm>
            <a:off x="6126098" y="3373626"/>
            <a:ext cx="1364554" cy="1278495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6383" r="-52287"/>
            </a:stretch>
          </a:blip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42"/>
          <p:cNvSpPr txBox="1">
            <a:spLocks noGrp="1"/>
          </p:cNvSpPr>
          <p:nvPr>
            <p:ph type="title"/>
          </p:nvPr>
        </p:nvSpPr>
        <p:spPr>
          <a:xfrm>
            <a:off x="720000" y="13062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Escolhendo o Destino Perfeito: Motivos para Cada Cidade no Radar do Réveillon!</a:t>
            </a:r>
            <a:endParaRPr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0AA6909-6878-D01B-342F-90D20903B808}"/>
              </a:ext>
            </a:extLst>
          </p:cNvPr>
          <p:cNvSpPr txBox="1"/>
          <p:nvPr/>
        </p:nvSpPr>
        <p:spPr>
          <a:xfrm>
            <a:off x="391885" y="1851852"/>
            <a:ext cx="2113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Fredoka One" panose="02000000000000000000" pitchFamily="2" charset="0"/>
              </a:rPr>
              <a:t>Fernando de Noronha:</a:t>
            </a:r>
            <a:endParaRPr lang="pt-BR" dirty="0">
              <a:latin typeface="Fredoka One" panose="020000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20ED36C-4942-E859-46D7-0DC903AC96EE}"/>
              </a:ext>
            </a:extLst>
          </p:cNvPr>
          <p:cNvSpPr txBox="1"/>
          <p:nvPr/>
        </p:nvSpPr>
        <p:spPr>
          <a:xfrm>
            <a:off x="363712" y="2090431"/>
            <a:ext cx="22667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ssistant" pitchFamily="2" charset="-79"/>
                <a:cs typeface="Assistant" pitchFamily="2" charset="-79"/>
              </a:rPr>
              <a:t>Belezas Naturais:</a:t>
            </a:r>
            <a:r>
              <a:rPr lang="pt-BR" dirty="0">
                <a:latin typeface="Assistant" pitchFamily="2" charset="-79"/>
                <a:cs typeface="Assistant" pitchFamily="2" charset="-79"/>
              </a:rPr>
              <a:t> Paisagens deslumbrantes, praias paradisíacas e a oportunidade de vivenciar a natureza preservada.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6F5F8BB-8B9C-BE99-2141-BEC84F469A4D}"/>
              </a:ext>
            </a:extLst>
          </p:cNvPr>
          <p:cNvSpPr txBox="1"/>
          <p:nvPr/>
        </p:nvSpPr>
        <p:spPr>
          <a:xfrm>
            <a:off x="1133394" y="3327522"/>
            <a:ext cx="2113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Fredoka One" panose="02000000000000000000" pitchFamily="2" charset="0"/>
              </a:rPr>
              <a:t>Gramado:</a:t>
            </a:r>
            <a:endParaRPr lang="pt-BR" dirty="0">
              <a:latin typeface="Fredoka One" panose="020000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3715B39-EC32-0608-C097-C278944E6650}"/>
              </a:ext>
            </a:extLst>
          </p:cNvPr>
          <p:cNvSpPr txBox="1"/>
          <p:nvPr/>
        </p:nvSpPr>
        <p:spPr>
          <a:xfrm>
            <a:off x="1107783" y="3600364"/>
            <a:ext cx="24627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ssistant" pitchFamily="2" charset="-79"/>
                <a:cs typeface="Assistant" pitchFamily="2" charset="-79"/>
              </a:rPr>
              <a:t>Clima Europeu:</a:t>
            </a:r>
            <a:r>
              <a:rPr lang="pt-BR" dirty="0">
                <a:latin typeface="Assistant" pitchFamily="2" charset="-79"/>
                <a:cs typeface="Assistant" pitchFamily="2" charset="-79"/>
              </a:rPr>
              <a:t> Charme europeu, clima frio e decoração natalina encantadora, especialmente durante o Natal Luz.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D2FBE8E-903A-49E8-3850-3A81BC680101}"/>
              </a:ext>
            </a:extLst>
          </p:cNvPr>
          <p:cNvSpPr txBox="1"/>
          <p:nvPr/>
        </p:nvSpPr>
        <p:spPr>
          <a:xfrm>
            <a:off x="2980124" y="1838801"/>
            <a:ext cx="2113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Fredoka One" panose="02000000000000000000" pitchFamily="2" charset="0"/>
              </a:rPr>
              <a:t>Copacabana:</a:t>
            </a:r>
            <a:endParaRPr lang="pt-BR" dirty="0">
              <a:latin typeface="Fredoka One" panose="02000000000000000000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7F201CE-A300-D3A5-AE83-F6659D6F4888}"/>
              </a:ext>
            </a:extLst>
          </p:cNvPr>
          <p:cNvSpPr txBox="1"/>
          <p:nvPr/>
        </p:nvSpPr>
        <p:spPr>
          <a:xfrm>
            <a:off x="2980124" y="2063814"/>
            <a:ext cx="246273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ssistant" pitchFamily="2" charset="-79"/>
                <a:cs typeface="Assistant" pitchFamily="2" charset="-79"/>
              </a:rPr>
              <a:t>Tradição e Festa:</a:t>
            </a:r>
            <a:r>
              <a:rPr lang="pt-BR" dirty="0">
                <a:latin typeface="Assistant" pitchFamily="2" charset="-79"/>
                <a:cs typeface="Assistant" pitchFamily="2" charset="-79"/>
              </a:rPr>
              <a:t> Uma das maiores festas de Réveillon do mundo, com queima de fogos icônica e uma atmosfera de celebração contagiante.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FC96CBA-233A-FCF8-581A-9D86B26CDF15}"/>
              </a:ext>
            </a:extLst>
          </p:cNvPr>
          <p:cNvSpPr txBox="1"/>
          <p:nvPr/>
        </p:nvSpPr>
        <p:spPr>
          <a:xfrm>
            <a:off x="3392499" y="3365045"/>
            <a:ext cx="2113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Fredoka One" panose="02000000000000000000" pitchFamily="2" charset="0"/>
              </a:rPr>
              <a:t>Balneário Camboriú:</a:t>
            </a:r>
            <a:endParaRPr lang="pt-BR" dirty="0">
              <a:latin typeface="Fredoka One" panose="020000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6661629-C26B-27A3-B49A-F31D47B37D91}"/>
              </a:ext>
            </a:extLst>
          </p:cNvPr>
          <p:cNvSpPr txBox="1"/>
          <p:nvPr/>
        </p:nvSpPr>
        <p:spPr>
          <a:xfrm>
            <a:off x="3392499" y="3603097"/>
            <a:ext cx="246273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ssistant" pitchFamily="2" charset="-79"/>
                <a:cs typeface="Assistant" pitchFamily="2" charset="-79"/>
              </a:rPr>
              <a:t>Diversidade de Atrações:</a:t>
            </a:r>
            <a:r>
              <a:rPr lang="pt-BR" dirty="0">
                <a:latin typeface="Assistant" pitchFamily="2" charset="-79"/>
                <a:cs typeface="Assistant" pitchFamily="2" charset="-79"/>
              </a:rPr>
              <a:t> Praias, parques temáticos, vida noturna agitada e uma variedade de opções para entretenimento.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6FD6C56-A1F8-1D1F-4480-D84CAB21FCCC}"/>
              </a:ext>
            </a:extLst>
          </p:cNvPr>
          <p:cNvSpPr txBox="1"/>
          <p:nvPr/>
        </p:nvSpPr>
        <p:spPr>
          <a:xfrm>
            <a:off x="5499206" y="1765241"/>
            <a:ext cx="2113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Fredoka One" panose="02000000000000000000" pitchFamily="2" charset="0"/>
              </a:rPr>
              <a:t>Búzios:</a:t>
            </a:r>
            <a:endParaRPr lang="pt-BR" dirty="0">
              <a:latin typeface="Fredoka One" panose="02000000000000000000" pitchFamily="2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B966080-D2AA-559B-1842-B1B3622A69D6}"/>
              </a:ext>
            </a:extLst>
          </p:cNvPr>
          <p:cNvSpPr txBox="1"/>
          <p:nvPr/>
        </p:nvSpPr>
        <p:spPr>
          <a:xfrm>
            <a:off x="5499206" y="2012758"/>
            <a:ext cx="24627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ssistant" pitchFamily="2" charset="-79"/>
                <a:cs typeface="Assistant" pitchFamily="2" charset="-79"/>
              </a:rPr>
              <a:t>Cenário Romântico:</a:t>
            </a:r>
            <a:r>
              <a:rPr lang="pt-BR" dirty="0">
                <a:latin typeface="Assistant" pitchFamily="2" charset="-79"/>
                <a:cs typeface="Assistant" pitchFamily="2" charset="-79"/>
              </a:rPr>
              <a:t> Praias encantadoras, charme boêmio e uma atmosfera romântica, ideal para casais.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3B6FE64-0F99-BB8D-161F-F6DBC2A3EE43}"/>
              </a:ext>
            </a:extLst>
          </p:cNvPr>
          <p:cNvSpPr txBox="1"/>
          <p:nvPr/>
        </p:nvSpPr>
        <p:spPr>
          <a:xfrm>
            <a:off x="5975616" y="3034969"/>
            <a:ext cx="2113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Fredoka One" panose="02000000000000000000" pitchFamily="2" charset="0"/>
              </a:rPr>
              <a:t>Jericoacoara:</a:t>
            </a:r>
            <a:endParaRPr lang="pt-BR" dirty="0">
              <a:latin typeface="Fredoka One" panose="02000000000000000000" pitchFamily="2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69A2CBB-39B5-3EA0-1436-5F3FEE7914CF}"/>
              </a:ext>
            </a:extLst>
          </p:cNvPr>
          <p:cNvSpPr txBox="1"/>
          <p:nvPr/>
        </p:nvSpPr>
        <p:spPr>
          <a:xfrm>
            <a:off x="5975616" y="3259982"/>
            <a:ext cx="246273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Natureza Preservada:</a:t>
            </a:r>
            <a:r>
              <a:rPr lang="pt-BR" dirty="0"/>
              <a:t> Dunas, praias intocadas e a chance de vivenciar um ambiente natural e relaxante.</a:t>
            </a:r>
            <a:endParaRPr lang="pt-BR" dirty="0">
              <a:latin typeface="Assistant" pitchFamily="2" charset="-79"/>
              <a:cs typeface="Assistant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6252492"/>
      </p:ext>
    </p:extLst>
  </p:cSld>
  <p:clrMapOvr>
    <a:masterClrMapping/>
  </p:clrMapOvr>
</p:sld>
</file>

<file path=ppt/theme/theme1.xml><?xml version="1.0" encoding="utf-8"?>
<a:theme xmlns:a="http://schemas.openxmlformats.org/drawingml/2006/main" name="Leisure and Tourism Marketing Plan by Slidesgo">
  <a:themeElements>
    <a:clrScheme name="Simple Light">
      <a:dk1>
        <a:srgbClr val="000000"/>
      </a:dk1>
      <a:lt1>
        <a:srgbClr val="FFF3F3"/>
      </a:lt1>
      <a:dk2>
        <a:srgbClr val="FFFFFF"/>
      </a:dk2>
      <a:lt2>
        <a:srgbClr val="FFAA71"/>
      </a:lt2>
      <a:accent1>
        <a:srgbClr val="FF5B45"/>
      </a:accent1>
      <a:accent2>
        <a:srgbClr val="FF755E"/>
      </a:accent2>
      <a:accent3>
        <a:srgbClr val="FFE7C4"/>
      </a:accent3>
      <a:accent4>
        <a:srgbClr val="EF8F88"/>
      </a:accent4>
      <a:accent5>
        <a:srgbClr val="FFAA9C"/>
      </a:accent5>
      <a:accent6>
        <a:srgbClr val="599A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925</Words>
  <Application>Microsoft Office PowerPoint</Application>
  <PresentationFormat>Apresentação na tela (16:9)</PresentationFormat>
  <Paragraphs>84</Paragraphs>
  <Slides>18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6" baseType="lpstr">
      <vt:lpstr>Arial</vt:lpstr>
      <vt:lpstr>Montserrat</vt:lpstr>
      <vt:lpstr>Assistant</vt:lpstr>
      <vt:lpstr>Fredoka One</vt:lpstr>
      <vt:lpstr>Roboto Condensed Light</vt:lpstr>
      <vt:lpstr>Alata</vt:lpstr>
      <vt:lpstr>PT Sans</vt:lpstr>
      <vt:lpstr>Leisure and Tourism Marketing Plan by Slidesgo</vt:lpstr>
      <vt:lpstr>A Escolha Perfeita para um Réveillon Inesquecível</vt:lpstr>
      <vt:lpstr>02</vt:lpstr>
      <vt:lpstr>SOBRE NÓS</vt:lpstr>
      <vt:lpstr>NOSSA EVOLUÇÃO</vt:lpstr>
      <vt:lpstr>NOSSA EVOLUÇÃO</vt:lpstr>
      <vt:lpstr>FALTAM</vt:lpstr>
      <vt:lpstr>Apresentação do PowerPoint</vt:lpstr>
      <vt:lpstr>Destinos em Destaque: Onde a Magia Acontece 🌴🏰✈️</vt:lpstr>
      <vt:lpstr>Escolhendo o Destino Perfeito: Motivos para Cada Cidade no Radar do Réveillon!</vt:lpstr>
      <vt:lpstr>Análise Gráfica Divertida</vt:lpstr>
      <vt:lpstr>—Someone</vt:lpstr>
      <vt:lpstr>Vamos agora explorar os dados de forma interativa no Power BI. Prepare-se para uma experiência visual envolvente!</vt:lpstr>
      <vt:lpstr>Destino Revelado: A Decisão que Transformou Números em Aventura</vt:lpstr>
      <vt:lpstr>Destino Desvendado: O Réveillon que Escolhemos para Nossa Aventura</vt:lpstr>
      <vt:lpstr>Decisão Estratégica: Motivos que nos Levaram ao Windsor California Copacabana</vt:lpstr>
      <vt:lpstr>Fechando o Rolê: As Últimas Palavras Direto da Nossa Bagagem</vt:lpstr>
      <vt:lpstr>Apresentação do PowerPoint</vt:lpstr>
      <vt:lpstr>Apertem os Cintos: Desembarcamos Cheios de Histórias! E no ano que vem, o TCC nos espera. 🛬🚀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Escolha Perfeita para um Réveillon Inesquecível</dc:title>
  <dc:creator>Fabiana Sayuri</dc:creator>
  <cp:lastModifiedBy>Fabiana Sayuri</cp:lastModifiedBy>
  <cp:revision>1</cp:revision>
  <dcterms:modified xsi:type="dcterms:W3CDTF">2023-12-05T21:18:23Z</dcterms:modified>
</cp:coreProperties>
</file>